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2.xml" ContentType="application/vnd.openxmlformats-officedocument.them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10" r:id="rId62"/>
    <p:sldId id="311" r:id="rId63"/>
    <p:sldId id="312" r:id="rId64"/>
    <p:sldId id="313" r:id="rId65"/>
    <p:sldId id="314" r:id="rId66"/>
    <p:sldId id="315" r:id="rId67"/>
    <p:sldId id="316" r:id="rId68"/>
    <p:sldId id="317" r:id="rId69"/>
    <p:sldId id="318" r:id="rId70"/>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1219200"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000000"/>
        </a:solidFill>
        <a:effectLst/>
        <a:uFillTx/>
        <a:latin typeface="+mn-lt"/>
        <a:ea typeface="+mn-ea"/>
        <a:cs typeface="+mn-cs"/>
        <a:sym typeface="Calibri"/>
      </a:defRPr>
    </a:lvl1pPr>
    <a:lvl2pPr marL="0" marR="0" indent="457200" algn="l" defTabSz="1219200"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000000"/>
        </a:solidFill>
        <a:effectLst/>
        <a:uFillTx/>
        <a:latin typeface="+mn-lt"/>
        <a:ea typeface="+mn-ea"/>
        <a:cs typeface="+mn-cs"/>
        <a:sym typeface="Calibri"/>
      </a:defRPr>
    </a:lvl2pPr>
    <a:lvl3pPr marL="0" marR="0" indent="914400" algn="l" defTabSz="1219200"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000000"/>
        </a:solidFill>
        <a:effectLst/>
        <a:uFillTx/>
        <a:latin typeface="+mn-lt"/>
        <a:ea typeface="+mn-ea"/>
        <a:cs typeface="+mn-cs"/>
        <a:sym typeface="Calibri"/>
      </a:defRPr>
    </a:lvl3pPr>
    <a:lvl4pPr marL="0" marR="0" indent="1371600" algn="l" defTabSz="1219200"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000000"/>
        </a:solidFill>
        <a:effectLst/>
        <a:uFillTx/>
        <a:latin typeface="+mn-lt"/>
        <a:ea typeface="+mn-ea"/>
        <a:cs typeface="+mn-cs"/>
        <a:sym typeface="Calibri"/>
      </a:defRPr>
    </a:lvl4pPr>
    <a:lvl5pPr marL="0" marR="0" indent="1828800" algn="l" defTabSz="1219200"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000000"/>
        </a:solidFill>
        <a:effectLst/>
        <a:uFillTx/>
        <a:latin typeface="+mn-lt"/>
        <a:ea typeface="+mn-ea"/>
        <a:cs typeface="+mn-cs"/>
        <a:sym typeface="Calibri"/>
      </a:defRPr>
    </a:lvl5pPr>
    <a:lvl6pPr marL="0" marR="0" indent="2286000" algn="l" defTabSz="1219200"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000000"/>
        </a:solidFill>
        <a:effectLst/>
        <a:uFillTx/>
        <a:latin typeface="+mn-lt"/>
        <a:ea typeface="+mn-ea"/>
        <a:cs typeface="+mn-cs"/>
        <a:sym typeface="Calibri"/>
      </a:defRPr>
    </a:lvl6pPr>
    <a:lvl7pPr marL="0" marR="0" indent="2743200" algn="l" defTabSz="1219200"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000000"/>
        </a:solidFill>
        <a:effectLst/>
        <a:uFillTx/>
        <a:latin typeface="+mn-lt"/>
        <a:ea typeface="+mn-ea"/>
        <a:cs typeface="+mn-cs"/>
        <a:sym typeface="Calibri"/>
      </a:defRPr>
    </a:lvl7pPr>
    <a:lvl8pPr marL="0" marR="0" indent="3200400" algn="l" defTabSz="1219200"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000000"/>
        </a:solidFill>
        <a:effectLst/>
        <a:uFillTx/>
        <a:latin typeface="+mn-lt"/>
        <a:ea typeface="+mn-ea"/>
        <a:cs typeface="+mn-cs"/>
        <a:sym typeface="Calibri"/>
      </a:defRPr>
    </a:lvl8pPr>
    <a:lvl9pPr marL="0" marR="0" indent="3657600" algn="l" defTabSz="1219200"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000000"/>
        </a:solidFill>
        <a:effectLst/>
        <a:uFillTx/>
        <a:latin typeface="+mn-lt"/>
        <a:ea typeface="+mn-ea"/>
        <a:cs typeface="+mn-cs"/>
        <a:sym typeface="Calibri"/>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b="def" i="def"/>
      <a:tcStyle>
        <a:tcBdr/>
        <a:fill>
          <a:solidFill>
            <a:srgbClr val="E8EBF5"/>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508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508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b="def" i="def"/>
      <a:tcStyle>
        <a:tcBdr/>
        <a:fill>
          <a:solidFill>
            <a:srgbClr val="F0F0F0"/>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508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508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b="def" i="def"/>
      <a:tcStyle>
        <a:tcBdr/>
        <a:fill>
          <a:solidFill>
            <a:srgbClr val="EBF1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508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508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b="def" i="def"/>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635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b="def" i="def"/>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508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508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b="def" i="def"/>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635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 Id="rId50" Type="http://schemas.openxmlformats.org/officeDocument/2006/relationships/slide" Target="slides/slide43.xml"/><Relationship Id="rId51" Type="http://schemas.openxmlformats.org/officeDocument/2006/relationships/slide" Target="slides/slide44.xml"/><Relationship Id="rId52" Type="http://schemas.openxmlformats.org/officeDocument/2006/relationships/slide" Target="slides/slide45.xml"/><Relationship Id="rId53" Type="http://schemas.openxmlformats.org/officeDocument/2006/relationships/slide" Target="slides/slide46.xml"/><Relationship Id="rId54" Type="http://schemas.openxmlformats.org/officeDocument/2006/relationships/slide" Target="slides/slide47.xml"/><Relationship Id="rId55" Type="http://schemas.openxmlformats.org/officeDocument/2006/relationships/slide" Target="slides/slide48.xml"/><Relationship Id="rId56" Type="http://schemas.openxmlformats.org/officeDocument/2006/relationships/slide" Target="slides/slide49.xml"/><Relationship Id="rId57" Type="http://schemas.openxmlformats.org/officeDocument/2006/relationships/slide" Target="slides/slide50.xml"/><Relationship Id="rId58" Type="http://schemas.openxmlformats.org/officeDocument/2006/relationships/slide" Target="slides/slide51.xml"/><Relationship Id="rId59" Type="http://schemas.openxmlformats.org/officeDocument/2006/relationships/slide" Target="slides/slide52.xml"/><Relationship Id="rId60" Type="http://schemas.openxmlformats.org/officeDocument/2006/relationships/slide" Target="slides/slide53.xml"/><Relationship Id="rId61" Type="http://schemas.openxmlformats.org/officeDocument/2006/relationships/slide" Target="slides/slide54.xml"/><Relationship Id="rId62" Type="http://schemas.openxmlformats.org/officeDocument/2006/relationships/slide" Target="slides/slide55.xml"/><Relationship Id="rId63" Type="http://schemas.openxmlformats.org/officeDocument/2006/relationships/slide" Target="slides/slide56.xml"/><Relationship Id="rId64" Type="http://schemas.openxmlformats.org/officeDocument/2006/relationships/slide" Target="slides/slide57.xml"/><Relationship Id="rId65" Type="http://schemas.openxmlformats.org/officeDocument/2006/relationships/slide" Target="slides/slide58.xml"/><Relationship Id="rId66" Type="http://schemas.openxmlformats.org/officeDocument/2006/relationships/slide" Target="slides/slide59.xml"/><Relationship Id="rId67" Type="http://schemas.openxmlformats.org/officeDocument/2006/relationships/slide" Target="slides/slide60.xml"/><Relationship Id="rId68" Type="http://schemas.openxmlformats.org/officeDocument/2006/relationships/slide" Target="slides/slide61.xml"/><Relationship Id="rId69" Type="http://schemas.openxmlformats.org/officeDocument/2006/relationships/slide" Target="slides/slide62.xml"/><Relationship Id="rId70" Type="http://schemas.openxmlformats.org/officeDocument/2006/relationships/slide" Target="slides/slide63.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3002" name="Shape 3002"/>
          <p:cNvSpPr/>
          <p:nvPr>
            <p:ph type="sldImg"/>
          </p:nvPr>
        </p:nvSpPr>
        <p:spPr>
          <a:xfrm>
            <a:off x="1143000" y="685800"/>
            <a:ext cx="4572000" cy="3429000"/>
          </a:xfrm>
          <a:prstGeom prst="rect">
            <a:avLst/>
          </a:prstGeom>
        </p:spPr>
        <p:txBody>
          <a:bodyPr/>
          <a:lstStyle/>
          <a:p>
            <a:pPr/>
          </a:p>
        </p:txBody>
      </p:sp>
      <p:sp>
        <p:nvSpPr>
          <p:cNvPr id="3003" name="Shape 3003"/>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1219200" latinLnBrk="0">
      <a:defRPr sz="1600">
        <a:latin typeface="+mn-lt"/>
        <a:ea typeface="+mn-ea"/>
        <a:cs typeface="+mn-cs"/>
        <a:sym typeface="Calibri"/>
      </a:defRPr>
    </a:lvl1pPr>
    <a:lvl2pPr indent="228600" defTabSz="1219200" latinLnBrk="0">
      <a:defRPr sz="1600">
        <a:latin typeface="+mn-lt"/>
        <a:ea typeface="+mn-ea"/>
        <a:cs typeface="+mn-cs"/>
        <a:sym typeface="Calibri"/>
      </a:defRPr>
    </a:lvl2pPr>
    <a:lvl3pPr indent="457200" defTabSz="1219200" latinLnBrk="0">
      <a:defRPr sz="1600">
        <a:latin typeface="+mn-lt"/>
        <a:ea typeface="+mn-ea"/>
        <a:cs typeface="+mn-cs"/>
        <a:sym typeface="Calibri"/>
      </a:defRPr>
    </a:lvl3pPr>
    <a:lvl4pPr indent="685800" defTabSz="1219200" latinLnBrk="0">
      <a:defRPr sz="1600">
        <a:latin typeface="+mn-lt"/>
        <a:ea typeface="+mn-ea"/>
        <a:cs typeface="+mn-cs"/>
        <a:sym typeface="Calibri"/>
      </a:defRPr>
    </a:lvl4pPr>
    <a:lvl5pPr indent="914400" defTabSz="1219200" latinLnBrk="0">
      <a:defRPr sz="1600">
        <a:latin typeface="+mn-lt"/>
        <a:ea typeface="+mn-ea"/>
        <a:cs typeface="+mn-cs"/>
        <a:sym typeface="Calibri"/>
      </a:defRPr>
    </a:lvl5pPr>
    <a:lvl6pPr indent="1143000" defTabSz="1219200" latinLnBrk="0">
      <a:defRPr sz="1600">
        <a:latin typeface="+mn-lt"/>
        <a:ea typeface="+mn-ea"/>
        <a:cs typeface="+mn-cs"/>
        <a:sym typeface="Calibri"/>
      </a:defRPr>
    </a:lvl6pPr>
    <a:lvl7pPr indent="1371600" defTabSz="1219200" latinLnBrk="0">
      <a:defRPr sz="1600">
        <a:latin typeface="+mn-lt"/>
        <a:ea typeface="+mn-ea"/>
        <a:cs typeface="+mn-cs"/>
        <a:sym typeface="Calibri"/>
      </a:defRPr>
    </a:lvl7pPr>
    <a:lvl8pPr indent="1600200" defTabSz="1219200" latinLnBrk="0">
      <a:defRPr sz="1600">
        <a:latin typeface="+mn-lt"/>
        <a:ea typeface="+mn-ea"/>
        <a:cs typeface="+mn-cs"/>
        <a:sym typeface="Calibri"/>
      </a:defRPr>
    </a:lvl8pPr>
    <a:lvl9pPr indent="1828800" defTabSz="1219200" latinLnBrk="0">
      <a:defRPr sz="1600">
        <a:latin typeface="+mn-lt"/>
        <a:ea typeface="+mn-ea"/>
        <a:cs typeface="+mn-cs"/>
        <a:sym typeface="Calibri"/>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5.png"/><Relationship Id="rId4" Type="http://schemas.openxmlformats.org/officeDocument/2006/relationships/image" Target="../media/image6.png"/></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5.png"/><Relationship Id="rId4" Type="http://schemas.openxmlformats.org/officeDocument/2006/relationships/image" Target="../media/image6.png"/></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5.png"/><Relationship Id="rId4" Type="http://schemas.openxmlformats.org/officeDocument/2006/relationships/image" Target="../media/image6.png"/></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5.png"/><Relationship Id="rId4" Type="http://schemas.openxmlformats.org/officeDocument/2006/relationships/image" Target="../media/image6.png"/></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5.png"/><Relationship Id="rId4" Type="http://schemas.openxmlformats.org/officeDocument/2006/relationships/image" Target="../media/image6.png"/></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5.png"/><Relationship Id="rId4" Type="http://schemas.openxmlformats.org/officeDocument/2006/relationships/image" Target="../media/image6.png"/></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5.png"/><Relationship Id="rId4" Type="http://schemas.openxmlformats.org/officeDocument/2006/relationships/image" Target="../media/image6.png"/></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5.png"/><Relationship Id="rId4" Type="http://schemas.openxmlformats.org/officeDocument/2006/relationships/image" Target="../media/image6.png"/></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6.png"/></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6.png"/></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5.png"/><Relationship Id="rId4" Type="http://schemas.openxmlformats.org/officeDocument/2006/relationships/image" Target="../media/image6.png"/></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6.png"/></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6.png"/></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 Id="rId3" Type="http://schemas.openxmlformats.org/officeDocument/2006/relationships/image" Target="../media/image11.png"/><Relationship Id="rId4" Type="http://schemas.openxmlformats.org/officeDocument/2006/relationships/image" Target="../media/image12.png"/><Relationship Id="rId5" Type="http://schemas.openxmlformats.org/officeDocument/2006/relationships/image" Target="../media/image5.png"/><Relationship Id="rId6" Type="http://schemas.openxmlformats.org/officeDocument/2006/relationships/image" Target="../media/image6.png"/></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1.png"/><Relationship Id="rId6" Type="http://schemas.openxmlformats.org/officeDocument/2006/relationships/image" Target="../media/image2.png"/></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6.png"/></Relationships>

</file>

<file path=ppt/slideLayouts/_rels/slideLayout25.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26.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png"/><Relationship Id="rId3" Type="http://schemas.openxmlformats.org/officeDocument/2006/relationships/image" Target="../media/image17.png"/><Relationship Id="rId4" Type="http://schemas.openxmlformats.org/officeDocument/2006/relationships/image" Target="../media/image18.png"/><Relationship Id="rId5" Type="http://schemas.openxmlformats.org/officeDocument/2006/relationships/image" Target="../media/image19.png"/><Relationship Id="rId6" Type="http://schemas.openxmlformats.org/officeDocument/2006/relationships/image" Target="../media/image20.png"/><Relationship Id="rId7" Type="http://schemas.openxmlformats.org/officeDocument/2006/relationships/image" Target="../media/image21.png"/><Relationship Id="rId8" Type="http://schemas.openxmlformats.org/officeDocument/2006/relationships/image" Target="../media/image5.png"/><Relationship Id="rId9" Type="http://schemas.openxmlformats.org/officeDocument/2006/relationships/image" Target="../media/image6.png"/></Relationships>

</file>

<file path=ppt/slideLayouts/_rels/slideLayout27.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2.png"/><Relationship Id="rId3" Type="http://schemas.openxmlformats.org/officeDocument/2006/relationships/image" Target="../media/image23.png"/><Relationship Id="rId4" Type="http://schemas.openxmlformats.org/officeDocument/2006/relationships/image" Target="../media/image5.png"/><Relationship Id="rId5" Type="http://schemas.openxmlformats.org/officeDocument/2006/relationships/image" Target="../media/image6.png"/></Relationships>

</file>

<file path=ppt/slideLayouts/_rels/slideLayout28.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4.png"/><Relationship Id="rId3" Type="http://schemas.openxmlformats.org/officeDocument/2006/relationships/image" Target="../media/image5.png"/><Relationship Id="rId4" Type="http://schemas.openxmlformats.org/officeDocument/2006/relationships/image" Target="../media/image6.png"/></Relationships>

</file>

<file path=ppt/slideLayouts/_rels/slideLayout29.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5.png"/><Relationship Id="rId3" Type="http://schemas.openxmlformats.org/officeDocument/2006/relationships/image" Target="../media/image26.png"/><Relationship Id="rId4" Type="http://schemas.openxmlformats.org/officeDocument/2006/relationships/image" Target="../media/image27.png"/><Relationship Id="rId5" Type="http://schemas.openxmlformats.org/officeDocument/2006/relationships/image" Target="../media/image5.png"/><Relationship Id="rId6" Type="http://schemas.openxmlformats.org/officeDocument/2006/relationships/image" Target="../media/image6.png"/></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5.png"/><Relationship Id="rId4" Type="http://schemas.openxmlformats.org/officeDocument/2006/relationships/image" Target="../media/image6.png"/></Relationships>

</file>

<file path=ppt/slideLayouts/_rels/slideLayout30.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5.png"/><Relationship Id="rId3" Type="http://schemas.openxmlformats.org/officeDocument/2006/relationships/image" Target="../media/image26.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image" Target="../media/image6.png"/></Relationships>

</file>

<file path=ppt/slideLayouts/_rels/slideLayout3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8.png"/><Relationship Id="rId3" Type="http://schemas.openxmlformats.org/officeDocument/2006/relationships/image" Target="../media/image29.png"/><Relationship Id="rId4" Type="http://schemas.openxmlformats.org/officeDocument/2006/relationships/image" Target="../media/image30.png"/><Relationship Id="rId5" Type="http://schemas.openxmlformats.org/officeDocument/2006/relationships/image" Target="../media/image31.png"/><Relationship Id="rId6" Type="http://schemas.openxmlformats.org/officeDocument/2006/relationships/image" Target="../media/image5.png"/><Relationship Id="rId7" Type="http://schemas.openxmlformats.org/officeDocument/2006/relationships/image" Target="../media/image6.png"/></Relationships>

</file>

<file path=ppt/slideLayouts/_rels/slideLayout3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8.png"/><Relationship Id="rId3" Type="http://schemas.openxmlformats.org/officeDocument/2006/relationships/image" Target="../media/image29.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image" Target="../media/image6.png"/></Relationships>

</file>

<file path=ppt/slideLayouts/_rels/slideLayout3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5.png"/><Relationship Id="rId4" Type="http://schemas.openxmlformats.org/officeDocument/2006/relationships/image" Target="../media/image6.png"/></Relationships>

</file>

<file path=ppt/slideLayouts/_rels/slideLayout3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35.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2.png"/><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s>

</file>

<file path=ppt/slideLayouts/_rels/slideLayout36.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3.png"/><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s>

</file>

<file path=ppt/slideLayouts/_rels/slideLayout37.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5.png"/><Relationship Id="rId4" Type="http://schemas.openxmlformats.org/officeDocument/2006/relationships/image" Target="../media/image6.png"/></Relationships>

</file>

<file path=ppt/slideLayouts/_rels/slideLayout38.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5.png"/><Relationship Id="rId4" Type="http://schemas.openxmlformats.org/officeDocument/2006/relationships/image" Target="../media/image6.png"/></Relationships>

</file>

<file path=ppt/slideLayouts/_rels/slideLayout39.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5.png"/><Relationship Id="rId4" Type="http://schemas.openxmlformats.org/officeDocument/2006/relationships/image" Target="../media/image6.png"/></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s>

</file>

<file path=ppt/slideLayouts/_rels/slideLayout40.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34.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image" Target="../media/image6.png"/></Relationships>

</file>

<file path=ppt/slideLayouts/_rels/slideLayout4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5.png"/><Relationship Id="rId4" Type="http://schemas.openxmlformats.org/officeDocument/2006/relationships/image" Target="../media/image6.png"/></Relationships>

</file>

<file path=ppt/slideLayouts/_rels/slideLayout4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s>

</file>

<file path=ppt/slideLayouts/_rels/slideLayout4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5.png"/><Relationship Id="rId3" Type="http://schemas.openxmlformats.org/officeDocument/2006/relationships/image" Target="../media/image36.png"/><Relationship Id="rId4" Type="http://schemas.openxmlformats.org/officeDocument/2006/relationships/image" Target="../media/image37.png"/><Relationship Id="rId5" Type="http://schemas.openxmlformats.org/officeDocument/2006/relationships/image" Target="../media/image38.png"/><Relationship Id="rId6" Type="http://schemas.openxmlformats.org/officeDocument/2006/relationships/image" Target="../media/image4.png"/><Relationship Id="rId7" Type="http://schemas.openxmlformats.org/officeDocument/2006/relationships/image" Target="../media/image5.png"/><Relationship Id="rId8" Type="http://schemas.openxmlformats.org/officeDocument/2006/relationships/image" Target="../media/image6.png"/></Relationships>

</file>

<file path=ppt/slideLayouts/_rels/slideLayout4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9.png"/><Relationship Id="rId3" Type="http://schemas.openxmlformats.org/officeDocument/2006/relationships/image" Target="../media/image40.png"/><Relationship Id="rId4" Type="http://schemas.openxmlformats.org/officeDocument/2006/relationships/image" Target="../media/image41.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s>

</file>

<file path=ppt/slideLayouts/_rels/slideLayout45.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2.png"/><Relationship Id="rId3" Type="http://schemas.openxmlformats.org/officeDocument/2006/relationships/image" Target="../media/image43.png"/><Relationship Id="rId4" Type="http://schemas.openxmlformats.org/officeDocument/2006/relationships/image" Target="../media/image44.png"/><Relationship Id="rId5" Type="http://schemas.openxmlformats.org/officeDocument/2006/relationships/image" Target="../media/image45.png"/><Relationship Id="rId6" Type="http://schemas.openxmlformats.org/officeDocument/2006/relationships/image" Target="../media/image46.png"/><Relationship Id="rId7" Type="http://schemas.openxmlformats.org/officeDocument/2006/relationships/image" Target="../media/image47.png"/><Relationship Id="rId8" Type="http://schemas.openxmlformats.org/officeDocument/2006/relationships/image" Target="../media/image4.png"/><Relationship Id="rId9" Type="http://schemas.openxmlformats.org/officeDocument/2006/relationships/image" Target="../media/image5.png"/><Relationship Id="rId10" Type="http://schemas.openxmlformats.org/officeDocument/2006/relationships/image" Target="../media/image6.png"/></Relationships>

</file>

<file path=ppt/slideLayouts/_rels/slideLayout46.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8.png"/><Relationship Id="rId3" Type="http://schemas.openxmlformats.org/officeDocument/2006/relationships/image" Target="../media/image49.png"/><Relationship Id="rId4" Type="http://schemas.openxmlformats.org/officeDocument/2006/relationships/image" Target="../media/image50.png"/><Relationship Id="rId5" Type="http://schemas.openxmlformats.org/officeDocument/2006/relationships/image" Target="../media/image51.png"/><Relationship Id="rId6" Type="http://schemas.openxmlformats.org/officeDocument/2006/relationships/image" Target="../media/image4.png"/><Relationship Id="rId7" Type="http://schemas.openxmlformats.org/officeDocument/2006/relationships/image" Target="../media/image5.png"/><Relationship Id="rId8" Type="http://schemas.openxmlformats.org/officeDocument/2006/relationships/image" Target="../media/image6.png"/></Relationships>

</file>

<file path=ppt/slideLayouts/_rels/slideLayout47.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2.png"/><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s>

</file>

<file path=ppt/slideLayouts/_rels/slideLayout48.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3.png"/><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s>

</file>

<file path=ppt/slideLayouts/_rels/slideLayout49.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4.png"/><Relationship Id="rId3" Type="http://schemas.openxmlformats.org/officeDocument/2006/relationships/image" Target="../media/image55.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image" Target="../media/image6.png"/></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s>

</file>

<file path=ppt/slideLayouts/_rels/slideLayout50.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6.png"/><Relationship Id="rId3" Type="http://schemas.openxmlformats.org/officeDocument/2006/relationships/image" Target="../media/image57.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image" Target="../media/image6.png"/></Relationships>

</file>

<file path=ppt/slideLayouts/_rels/slideLayout5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8.png"/><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s>

</file>

<file path=ppt/slideLayouts/_rels/slideLayout5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9.png"/><Relationship Id="rId3" Type="http://schemas.openxmlformats.org/officeDocument/2006/relationships/image" Target="../media/image60.png"/><Relationship Id="rId4" Type="http://schemas.openxmlformats.org/officeDocument/2006/relationships/image" Target="../media/image61.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s>

</file>

<file path=ppt/slideLayouts/_rels/slideLayout5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2.png"/><Relationship Id="rId3" Type="http://schemas.openxmlformats.org/officeDocument/2006/relationships/image" Target="../media/image63.png"/><Relationship Id="rId4" Type="http://schemas.openxmlformats.org/officeDocument/2006/relationships/image" Target="../media/image64.png"/><Relationship Id="rId5" Type="http://schemas.openxmlformats.org/officeDocument/2006/relationships/image" Target="../media/image65.png"/><Relationship Id="rId6" Type="http://schemas.openxmlformats.org/officeDocument/2006/relationships/image" Target="../media/image4.png"/><Relationship Id="rId7" Type="http://schemas.openxmlformats.org/officeDocument/2006/relationships/image" Target="../media/image5.png"/><Relationship Id="rId8" Type="http://schemas.openxmlformats.org/officeDocument/2006/relationships/image" Target="../media/image6.png"/></Relationships>

</file>

<file path=ppt/slideLayouts/_rels/slideLayout5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6.png"/><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s>

</file>

<file path=ppt/slideLayouts/_rels/slideLayout55.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7.png"/><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s>

</file>

<file path=ppt/slideLayouts/_rels/slideLayout56.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8.png"/><Relationship Id="rId3" Type="http://schemas.openxmlformats.org/officeDocument/2006/relationships/image" Target="../media/image69.png"/><Relationship Id="rId4" Type="http://schemas.openxmlformats.org/officeDocument/2006/relationships/image" Target="../media/image70.png"/><Relationship Id="rId5" Type="http://schemas.openxmlformats.org/officeDocument/2006/relationships/image" Target="../media/image71.png"/><Relationship Id="rId6" Type="http://schemas.openxmlformats.org/officeDocument/2006/relationships/image" Target="../media/image72.png"/><Relationship Id="rId7" Type="http://schemas.openxmlformats.org/officeDocument/2006/relationships/image" Target="../media/image73.png"/><Relationship Id="rId8" Type="http://schemas.openxmlformats.org/officeDocument/2006/relationships/image" Target="../media/image74.png"/><Relationship Id="rId9" Type="http://schemas.openxmlformats.org/officeDocument/2006/relationships/image" Target="../media/image75.png"/><Relationship Id="rId10" Type="http://schemas.openxmlformats.org/officeDocument/2006/relationships/image" Target="../media/image76.png"/><Relationship Id="rId11" Type="http://schemas.openxmlformats.org/officeDocument/2006/relationships/image" Target="../media/image77.png"/><Relationship Id="rId12" Type="http://schemas.openxmlformats.org/officeDocument/2006/relationships/image" Target="../media/image78.png"/><Relationship Id="rId13" Type="http://schemas.openxmlformats.org/officeDocument/2006/relationships/image" Target="../media/image79.png"/><Relationship Id="rId14" Type="http://schemas.openxmlformats.org/officeDocument/2006/relationships/image" Target="../media/image80.png"/><Relationship Id="rId15" Type="http://schemas.openxmlformats.org/officeDocument/2006/relationships/image" Target="../media/image81.png"/><Relationship Id="rId16" Type="http://schemas.openxmlformats.org/officeDocument/2006/relationships/image" Target="../media/image82.png"/><Relationship Id="rId17" Type="http://schemas.openxmlformats.org/officeDocument/2006/relationships/image" Target="../media/image83.png"/><Relationship Id="rId18" Type="http://schemas.openxmlformats.org/officeDocument/2006/relationships/image" Target="../media/image84.png"/><Relationship Id="rId19" Type="http://schemas.openxmlformats.org/officeDocument/2006/relationships/image" Target="../media/image85.png"/><Relationship Id="rId20" Type="http://schemas.openxmlformats.org/officeDocument/2006/relationships/image" Target="../media/image86.png"/><Relationship Id="rId21" Type="http://schemas.openxmlformats.org/officeDocument/2006/relationships/image" Target="../media/image87.png"/><Relationship Id="rId22" Type="http://schemas.openxmlformats.org/officeDocument/2006/relationships/image" Target="../media/image88.png"/><Relationship Id="rId23" Type="http://schemas.openxmlformats.org/officeDocument/2006/relationships/image" Target="../media/image89.png"/><Relationship Id="rId24" Type="http://schemas.openxmlformats.org/officeDocument/2006/relationships/image" Target="../media/image90.png"/><Relationship Id="rId25" Type="http://schemas.openxmlformats.org/officeDocument/2006/relationships/image" Target="../media/image91.png"/><Relationship Id="rId26" Type="http://schemas.openxmlformats.org/officeDocument/2006/relationships/image" Target="../media/image92.png"/><Relationship Id="rId27" Type="http://schemas.openxmlformats.org/officeDocument/2006/relationships/image" Target="../media/image93.png"/><Relationship Id="rId28" Type="http://schemas.openxmlformats.org/officeDocument/2006/relationships/image" Target="../media/image94.png"/><Relationship Id="rId29" Type="http://schemas.openxmlformats.org/officeDocument/2006/relationships/image" Target="../media/image95.png"/><Relationship Id="rId30" Type="http://schemas.openxmlformats.org/officeDocument/2006/relationships/image" Target="../media/image96.png"/><Relationship Id="rId31" Type="http://schemas.openxmlformats.org/officeDocument/2006/relationships/image" Target="../media/image97.png"/><Relationship Id="rId32" Type="http://schemas.openxmlformats.org/officeDocument/2006/relationships/image" Target="../media/image98.png"/><Relationship Id="rId33" Type="http://schemas.openxmlformats.org/officeDocument/2006/relationships/image" Target="../media/image99.png"/><Relationship Id="rId34" Type="http://schemas.openxmlformats.org/officeDocument/2006/relationships/image" Target="../media/image100.png"/><Relationship Id="rId35" Type="http://schemas.openxmlformats.org/officeDocument/2006/relationships/image" Target="../media/image101.png"/><Relationship Id="rId36" Type="http://schemas.openxmlformats.org/officeDocument/2006/relationships/image" Target="../media/image102.png"/><Relationship Id="rId37" Type="http://schemas.openxmlformats.org/officeDocument/2006/relationships/image" Target="../media/image103.png"/><Relationship Id="rId38" Type="http://schemas.openxmlformats.org/officeDocument/2006/relationships/image" Target="../media/image104.png"/><Relationship Id="rId39" Type="http://schemas.openxmlformats.org/officeDocument/2006/relationships/image" Target="../media/image105.png"/><Relationship Id="rId40" Type="http://schemas.openxmlformats.org/officeDocument/2006/relationships/image" Target="../media/image106.png"/><Relationship Id="rId41" Type="http://schemas.openxmlformats.org/officeDocument/2006/relationships/image" Target="../media/image107.png"/><Relationship Id="rId42" Type="http://schemas.openxmlformats.org/officeDocument/2006/relationships/image" Target="../media/image108.png"/><Relationship Id="rId43" Type="http://schemas.openxmlformats.org/officeDocument/2006/relationships/image" Target="../media/image109.png"/><Relationship Id="rId44" Type="http://schemas.openxmlformats.org/officeDocument/2006/relationships/image" Target="../media/image110.png"/><Relationship Id="rId45" Type="http://schemas.openxmlformats.org/officeDocument/2006/relationships/image" Target="../media/image111.png"/><Relationship Id="rId46" Type="http://schemas.openxmlformats.org/officeDocument/2006/relationships/image" Target="../media/image112.png"/><Relationship Id="rId47" Type="http://schemas.openxmlformats.org/officeDocument/2006/relationships/image" Target="../media/image113.png"/><Relationship Id="rId48" Type="http://schemas.openxmlformats.org/officeDocument/2006/relationships/image" Target="../media/image114.png"/><Relationship Id="rId49" Type="http://schemas.openxmlformats.org/officeDocument/2006/relationships/image" Target="../media/image115.png"/><Relationship Id="rId50" Type="http://schemas.openxmlformats.org/officeDocument/2006/relationships/image" Target="../media/image116.png"/><Relationship Id="rId51" Type="http://schemas.openxmlformats.org/officeDocument/2006/relationships/image" Target="../media/image117.png"/><Relationship Id="rId52" Type="http://schemas.openxmlformats.org/officeDocument/2006/relationships/image" Target="../media/image118.png"/><Relationship Id="rId53" Type="http://schemas.openxmlformats.org/officeDocument/2006/relationships/image" Target="../media/image119.png"/><Relationship Id="rId54" Type="http://schemas.openxmlformats.org/officeDocument/2006/relationships/image" Target="../media/image120.png"/><Relationship Id="rId55" Type="http://schemas.openxmlformats.org/officeDocument/2006/relationships/image" Target="../media/image121.png"/><Relationship Id="rId56" Type="http://schemas.openxmlformats.org/officeDocument/2006/relationships/image" Target="../media/image122.png"/><Relationship Id="rId57" Type="http://schemas.openxmlformats.org/officeDocument/2006/relationships/image" Target="../media/image123.png"/><Relationship Id="rId58" Type="http://schemas.openxmlformats.org/officeDocument/2006/relationships/image" Target="../media/image124.png"/><Relationship Id="rId59" Type="http://schemas.openxmlformats.org/officeDocument/2006/relationships/image" Target="../media/image125.png"/><Relationship Id="rId60" Type="http://schemas.openxmlformats.org/officeDocument/2006/relationships/image" Target="../media/image126.png"/><Relationship Id="rId61" Type="http://schemas.openxmlformats.org/officeDocument/2006/relationships/image" Target="../media/image127.png"/><Relationship Id="rId62" Type="http://schemas.openxmlformats.org/officeDocument/2006/relationships/image" Target="../media/image128.png"/><Relationship Id="rId63" Type="http://schemas.openxmlformats.org/officeDocument/2006/relationships/image" Target="../media/image129.png"/><Relationship Id="rId64" Type="http://schemas.openxmlformats.org/officeDocument/2006/relationships/image" Target="../media/image130.png"/><Relationship Id="rId65" Type="http://schemas.openxmlformats.org/officeDocument/2006/relationships/image" Target="../media/image131.png"/><Relationship Id="rId66" Type="http://schemas.openxmlformats.org/officeDocument/2006/relationships/image" Target="../media/image132.png"/><Relationship Id="rId67" Type="http://schemas.openxmlformats.org/officeDocument/2006/relationships/image" Target="../media/image133.png"/><Relationship Id="rId68" Type="http://schemas.openxmlformats.org/officeDocument/2006/relationships/image" Target="../media/image134.png"/><Relationship Id="rId69" Type="http://schemas.openxmlformats.org/officeDocument/2006/relationships/image" Target="../media/image135.png"/><Relationship Id="rId70" Type="http://schemas.openxmlformats.org/officeDocument/2006/relationships/image" Target="../media/image136.png"/><Relationship Id="rId71" Type="http://schemas.openxmlformats.org/officeDocument/2006/relationships/image" Target="../media/image137.png"/><Relationship Id="rId72" Type="http://schemas.openxmlformats.org/officeDocument/2006/relationships/image" Target="../media/image138.png"/><Relationship Id="rId73" Type="http://schemas.openxmlformats.org/officeDocument/2006/relationships/image" Target="../media/image139.png"/><Relationship Id="rId74" Type="http://schemas.openxmlformats.org/officeDocument/2006/relationships/image" Target="../media/image140.png"/><Relationship Id="rId75" Type="http://schemas.openxmlformats.org/officeDocument/2006/relationships/image" Target="../media/image141.png"/><Relationship Id="rId76" Type="http://schemas.openxmlformats.org/officeDocument/2006/relationships/image" Target="../media/image142.png"/><Relationship Id="rId77" Type="http://schemas.openxmlformats.org/officeDocument/2006/relationships/image" Target="../media/image143.png"/><Relationship Id="rId78" Type="http://schemas.openxmlformats.org/officeDocument/2006/relationships/image" Target="../media/image144.png"/><Relationship Id="rId79" Type="http://schemas.openxmlformats.org/officeDocument/2006/relationships/image" Target="../media/image145.png"/><Relationship Id="rId80" Type="http://schemas.openxmlformats.org/officeDocument/2006/relationships/image" Target="../media/image146.png"/><Relationship Id="rId81" Type="http://schemas.openxmlformats.org/officeDocument/2006/relationships/image" Target="../media/image147.png"/><Relationship Id="rId82" Type="http://schemas.openxmlformats.org/officeDocument/2006/relationships/image" Target="../media/image148.png"/><Relationship Id="rId83" Type="http://schemas.openxmlformats.org/officeDocument/2006/relationships/image" Target="../media/image149.png"/><Relationship Id="rId84" Type="http://schemas.openxmlformats.org/officeDocument/2006/relationships/image" Target="../media/image150.png"/><Relationship Id="rId85" Type="http://schemas.openxmlformats.org/officeDocument/2006/relationships/image" Target="../media/image151.png"/><Relationship Id="rId86" Type="http://schemas.openxmlformats.org/officeDocument/2006/relationships/image" Target="../media/image152.png"/><Relationship Id="rId87" Type="http://schemas.openxmlformats.org/officeDocument/2006/relationships/image" Target="../media/image153.png"/><Relationship Id="rId88" Type="http://schemas.openxmlformats.org/officeDocument/2006/relationships/image" Target="../media/image154.png"/><Relationship Id="rId89" Type="http://schemas.openxmlformats.org/officeDocument/2006/relationships/image" Target="../media/image155.png"/><Relationship Id="rId90" Type="http://schemas.openxmlformats.org/officeDocument/2006/relationships/image" Target="../media/image156.png"/><Relationship Id="rId91" Type="http://schemas.openxmlformats.org/officeDocument/2006/relationships/image" Target="../media/image157.png"/><Relationship Id="rId92" Type="http://schemas.openxmlformats.org/officeDocument/2006/relationships/image" Target="../media/image158.png"/><Relationship Id="rId93" Type="http://schemas.openxmlformats.org/officeDocument/2006/relationships/image" Target="../media/image159.png"/><Relationship Id="rId94" Type="http://schemas.openxmlformats.org/officeDocument/2006/relationships/image" Target="../media/image160.png"/><Relationship Id="rId95" Type="http://schemas.openxmlformats.org/officeDocument/2006/relationships/image" Target="../media/image161.png"/><Relationship Id="rId96" Type="http://schemas.openxmlformats.org/officeDocument/2006/relationships/image" Target="../media/image162.png"/><Relationship Id="rId97" Type="http://schemas.openxmlformats.org/officeDocument/2006/relationships/image" Target="../media/image163.png"/><Relationship Id="rId98" Type="http://schemas.openxmlformats.org/officeDocument/2006/relationships/image" Target="../media/image164.png"/><Relationship Id="rId99" Type="http://schemas.openxmlformats.org/officeDocument/2006/relationships/image" Target="../media/image165.png"/><Relationship Id="rId100" Type="http://schemas.openxmlformats.org/officeDocument/2006/relationships/image" Target="../media/image166.png"/><Relationship Id="rId101" Type="http://schemas.openxmlformats.org/officeDocument/2006/relationships/image" Target="../media/image167.png"/><Relationship Id="rId102" Type="http://schemas.openxmlformats.org/officeDocument/2006/relationships/image" Target="../media/image168.png"/><Relationship Id="rId103" Type="http://schemas.openxmlformats.org/officeDocument/2006/relationships/image" Target="../media/image169.png"/><Relationship Id="rId104" Type="http://schemas.openxmlformats.org/officeDocument/2006/relationships/image" Target="../media/image170.png"/><Relationship Id="rId105" Type="http://schemas.openxmlformats.org/officeDocument/2006/relationships/image" Target="../media/image171.png"/><Relationship Id="rId106" Type="http://schemas.openxmlformats.org/officeDocument/2006/relationships/image" Target="../media/image172.png"/><Relationship Id="rId107" Type="http://schemas.openxmlformats.org/officeDocument/2006/relationships/image" Target="../media/image173.png"/><Relationship Id="rId108" Type="http://schemas.openxmlformats.org/officeDocument/2006/relationships/image" Target="../media/image174.png"/><Relationship Id="rId109" Type="http://schemas.openxmlformats.org/officeDocument/2006/relationships/image" Target="../media/image175.png"/><Relationship Id="rId110" Type="http://schemas.openxmlformats.org/officeDocument/2006/relationships/image" Target="../media/image176.png"/><Relationship Id="rId111" Type="http://schemas.openxmlformats.org/officeDocument/2006/relationships/image" Target="../media/image177.png"/><Relationship Id="rId112" Type="http://schemas.openxmlformats.org/officeDocument/2006/relationships/image" Target="../media/image178.png"/><Relationship Id="rId113" Type="http://schemas.openxmlformats.org/officeDocument/2006/relationships/image" Target="../media/image179.png"/><Relationship Id="rId114" Type="http://schemas.openxmlformats.org/officeDocument/2006/relationships/image" Target="../media/image180.png"/><Relationship Id="rId115" Type="http://schemas.openxmlformats.org/officeDocument/2006/relationships/image" Target="../media/image181.png"/><Relationship Id="rId116" Type="http://schemas.openxmlformats.org/officeDocument/2006/relationships/image" Target="../media/image182.png"/><Relationship Id="rId117" Type="http://schemas.openxmlformats.org/officeDocument/2006/relationships/image" Target="../media/image183.png"/><Relationship Id="rId118" Type="http://schemas.openxmlformats.org/officeDocument/2006/relationships/image" Target="../media/image184.png"/><Relationship Id="rId119" Type="http://schemas.openxmlformats.org/officeDocument/2006/relationships/image" Target="../media/image185.png"/><Relationship Id="rId120" Type="http://schemas.openxmlformats.org/officeDocument/2006/relationships/image" Target="../media/image186.png"/><Relationship Id="rId121" Type="http://schemas.openxmlformats.org/officeDocument/2006/relationships/image" Target="../media/image187.png"/><Relationship Id="rId122" Type="http://schemas.openxmlformats.org/officeDocument/2006/relationships/image" Target="../media/image188.png"/><Relationship Id="rId123" Type="http://schemas.openxmlformats.org/officeDocument/2006/relationships/image" Target="../media/image189.png"/><Relationship Id="rId124" Type="http://schemas.openxmlformats.org/officeDocument/2006/relationships/image" Target="../media/image190.png"/><Relationship Id="rId125" Type="http://schemas.openxmlformats.org/officeDocument/2006/relationships/image" Target="../media/image191.png"/><Relationship Id="rId126" Type="http://schemas.openxmlformats.org/officeDocument/2006/relationships/image" Target="../media/image192.png"/><Relationship Id="rId127" Type="http://schemas.openxmlformats.org/officeDocument/2006/relationships/image" Target="../media/image193.png"/><Relationship Id="rId128" Type="http://schemas.openxmlformats.org/officeDocument/2006/relationships/image" Target="../media/image194.png"/><Relationship Id="rId129" Type="http://schemas.openxmlformats.org/officeDocument/2006/relationships/image" Target="../media/image195.png"/><Relationship Id="rId130" Type="http://schemas.openxmlformats.org/officeDocument/2006/relationships/image" Target="../media/image196.png"/><Relationship Id="rId131" Type="http://schemas.openxmlformats.org/officeDocument/2006/relationships/image" Target="../media/image197.png"/><Relationship Id="rId132" Type="http://schemas.openxmlformats.org/officeDocument/2006/relationships/image" Target="../media/image198.png"/><Relationship Id="rId133" Type="http://schemas.openxmlformats.org/officeDocument/2006/relationships/image" Target="../media/image199.png"/><Relationship Id="rId134" Type="http://schemas.openxmlformats.org/officeDocument/2006/relationships/image" Target="../media/image200.png"/><Relationship Id="rId135" Type="http://schemas.openxmlformats.org/officeDocument/2006/relationships/image" Target="../media/image201.png"/><Relationship Id="rId136" Type="http://schemas.openxmlformats.org/officeDocument/2006/relationships/image" Target="../media/image202.png"/><Relationship Id="rId137" Type="http://schemas.openxmlformats.org/officeDocument/2006/relationships/image" Target="../media/image203.png"/><Relationship Id="rId138" Type="http://schemas.openxmlformats.org/officeDocument/2006/relationships/image" Target="../media/image204.png"/><Relationship Id="rId139" Type="http://schemas.openxmlformats.org/officeDocument/2006/relationships/image" Target="../media/image205.png"/><Relationship Id="rId140" Type="http://schemas.openxmlformats.org/officeDocument/2006/relationships/image" Target="../media/image206.png"/><Relationship Id="rId141" Type="http://schemas.openxmlformats.org/officeDocument/2006/relationships/image" Target="../media/image207.png"/><Relationship Id="rId142" Type="http://schemas.openxmlformats.org/officeDocument/2006/relationships/image" Target="../media/image208.png"/><Relationship Id="rId143" Type="http://schemas.openxmlformats.org/officeDocument/2006/relationships/image" Target="../media/image209.png"/><Relationship Id="rId144" Type="http://schemas.openxmlformats.org/officeDocument/2006/relationships/image" Target="../media/image210.png"/><Relationship Id="rId145" Type="http://schemas.openxmlformats.org/officeDocument/2006/relationships/image" Target="../media/image211.png"/><Relationship Id="rId146" Type="http://schemas.openxmlformats.org/officeDocument/2006/relationships/image" Target="../media/image212.png"/><Relationship Id="rId147" Type="http://schemas.openxmlformats.org/officeDocument/2006/relationships/image" Target="../media/image213.png"/><Relationship Id="rId148" Type="http://schemas.openxmlformats.org/officeDocument/2006/relationships/image" Target="../media/image214.png"/><Relationship Id="rId149" Type="http://schemas.openxmlformats.org/officeDocument/2006/relationships/image" Target="../media/image215.png"/><Relationship Id="rId150" Type="http://schemas.openxmlformats.org/officeDocument/2006/relationships/image" Target="../media/image216.png"/><Relationship Id="rId151" Type="http://schemas.openxmlformats.org/officeDocument/2006/relationships/image" Target="../media/image217.png"/><Relationship Id="rId152" Type="http://schemas.openxmlformats.org/officeDocument/2006/relationships/image" Target="../media/image218.png"/><Relationship Id="rId153" Type="http://schemas.openxmlformats.org/officeDocument/2006/relationships/image" Target="../media/image219.png"/><Relationship Id="rId154" Type="http://schemas.openxmlformats.org/officeDocument/2006/relationships/image" Target="../media/image220.png"/><Relationship Id="rId155" Type="http://schemas.openxmlformats.org/officeDocument/2006/relationships/image" Target="../media/image221.png"/><Relationship Id="rId156" Type="http://schemas.openxmlformats.org/officeDocument/2006/relationships/image" Target="../media/image222.png"/><Relationship Id="rId157" Type="http://schemas.openxmlformats.org/officeDocument/2006/relationships/image" Target="../media/image223.png"/><Relationship Id="rId158" Type="http://schemas.openxmlformats.org/officeDocument/2006/relationships/image" Target="../media/image224.png"/><Relationship Id="rId159" Type="http://schemas.openxmlformats.org/officeDocument/2006/relationships/image" Target="../media/image225.png"/><Relationship Id="rId160" Type="http://schemas.openxmlformats.org/officeDocument/2006/relationships/image" Target="../media/image226.png"/><Relationship Id="rId161" Type="http://schemas.openxmlformats.org/officeDocument/2006/relationships/image" Target="../media/image227.png"/><Relationship Id="rId162" Type="http://schemas.openxmlformats.org/officeDocument/2006/relationships/image" Target="../media/image228.png"/><Relationship Id="rId163" Type="http://schemas.openxmlformats.org/officeDocument/2006/relationships/image" Target="../media/image229.png"/><Relationship Id="rId164" Type="http://schemas.openxmlformats.org/officeDocument/2006/relationships/image" Target="../media/image230.png"/><Relationship Id="rId165" Type="http://schemas.openxmlformats.org/officeDocument/2006/relationships/image" Target="../media/image231.png"/><Relationship Id="rId166" Type="http://schemas.openxmlformats.org/officeDocument/2006/relationships/image" Target="../media/image232.png"/><Relationship Id="rId167" Type="http://schemas.openxmlformats.org/officeDocument/2006/relationships/image" Target="../media/image233.png"/><Relationship Id="rId168" Type="http://schemas.openxmlformats.org/officeDocument/2006/relationships/image" Target="../media/image234.png"/><Relationship Id="rId169" Type="http://schemas.openxmlformats.org/officeDocument/2006/relationships/image" Target="../media/image235.png"/><Relationship Id="rId170" Type="http://schemas.openxmlformats.org/officeDocument/2006/relationships/image" Target="../media/image236.png"/><Relationship Id="rId171" Type="http://schemas.openxmlformats.org/officeDocument/2006/relationships/image" Target="../media/image237.png"/><Relationship Id="rId172" Type="http://schemas.openxmlformats.org/officeDocument/2006/relationships/image" Target="../media/image238.png"/><Relationship Id="rId173" Type="http://schemas.openxmlformats.org/officeDocument/2006/relationships/image" Target="../media/image239.png"/><Relationship Id="rId174" Type="http://schemas.openxmlformats.org/officeDocument/2006/relationships/image" Target="../media/image240.png"/><Relationship Id="rId175" Type="http://schemas.openxmlformats.org/officeDocument/2006/relationships/image" Target="../media/image241.png"/><Relationship Id="rId176" Type="http://schemas.openxmlformats.org/officeDocument/2006/relationships/image" Target="../media/image242.png"/><Relationship Id="rId177" Type="http://schemas.openxmlformats.org/officeDocument/2006/relationships/image" Target="../media/image243.png"/><Relationship Id="rId178" Type="http://schemas.openxmlformats.org/officeDocument/2006/relationships/image" Target="../media/image244.png"/><Relationship Id="rId179" Type="http://schemas.openxmlformats.org/officeDocument/2006/relationships/image" Target="../media/image245.png"/><Relationship Id="rId180" Type="http://schemas.openxmlformats.org/officeDocument/2006/relationships/image" Target="../media/image246.png"/><Relationship Id="rId181" Type="http://schemas.openxmlformats.org/officeDocument/2006/relationships/image" Target="../media/image247.png"/><Relationship Id="rId182" Type="http://schemas.openxmlformats.org/officeDocument/2006/relationships/image" Target="../media/image248.png"/><Relationship Id="rId183" Type="http://schemas.openxmlformats.org/officeDocument/2006/relationships/image" Target="../media/image249.png"/><Relationship Id="rId184" Type="http://schemas.openxmlformats.org/officeDocument/2006/relationships/image" Target="../media/image250.png"/><Relationship Id="rId185" Type="http://schemas.openxmlformats.org/officeDocument/2006/relationships/image" Target="../media/image251.png"/><Relationship Id="rId186" Type="http://schemas.openxmlformats.org/officeDocument/2006/relationships/image" Target="../media/image252.png"/><Relationship Id="rId187" Type="http://schemas.openxmlformats.org/officeDocument/2006/relationships/image" Target="../media/image253.png"/><Relationship Id="rId188" Type="http://schemas.openxmlformats.org/officeDocument/2006/relationships/image" Target="../media/image254.png"/><Relationship Id="rId189" Type="http://schemas.openxmlformats.org/officeDocument/2006/relationships/image" Target="../media/image255.png"/><Relationship Id="rId190" Type="http://schemas.openxmlformats.org/officeDocument/2006/relationships/image" Target="../media/image256.png"/><Relationship Id="rId191" Type="http://schemas.openxmlformats.org/officeDocument/2006/relationships/image" Target="../media/image257.png"/><Relationship Id="rId192" Type="http://schemas.openxmlformats.org/officeDocument/2006/relationships/image" Target="../media/image258.png"/><Relationship Id="rId193" Type="http://schemas.openxmlformats.org/officeDocument/2006/relationships/image" Target="../media/image259.png"/><Relationship Id="rId194" Type="http://schemas.openxmlformats.org/officeDocument/2006/relationships/image" Target="../media/image260.png"/><Relationship Id="rId195" Type="http://schemas.openxmlformats.org/officeDocument/2006/relationships/image" Target="../media/image261.png"/><Relationship Id="rId196" Type="http://schemas.openxmlformats.org/officeDocument/2006/relationships/image" Target="../media/image1.png"/><Relationship Id="rId197" Type="http://schemas.openxmlformats.org/officeDocument/2006/relationships/image" Target="../media/image2.png"/></Relationships>

</file>

<file path=ppt/slideLayouts/_rels/slideLayout57.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62.png"/><Relationship Id="rId3" Type="http://schemas.openxmlformats.org/officeDocument/2006/relationships/image" Target="../media/image263.png"/><Relationship Id="rId4" Type="http://schemas.openxmlformats.org/officeDocument/2006/relationships/image" Target="../media/image264.png"/><Relationship Id="rId5" Type="http://schemas.openxmlformats.org/officeDocument/2006/relationships/image" Target="../media/image265.png"/><Relationship Id="rId6" Type="http://schemas.openxmlformats.org/officeDocument/2006/relationships/image" Target="../media/image266.png"/><Relationship Id="rId7" Type="http://schemas.openxmlformats.org/officeDocument/2006/relationships/image" Target="../media/image267.png"/><Relationship Id="rId8" Type="http://schemas.openxmlformats.org/officeDocument/2006/relationships/image" Target="../media/image268.png"/><Relationship Id="rId9" Type="http://schemas.openxmlformats.org/officeDocument/2006/relationships/image" Target="../media/image269.png"/><Relationship Id="rId10" Type="http://schemas.openxmlformats.org/officeDocument/2006/relationships/image" Target="../media/image270.png"/><Relationship Id="rId11" Type="http://schemas.openxmlformats.org/officeDocument/2006/relationships/image" Target="../media/image271.png"/><Relationship Id="rId12" Type="http://schemas.openxmlformats.org/officeDocument/2006/relationships/image" Target="../media/image272.png"/><Relationship Id="rId13" Type="http://schemas.openxmlformats.org/officeDocument/2006/relationships/image" Target="../media/image273.png"/><Relationship Id="rId14" Type="http://schemas.openxmlformats.org/officeDocument/2006/relationships/image" Target="../media/image274.png"/><Relationship Id="rId15" Type="http://schemas.openxmlformats.org/officeDocument/2006/relationships/image" Target="../media/image275.png"/><Relationship Id="rId16" Type="http://schemas.openxmlformats.org/officeDocument/2006/relationships/image" Target="../media/image276.png"/><Relationship Id="rId17" Type="http://schemas.openxmlformats.org/officeDocument/2006/relationships/image" Target="../media/image277.png"/><Relationship Id="rId18" Type="http://schemas.openxmlformats.org/officeDocument/2006/relationships/image" Target="../media/image278.png"/><Relationship Id="rId19" Type="http://schemas.openxmlformats.org/officeDocument/2006/relationships/image" Target="../media/image279.png"/><Relationship Id="rId20" Type="http://schemas.openxmlformats.org/officeDocument/2006/relationships/image" Target="../media/image280.png"/><Relationship Id="rId21" Type="http://schemas.openxmlformats.org/officeDocument/2006/relationships/image" Target="../media/image281.png"/><Relationship Id="rId22" Type="http://schemas.openxmlformats.org/officeDocument/2006/relationships/image" Target="../media/image282.png"/><Relationship Id="rId23" Type="http://schemas.openxmlformats.org/officeDocument/2006/relationships/image" Target="../media/image283.png"/><Relationship Id="rId24" Type="http://schemas.openxmlformats.org/officeDocument/2006/relationships/image" Target="../media/image284.png"/><Relationship Id="rId25" Type="http://schemas.openxmlformats.org/officeDocument/2006/relationships/image" Target="../media/image285.png"/><Relationship Id="rId26" Type="http://schemas.openxmlformats.org/officeDocument/2006/relationships/image" Target="../media/image286.png"/><Relationship Id="rId27" Type="http://schemas.openxmlformats.org/officeDocument/2006/relationships/image" Target="../media/image287.png"/><Relationship Id="rId28" Type="http://schemas.openxmlformats.org/officeDocument/2006/relationships/image" Target="../media/image288.png"/><Relationship Id="rId29" Type="http://schemas.openxmlformats.org/officeDocument/2006/relationships/image" Target="../media/image289.png"/><Relationship Id="rId30" Type="http://schemas.openxmlformats.org/officeDocument/2006/relationships/image" Target="../media/image290.png"/><Relationship Id="rId31" Type="http://schemas.openxmlformats.org/officeDocument/2006/relationships/image" Target="../media/image291.png"/><Relationship Id="rId32" Type="http://schemas.openxmlformats.org/officeDocument/2006/relationships/image" Target="../media/image292.png"/><Relationship Id="rId33" Type="http://schemas.openxmlformats.org/officeDocument/2006/relationships/image" Target="../media/image293.png"/><Relationship Id="rId34" Type="http://schemas.openxmlformats.org/officeDocument/2006/relationships/image" Target="../media/image294.png"/><Relationship Id="rId35" Type="http://schemas.openxmlformats.org/officeDocument/2006/relationships/image" Target="../media/image295.png"/><Relationship Id="rId36" Type="http://schemas.openxmlformats.org/officeDocument/2006/relationships/image" Target="../media/image296.png"/><Relationship Id="rId37" Type="http://schemas.openxmlformats.org/officeDocument/2006/relationships/image" Target="../media/image297.png"/><Relationship Id="rId38" Type="http://schemas.openxmlformats.org/officeDocument/2006/relationships/image" Target="../media/image298.png"/><Relationship Id="rId39" Type="http://schemas.openxmlformats.org/officeDocument/2006/relationships/image" Target="../media/image299.png"/><Relationship Id="rId40" Type="http://schemas.openxmlformats.org/officeDocument/2006/relationships/image" Target="../media/image300.png"/><Relationship Id="rId41" Type="http://schemas.openxmlformats.org/officeDocument/2006/relationships/image" Target="../media/image301.png"/><Relationship Id="rId42" Type="http://schemas.openxmlformats.org/officeDocument/2006/relationships/image" Target="../media/image302.png"/><Relationship Id="rId43" Type="http://schemas.openxmlformats.org/officeDocument/2006/relationships/image" Target="../media/image303.png"/><Relationship Id="rId44" Type="http://schemas.openxmlformats.org/officeDocument/2006/relationships/image" Target="../media/image304.png"/><Relationship Id="rId45" Type="http://schemas.openxmlformats.org/officeDocument/2006/relationships/image" Target="../media/image305.png"/><Relationship Id="rId46" Type="http://schemas.openxmlformats.org/officeDocument/2006/relationships/image" Target="../media/image306.png"/><Relationship Id="rId47" Type="http://schemas.openxmlformats.org/officeDocument/2006/relationships/image" Target="../media/image307.png"/><Relationship Id="rId48" Type="http://schemas.openxmlformats.org/officeDocument/2006/relationships/image" Target="../media/image308.png"/><Relationship Id="rId49" Type="http://schemas.openxmlformats.org/officeDocument/2006/relationships/image" Target="../media/image309.png"/><Relationship Id="rId50" Type="http://schemas.openxmlformats.org/officeDocument/2006/relationships/image" Target="../media/image310.png"/><Relationship Id="rId51" Type="http://schemas.openxmlformats.org/officeDocument/2006/relationships/image" Target="../media/image311.png"/><Relationship Id="rId52" Type="http://schemas.openxmlformats.org/officeDocument/2006/relationships/image" Target="../media/image312.png"/><Relationship Id="rId53" Type="http://schemas.openxmlformats.org/officeDocument/2006/relationships/image" Target="../media/image313.png"/><Relationship Id="rId54" Type="http://schemas.openxmlformats.org/officeDocument/2006/relationships/image" Target="../media/image314.png"/><Relationship Id="rId55" Type="http://schemas.openxmlformats.org/officeDocument/2006/relationships/image" Target="../media/image315.png"/><Relationship Id="rId56" Type="http://schemas.openxmlformats.org/officeDocument/2006/relationships/image" Target="../media/image316.png"/><Relationship Id="rId57" Type="http://schemas.openxmlformats.org/officeDocument/2006/relationships/image" Target="../media/image317.png"/><Relationship Id="rId58" Type="http://schemas.openxmlformats.org/officeDocument/2006/relationships/image" Target="../media/image318.png"/><Relationship Id="rId59" Type="http://schemas.openxmlformats.org/officeDocument/2006/relationships/image" Target="../media/image319.png"/><Relationship Id="rId60" Type="http://schemas.openxmlformats.org/officeDocument/2006/relationships/image" Target="../media/image320.png"/><Relationship Id="rId61" Type="http://schemas.openxmlformats.org/officeDocument/2006/relationships/image" Target="../media/image321.png"/><Relationship Id="rId62" Type="http://schemas.openxmlformats.org/officeDocument/2006/relationships/image" Target="../media/image322.png"/><Relationship Id="rId63" Type="http://schemas.openxmlformats.org/officeDocument/2006/relationships/image" Target="../media/image323.png"/><Relationship Id="rId64" Type="http://schemas.openxmlformats.org/officeDocument/2006/relationships/image" Target="../media/image324.png"/><Relationship Id="rId65" Type="http://schemas.openxmlformats.org/officeDocument/2006/relationships/image" Target="../media/image325.png"/><Relationship Id="rId66" Type="http://schemas.openxmlformats.org/officeDocument/2006/relationships/image" Target="../media/image326.png"/><Relationship Id="rId67" Type="http://schemas.openxmlformats.org/officeDocument/2006/relationships/image" Target="../media/image327.png"/><Relationship Id="rId68" Type="http://schemas.openxmlformats.org/officeDocument/2006/relationships/image" Target="../media/image328.png"/><Relationship Id="rId69" Type="http://schemas.openxmlformats.org/officeDocument/2006/relationships/image" Target="../media/image329.png"/><Relationship Id="rId70" Type="http://schemas.openxmlformats.org/officeDocument/2006/relationships/image" Target="../media/image330.png"/><Relationship Id="rId71" Type="http://schemas.openxmlformats.org/officeDocument/2006/relationships/image" Target="../media/image331.png"/><Relationship Id="rId72" Type="http://schemas.openxmlformats.org/officeDocument/2006/relationships/image" Target="../media/image332.png"/><Relationship Id="rId73" Type="http://schemas.openxmlformats.org/officeDocument/2006/relationships/image" Target="../media/image333.png"/><Relationship Id="rId74" Type="http://schemas.openxmlformats.org/officeDocument/2006/relationships/image" Target="../media/image334.png"/><Relationship Id="rId75" Type="http://schemas.openxmlformats.org/officeDocument/2006/relationships/image" Target="../media/image335.png"/><Relationship Id="rId76" Type="http://schemas.openxmlformats.org/officeDocument/2006/relationships/image" Target="../media/image336.png"/><Relationship Id="rId77" Type="http://schemas.openxmlformats.org/officeDocument/2006/relationships/image" Target="../media/image337.png"/><Relationship Id="rId78" Type="http://schemas.openxmlformats.org/officeDocument/2006/relationships/image" Target="../media/image338.png"/><Relationship Id="rId79" Type="http://schemas.openxmlformats.org/officeDocument/2006/relationships/image" Target="../media/image339.png"/><Relationship Id="rId80" Type="http://schemas.openxmlformats.org/officeDocument/2006/relationships/image" Target="../media/image340.png"/><Relationship Id="rId81" Type="http://schemas.openxmlformats.org/officeDocument/2006/relationships/image" Target="../media/image341.png"/><Relationship Id="rId82" Type="http://schemas.openxmlformats.org/officeDocument/2006/relationships/image" Target="../media/image148.png"/><Relationship Id="rId83" Type="http://schemas.openxmlformats.org/officeDocument/2006/relationships/image" Target="../media/image342.png"/><Relationship Id="rId84" Type="http://schemas.openxmlformats.org/officeDocument/2006/relationships/image" Target="../media/image343.png"/><Relationship Id="rId85" Type="http://schemas.openxmlformats.org/officeDocument/2006/relationships/image" Target="../media/image344.png"/><Relationship Id="rId86" Type="http://schemas.openxmlformats.org/officeDocument/2006/relationships/image" Target="../media/image345.png"/><Relationship Id="rId87" Type="http://schemas.openxmlformats.org/officeDocument/2006/relationships/image" Target="../media/image346.png"/><Relationship Id="rId88" Type="http://schemas.openxmlformats.org/officeDocument/2006/relationships/image" Target="../media/image347.png"/><Relationship Id="rId89" Type="http://schemas.openxmlformats.org/officeDocument/2006/relationships/image" Target="../media/image348.png"/><Relationship Id="rId90" Type="http://schemas.openxmlformats.org/officeDocument/2006/relationships/image" Target="../media/image349.png"/><Relationship Id="rId91" Type="http://schemas.openxmlformats.org/officeDocument/2006/relationships/image" Target="../media/image350.png"/><Relationship Id="rId92" Type="http://schemas.openxmlformats.org/officeDocument/2006/relationships/image" Target="../media/image351.png"/><Relationship Id="rId93" Type="http://schemas.openxmlformats.org/officeDocument/2006/relationships/image" Target="../media/image352.png"/><Relationship Id="rId94" Type="http://schemas.openxmlformats.org/officeDocument/2006/relationships/image" Target="../media/image353.png"/><Relationship Id="rId95" Type="http://schemas.openxmlformats.org/officeDocument/2006/relationships/image" Target="../media/image354.png"/><Relationship Id="rId96" Type="http://schemas.openxmlformats.org/officeDocument/2006/relationships/image" Target="../media/image355.png"/><Relationship Id="rId97" Type="http://schemas.openxmlformats.org/officeDocument/2006/relationships/image" Target="../media/image356.png"/><Relationship Id="rId98" Type="http://schemas.openxmlformats.org/officeDocument/2006/relationships/image" Target="../media/image357.png"/><Relationship Id="rId99" Type="http://schemas.openxmlformats.org/officeDocument/2006/relationships/image" Target="../media/image358.png"/><Relationship Id="rId100" Type="http://schemas.openxmlformats.org/officeDocument/2006/relationships/image" Target="../media/image359.png"/><Relationship Id="rId101" Type="http://schemas.openxmlformats.org/officeDocument/2006/relationships/image" Target="../media/image360.png"/><Relationship Id="rId102" Type="http://schemas.openxmlformats.org/officeDocument/2006/relationships/image" Target="../media/image361.png"/><Relationship Id="rId103" Type="http://schemas.openxmlformats.org/officeDocument/2006/relationships/image" Target="../media/image362.png"/><Relationship Id="rId104" Type="http://schemas.openxmlformats.org/officeDocument/2006/relationships/image" Target="../media/image363.png"/><Relationship Id="rId105" Type="http://schemas.openxmlformats.org/officeDocument/2006/relationships/image" Target="../media/image364.png"/><Relationship Id="rId106" Type="http://schemas.openxmlformats.org/officeDocument/2006/relationships/image" Target="../media/image365.png"/><Relationship Id="rId107" Type="http://schemas.openxmlformats.org/officeDocument/2006/relationships/image" Target="../media/image366.png"/><Relationship Id="rId108" Type="http://schemas.openxmlformats.org/officeDocument/2006/relationships/image" Target="../media/image367.png"/><Relationship Id="rId109" Type="http://schemas.openxmlformats.org/officeDocument/2006/relationships/image" Target="../media/image368.png"/><Relationship Id="rId110" Type="http://schemas.openxmlformats.org/officeDocument/2006/relationships/image" Target="../media/image369.png"/><Relationship Id="rId111" Type="http://schemas.openxmlformats.org/officeDocument/2006/relationships/image" Target="../media/image370.png"/><Relationship Id="rId112" Type="http://schemas.openxmlformats.org/officeDocument/2006/relationships/image" Target="../media/image371.png"/><Relationship Id="rId113" Type="http://schemas.openxmlformats.org/officeDocument/2006/relationships/image" Target="../media/image372.png"/><Relationship Id="rId114" Type="http://schemas.openxmlformats.org/officeDocument/2006/relationships/image" Target="../media/image373.png"/><Relationship Id="rId115" Type="http://schemas.openxmlformats.org/officeDocument/2006/relationships/image" Target="../media/image374.png"/><Relationship Id="rId116" Type="http://schemas.openxmlformats.org/officeDocument/2006/relationships/image" Target="../media/image375.png"/><Relationship Id="rId117" Type="http://schemas.openxmlformats.org/officeDocument/2006/relationships/image" Target="../media/image376.png"/><Relationship Id="rId118" Type="http://schemas.openxmlformats.org/officeDocument/2006/relationships/image" Target="../media/image377.png"/><Relationship Id="rId119" Type="http://schemas.openxmlformats.org/officeDocument/2006/relationships/image" Target="../media/image378.png"/><Relationship Id="rId120" Type="http://schemas.openxmlformats.org/officeDocument/2006/relationships/image" Target="../media/image379.png"/><Relationship Id="rId121" Type="http://schemas.openxmlformats.org/officeDocument/2006/relationships/image" Target="../media/image380.png"/><Relationship Id="rId122" Type="http://schemas.openxmlformats.org/officeDocument/2006/relationships/image" Target="../media/image381.png"/><Relationship Id="rId123" Type="http://schemas.openxmlformats.org/officeDocument/2006/relationships/image" Target="../media/image382.png"/><Relationship Id="rId124" Type="http://schemas.openxmlformats.org/officeDocument/2006/relationships/image" Target="../media/image383.png"/><Relationship Id="rId125" Type="http://schemas.openxmlformats.org/officeDocument/2006/relationships/image" Target="../media/image384.png"/><Relationship Id="rId126" Type="http://schemas.openxmlformats.org/officeDocument/2006/relationships/image" Target="../media/image385.png"/><Relationship Id="rId127" Type="http://schemas.openxmlformats.org/officeDocument/2006/relationships/image" Target="../media/image386.png"/><Relationship Id="rId128" Type="http://schemas.openxmlformats.org/officeDocument/2006/relationships/image" Target="../media/image387.png"/><Relationship Id="rId129" Type="http://schemas.openxmlformats.org/officeDocument/2006/relationships/image" Target="../media/image388.png"/><Relationship Id="rId130" Type="http://schemas.openxmlformats.org/officeDocument/2006/relationships/image" Target="../media/image389.png"/><Relationship Id="rId131" Type="http://schemas.openxmlformats.org/officeDocument/2006/relationships/image" Target="../media/image390.png"/><Relationship Id="rId132" Type="http://schemas.openxmlformats.org/officeDocument/2006/relationships/image" Target="../media/image391.png"/><Relationship Id="rId133" Type="http://schemas.openxmlformats.org/officeDocument/2006/relationships/image" Target="../media/image392.png"/><Relationship Id="rId134" Type="http://schemas.openxmlformats.org/officeDocument/2006/relationships/image" Target="../media/image393.png"/><Relationship Id="rId135" Type="http://schemas.openxmlformats.org/officeDocument/2006/relationships/image" Target="../media/image394.png"/><Relationship Id="rId136" Type="http://schemas.openxmlformats.org/officeDocument/2006/relationships/image" Target="../media/image395.png"/><Relationship Id="rId137" Type="http://schemas.openxmlformats.org/officeDocument/2006/relationships/image" Target="../media/image396.png"/><Relationship Id="rId138" Type="http://schemas.openxmlformats.org/officeDocument/2006/relationships/image" Target="../media/image397.png"/><Relationship Id="rId139" Type="http://schemas.openxmlformats.org/officeDocument/2006/relationships/image" Target="../media/image398.png"/><Relationship Id="rId140" Type="http://schemas.openxmlformats.org/officeDocument/2006/relationships/image" Target="../media/image399.png"/><Relationship Id="rId141" Type="http://schemas.openxmlformats.org/officeDocument/2006/relationships/image" Target="../media/image400.png"/><Relationship Id="rId142" Type="http://schemas.openxmlformats.org/officeDocument/2006/relationships/image" Target="../media/image401.png"/><Relationship Id="rId143" Type="http://schemas.openxmlformats.org/officeDocument/2006/relationships/image" Target="../media/image402.png"/><Relationship Id="rId144" Type="http://schemas.openxmlformats.org/officeDocument/2006/relationships/image" Target="../media/image403.png"/><Relationship Id="rId145" Type="http://schemas.openxmlformats.org/officeDocument/2006/relationships/image" Target="../media/image404.png"/><Relationship Id="rId146" Type="http://schemas.openxmlformats.org/officeDocument/2006/relationships/image" Target="../media/image405.png"/><Relationship Id="rId147" Type="http://schemas.openxmlformats.org/officeDocument/2006/relationships/image" Target="../media/image406.png"/><Relationship Id="rId148" Type="http://schemas.openxmlformats.org/officeDocument/2006/relationships/image" Target="../media/image407.png"/><Relationship Id="rId149" Type="http://schemas.openxmlformats.org/officeDocument/2006/relationships/image" Target="../media/image408.png"/><Relationship Id="rId150" Type="http://schemas.openxmlformats.org/officeDocument/2006/relationships/image" Target="../media/image409.png"/><Relationship Id="rId151" Type="http://schemas.openxmlformats.org/officeDocument/2006/relationships/image" Target="../media/image410.png"/><Relationship Id="rId152" Type="http://schemas.openxmlformats.org/officeDocument/2006/relationships/image" Target="../media/image411.png"/><Relationship Id="rId153" Type="http://schemas.openxmlformats.org/officeDocument/2006/relationships/image" Target="../media/image412.png"/><Relationship Id="rId154" Type="http://schemas.openxmlformats.org/officeDocument/2006/relationships/image" Target="../media/image413.png"/><Relationship Id="rId155" Type="http://schemas.openxmlformats.org/officeDocument/2006/relationships/image" Target="../media/image414.png"/><Relationship Id="rId156" Type="http://schemas.openxmlformats.org/officeDocument/2006/relationships/image" Target="../media/image415.png"/><Relationship Id="rId157" Type="http://schemas.openxmlformats.org/officeDocument/2006/relationships/image" Target="../media/image416.png"/><Relationship Id="rId158" Type="http://schemas.openxmlformats.org/officeDocument/2006/relationships/image" Target="../media/image417.png"/><Relationship Id="rId159" Type="http://schemas.openxmlformats.org/officeDocument/2006/relationships/image" Target="../media/image418.png"/><Relationship Id="rId160" Type="http://schemas.openxmlformats.org/officeDocument/2006/relationships/image" Target="../media/image419.png"/><Relationship Id="rId161" Type="http://schemas.openxmlformats.org/officeDocument/2006/relationships/image" Target="../media/image420.png"/><Relationship Id="rId162" Type="http://schemas.openxmlformats.org/officeDocument/2006/relationships/image" Target="../media/image421.png"/><Relationship Id="rId163" Type="http://schemas.openxmlformats.org/officeDocument/2006/relationships/image" Target="../media/image422.png"/><Relationship Id="rId164" Type="http://schemas.openxmlformats.org/officeDocument/2006/relationships/image" Target="../media/image423.png"/><Relationship Id="rId165" Type="http://schemas.openxmlformats.org/officeDocument/2006/relationships/image" Target="../media/image424.png"/><Relationship Id="rId166" Type="http://schemas.openxmlformats.org/officeDocument/2006/relationships/image" Target="../media/image425.png"/><Relationship Id="rId167" Type="http://schemas.openxmlformats.org/officeDocument/2006/relationships/image" Target="../media/image426.png"/><Relationship Id="rId168" Type="http://schemas.openxmlformats.org/officeDocument/2006/relationships/image" Target="../media/image427.png"/><Relationship Id="rId169" Type="http://schemas.openxmlformats.org/officeDocument/2006/relationships/image" Target="../media/image428.png"/><Relationship Id="rId170" Type="http://schemas.openxmlformats.org/officeDocument/2006/relationships/image" Target="../media/image429.png"/><Relationship Id="rId171" Type="http://schemas.openxmlformats.org/officeDocument/2006/relationships/image" Target="../media/image430.png"/><Relationship Id="rId172" Type="http://schemas.openxmlformats.org/officeDocument/2006/relationships/image" Target="../media/image431.png"/><Relationship Id="rId173" Type="http://schemas.openxmlformats.org/officeDocument/2006/relationships/image" Target="../media/image432.png"/><Relationship Id="rId174" Type="http://schemas.openxmlformats.org/officeDocument/2006/relationships/image" Target="../media/image433.png"/><Relationship Id="rId175" Type="http://schemas.openxmlformats.org/officeDocument/2006/relationships/image" Target="../media/image434.png"/><Relationship Id="rId176" Type="http://schemas.openxmlformats.org/officeDocument/2006/relationships/image" Target="../media/image435.png"/><Relationship Id="rId177" Type="http://schemas.openxmlformats.org/officeDocument/2006/relationships/image" Target="../media/image436.png"/><Relationship Id="rId178" Type="http://schemas.openxmlformats.org/officeDocument/2006/relationships/image" Target="../media/image437.png"/><Relationship Id="rId179" Type="http://schemas.openxmlformats.org/officeDocument/2006/relationships/image" Target="../media/image438.png"/><Relationship Id="rId180" Type="http://schemas.openxmlformats.org/officeDocument/2006/relationships/image" Target="../media/image439.png"/><Relationship Id="rId181" Type="http://schemas.openxmlformats.org/officeDocument/2006/relationships/image" Target="../media/image440.png"/><Relationship Id="rId182" Type="http://schemas.openxmlformats.org/officeDocument/2006/relationships/image" Target="../media/image441.png"/><Relationship Id="rId183" Type="http://schemas.openxmlformats.org/officeDocument/2006/relationships/image" Target="../media/image442.png"/><Relationship Id="rId184" Type="http://schemas.openxmlformats.org/officeDocument/2006/relationships/image" Target="../media/image443.png"/><Relationship Id="rId185" Type="http://schemas.openxmlformats.org/officeDocument/2006/relationships/image" Target="../media/image444.png"/><Relationship Id="rId186" Type="http://schemas.openxmlformats.org/officeDocument/2006/relationships/image" Target="../media/image445.png"/><Relationship Id="rId187" Type="http://schemas.openxmlformats.org/officeDocument/2006/relationships/image" Target="../media/image446.png"/><Relationship Id="rId188" Type="http://schemas.openxmlformats.org/officeDocument/2006/relationships/image" Target="../media/image447.png"/><Relationship Id="rId189" Type="http://schemas.openxmlformats.org/officeDocument/2006/relationships/image" Target="../media/image448.png"/><Relationship Id="rId190" Type="http://schemas.openxmlformats.org/officeDocument/2006/relationships/image" Target="../media/image449.png"/><Relationship Id="rId191" Type="http://schemas.openxmlformats.org/officeDocument/2006/relationships/image" Target="../media/image450.png"/><Relationship Id="rId192" Type="http://schemas.openxmlformats.org/officeDocument/2006/relationships/image" Target="../media/image451.png"/><Relationship Id="rId193" Type="http://schemas.openxmlformats.org/officeDocument/2006/relationships/image" Target="../media/image452.png"/><Relationship Id="rId194" Type="http://schemas.openxmlformats.org/officeDocument/2006/relationships/image" Target="../media/image453.png"/><Relationship Id="rId195" Type="http://schemas.openxmlformats.org/officeDocument/2006/relationships/image" Target="../media/image454.png"/><Relationship Id="rId196" Type="http://schemas.openxmlformats.org/officeDocument/2006/relationships/image" Target="../media/image455.png"/><Relationship Id="rId197" Type="http://schemas.openxmlformats.org/officeDocument/2006/relationships/image" Target="../media/image4.png"/><Relationship Id="rId198" Type="http://schemas.openxmlformats.org/officeDocument/2006/relationships/image" Target="../media/image5.png"/><Relationship Id="rId199" Type="http://schemas.openxmlformats.org/officeDocument/2006/relationships/image" Target="../media/image6.png"/></Relationships>

</file>

<file path=ppt/slideLayouts/_rels/slideLayout58.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56.png"/><Relationship Id="rId3" Type="http://schemas.openxmlformats.org/officeDocument/2006/relationships/image" Target="../media/image457.png"/><Relationship Id="rId4" Type="http://schemas.openxmlformats.org/officeDocument/2006/relationships/image" Target="../media/image458.png"/><Relationship Id="rId5" Type="http://schemas.openxmlformats.org/officeDocument/2006/relationships/image" Target="../media/image459.png"/><Relationship Id="rId6" Type="http://schemas.openxmlformats.org/officeDocument/2006/relationships/image" Target="../media/image460.png"/><Relationship Id="rId7" Type="http://schemas.openxmlformats.org/officeDocument/2006/relationships/image" Target="../media/image461.png"/><Relationship Id="rId8" Type="http://schemas.openxmlformats.org/officeDocument/2006/relationships/image" Target="../media/image462.png"/><Relationship Id="rId9" Type="http://schemas.openxmlformats.org/officeDocument/2006/relationships/image" Target="../media/image463.png"/><Relationship Id="rId10" Type="http://schemas.openxmlformats.org/officeDocument/2006/relationships/image" Target="../media/image464.png"/><Relationship Id="rId11" Type="http://schemas.openxmlformats.org/officeDocument/2006/relationships/image" Target="../media/image465.png"/><Relationship Id="rId12" Type="http://schemas.openxmlformats.org/officeDocument/2006/relationships/image" Target="../media/image466.png"/><Relationship Id="rId13" Type="http://schemas.openxmlformats.org/officeDocument/2006/relationships/image" Target="../media/image467.png"/><Relationship Id="rId14" Type="http://schemas.openxmlformats.org/officeDocument/2006/relationships/image" Target="../media/image468.png"/><Relationship Id="rId15" Type="http://schemas.openxmlformats.org/officeDocument/2006/relationships/image" Target="../media/image469.png"/><Relationship Id="rId16" Type="http://schemas.openxmlformats.org/officeDocument/2006/relationships/image" Target="../media/image470.png"/><Relationship Id="rId17" Type="http://schemas.openxmlformats.org/officeDocument/2006/relationships/image" Target="../media/image471.png"/><Relationship Id="rId18" Type="http://schemas.openxmlformats.org/officeDocument/2006/relationships/image" Target="../media/image472.png"/><Relationship Id="rId19" Type="http://schemas.openxmlformats.org/officeDocument/2006/relationships/image" Target="../media/image473.png"/><Relationship Id="rId20" Type="http://schemas.openxmlformats.org/officeDocument/2006/relationships/image" Target="../media/image474.png"/><Relationship Id="rId21" Type="http://schemas.openxmlformats.org/officeDocument/2006/relationships/image" Target="../media/image475.png"/><Relationship Id="rId22" Type="http://schemas.openxmlformats.org/officeDocument/2006/relationships/image" Target="../media/image476.png"/><Relationship Id="rId23" Type="http://schemas.openxmlformats.org/officeDocument/2006/relationships/image" Target="../media/image477.png"/><Relationship Id="rId24" Type="http://schemas.openxmlformats.org/officeDocument/2006/relationships/image" Target="../media/image478.png"/><Relationship Id="rId25" Type="http://schemas.openxmlformats.org/officeDocument/2006/relationships/image" Target="../media/image479.png"/><Relationship Id="rId26" Type="http://schemas.openxmlformats.org/officeDocument/2006/relationships/image" Target="../media/image480.png"/><Relationship Id="rId27" Type="http://schemas.openxmlformats.org/officeDocument/2006/relationships/image" Target="../media/image481.png"/><Relationship Id="rId28" Type="http://schemas.openxmlformats.org/officeDocument/2006/relationships/image" Target="../media/image482.png"/><Relationship Id="rId29" Type="http://schemas.openxmlformats.org/officeDocument/2006/relationships/image" Target="../media/image483.png"/><Relationship Id="rId30" Type="http://schemas.openxmlformats.org/officeDocument/2006/relationships/image" Target="../media/image484.png"/><Relationship Id="rId31" Type="http://schemas.openxmlformats.org/officeDocument/2006/relationships/image" Target="../media/image485.png"/><Relationship Id="rId32" Type="http://schemas.openxmlformats.org/officeDocument/2006/relationships/image" Target="../media/image486.png"/><Relationship Id="rId33" Type="http://schemas.openxmlformats.org/officeDocument/2006/relationships/image" Target="../media/image487.png"/><Relationship Id="rId34" Type="http://schemas.openxmlformats.org/officeDocument/2006/relationships/image" Target="../media/image488.png"/><Relationship Id="rId35" Type="http://schemas.openxmlformats.org/officeDocument/2006/relationships/image" Target="../media/image489.png"/><Relationship Id="rId36" Type="http://schemas.openxmlformats.org/officeDocument/2006/relationships/image" Target="../media/image490.png"/><Relationship Id="rId37" Type="http://schemas.openxmlformats.org/officeDocument/2006/relationships/image" Target="../media/image491.png"/><Relationship Id="rId38" Type="http://schemas.openxmlformats.org/officeDocument/2006/relationships/image" Target="../media/image492.png"/><Relationship Id="rId39" Type="http://schemas.openxmlformats.org/officeDocument/2006/relationships/image" Target="../media/image493.png"/><Relationship Id="rId40" Type="http://schemas.openxmlformats.org/officeDocument/2006/relationships/image" Target="../media/image494.png"/><Relationship Id="rId41" Type="http://schemas.openxmlformats.org/officeDocument/2006/relationships/image" Target="../media/image495.png"/><Relationship Id="rId42" Type="http://schemas.openxmlformats.org/officeDocument/2006/relationships/image" Target="../media/image496.png"/><Relationship Id="rId43" Type="http://schemas.openxmlformats.org/officeDocument/2006/relationships/image" Target="../media/image497.png"/><Relationship Id="rId44" Type="http://schemas.openxmlformats.org/officeDocument/2006/relationships/image" Target="../media/image498.png"/><Relationship Id="rId45" Type="http://schemas.openxmlformats.org/officeDocument/2006/relationships/image" Target="../media/image499.png"/><Relationship Id="rId46" Type="http://schemas.openxmlformats.org/officeDocument/2006/relationships/image" Target="../media/image500.png"/><Relationship Id="rId47" Type="http://schemas.openxmlformats.org/officeDocument/2006/relationships/image" Target="../media/image501.png"/><Relationship Id="rId48" Type="http://schemas.openxmlformats.org/officeDocument/2006/relationships/image" Target="../media/image502.png"/><Relationship Id="rId49" Type="http://schemas.openxmlformats.org/officeDocument/2006/relationships/image" Target="../media/image503.png"/><Relationship Id="rId50" Type="http://schemas.openxmlformats.org/officeDocument/2006/relationships/image" Target="../media/image504.png"/><Relationship Id="rId51" Type="http://schemas.openxmlformats.org/officeDocument/2006/relationships/image" Target="../media/image505.png"/><Relationship Id="rId52" Type="http://schemas.openxmlformats.org/officeDocument/2006/relationships/image" Target="../media/image506.png"/><Relationship Id="rId53" Type="http://schemas.openxmlformats.org/officeDocument/2006/relationships/image" Target="../media/image507.png"/><Relationship Id="rId54" Type="http://schemas.openxmlformats.org/officeDocument/2006/relationships/image" Target="../media/image508.png"/><Relationship Id="rId55" Type="http://schemas.openxmlformats.org/officeDocument/2006/relationships/image" Target="../media/image509.png"/><Relationship Id="rId56" Type="http://schemas.openxmlformats.org/officeDocument/2006/relationships/image" Target="../media/image510.png"/><Relationship Id="rId57" Type="http://schemas.openxmlformats.org/officeDocument/2006/relationships/image" Target="../media/image511.png"/><Relationship Id="rId58" Type="http://schemas.openxmlformats.org/officeDocument/2006/relationships/image" Target="../media/image512.png"/><Relationship Id="rId59" Type="http://schemas.openxmlformats.org/officeDocument/2006/relationships/image" Target="../media/image513.png"/><Relationship Id="rId60" Type="http://schemas.openxmlformats.org/officeDocument/2006/relationships/image" Target="../media/image514.png"/><Relationship Id="rId61" Type="http://schemas.openxmlformats.org/officeDocument/2006/relationships/image" Target="../media/image515.png"/><Relationship Id="rId62" Type="http://schemas.openxmlformats.org/officeDocument/2006/relationships/image" Target="../media/image516.png"/><Relationship Id="rId63" Type="http://schemas.openxmlformats.org/officeDocument/2006/relationships/image" Target="../media/image517.png"/><Relationship Id="rId64" Type="http://schemas.openxmlformats.org/officeDocument/2006/relationships/image" Target="../media/image518.png"/><Relationship Id="rId65" Type="http://schemas.openxmlformats.org/officeDocument/2006/relationships/image" Target="../media/image519.png"/><Relationship Id="rId66" Type="http://schemas.openxmlformats.org/officeDocument/2006/relationships/image" Target="../media/image520.png"/><Relationship Id="rId67" Type="http://schemas.openxmlformats.org/officeDocument/2006/relationships/image" Target="../media/image521.png"/><Relationship Id="rId68" Type="http://schemas.openxmlformats.org/officeDocument/2006/relationships/image" Target="../media/image522.png"/><Relationship Id="rId69" Type="http://schemas.openxmlformats.org/officeDocument/2006/relationships/image" Target="../media/image523.png"/><Relationship Id="rId70" Type="http://schemas.openxmlformats.org/officeDocument/2006/relationships/image" Target="../media/image524.png"/><Relationship Id="rId71" Type="http://schemas.openxmlformats.org/officeDocument/2006/relationships/image" Target="../media/image525.png"/><Relationship Id="rId72" Type="http://schemas.openxmlformats.org/officeDocument/2006/relationships/image" Target="../media/image526.png"/><Relationship Id="rId73" Type="http://schemas.openxmlformats.org/officeDocument/2006/relationships/image" Target="../media/image527.png"/><Relationship Id="rId74" Type="http://schemas.openxmlformats.org/officeDocument/2006/relationships/image" Target="../media/image528.png"/><Relationship Id="rId75" Type="http://schemas.openxmlformats.org/officeDocument/2006/relationships/image" Target="../media/image529.png"/><Relationship Id="rId76" Type="http://schemas.openxmlformats.org/officeDocument/2006/relationships/image" Target="../media/image530.png"/><Relationship Id="rId77" Type="http://schemas.openxmlformats.org/officeDocument/2006/relationships/image" Target="../media/image531.png"/><Relationship Id="rId78" Type="http://schemas.openxmlformats.org/officeDocument/2006/relationships/image" Target="../media/image532.png"/><Relationship Id="rId79" Type="http://schemas.openxmlformats.org/officeDocument/2006/relationships/image" Target="../media/image533.png"/><Relationship Id="rId80" Type="http://schemas.openxmlformats.org/officeDocument/2006/relationships/image" Target="../media/image534.png"/><Relationship Id="rId81" Type="http://schemas.openxmlformats.org/officeDocument/2006/relationships/image" Target="../media/image535.png"/><Relationship Id="rId82" Type="http://schemas.openxmlformats.org/officeDocument/2006/relationships/image" Target="../media/image536.png"/><Relationship Id="rId83" Type="http://schemas.openxmlformats.org/officeDocument/2006/relationships/image" Target="../media/image537.png"/><Relationship Id="rId84" Type="http://schemas.openxmlformats.org/officeDocument/2006/relationships/image" Target="../media/image538.png"/><Relationship Id="rId85" Type="http://schemas.openxmlformats.org/officeDocument/2006/relationships/image" Target="../media/image539.png"/><Relationship Id="rId86" Type="http://schemas.openxmlformats.org/officeDocument/2006/relationships/image" Target="../media/image540.png"/><Relationship Id="rId87" Type="http://schemas.openxmlformats.org/officeDocument/2006/relationships/image" Target="../media/image541.png"/><Relationship Id="rId88" Type="http://schemas.openxmlformats.org/officeDocument/2006/relationships/image" Target="../media/image542.png"/><Relationship Id="rId89" Type="http://schemas.openxmlformats.org/officeDocument/2006/relationships/image" Target="../media/image543.png"/><Relationship Id="rId90" Type="http://schemas.openxmlformats.org/officeDocument/2006/relationships/image" Target="../media/image544.png"/><Relationship Id="rId91" Type="http://schemas.openxmlformats.org/officeDocument/2006/relationships/image" Target="../media/image545.png"/><Relationship Id="rId92" Type="http://schemas.openxmlformats.org/officeDocument/2006/relationships/image" Target="../media/image546.png"/><Relationship Id="rId93" Type="http://schemas.openxmlformats.org/officeDocument/2006/relationships/image" Target="../media/image547.png"/><Relationship Id="rId94" Type="http://schemas.openxmlformats.org/officeDocument/2006/relationships/image" Target="../media/image548.png"/><Relationship Id="rId95" Type="http://schemas.openxmlformats.org/officeDocument/2006/relationships/image" Target="../media/image549.png"/><Relationship Id="rId96" Type="http://schemas.openxmlformats.org/officeDocument/2006/relationships/image" Target="../media/image550.png"/><Relationship Id="rId97" Type="http://schemas.openxmlformats.org/officeDocument/2006/relationships/image" Target="../media/image551.png"/><Relationship Id="rId98" Type="http://schemas.openxmlformats.org/officeDocument/2006/relationships/image" Target="../media/image552.png"/><Relationship Id="rId99" Type="http://schemas.openxmlformats.org/officeDocument/2006/relationships/image" Target="../media/image553.png"/><Relationship Id="rId100" Type="http://schemas.openxmlformats.org/officeDocument/2006/relationships/image" Target="../media/image554.png"/><Relationship Id="rId101" Type="http://schemas.openxmlformats.org/officeDocument/2006/relationships/image" Target="../media/image555.png"/><Relationship Id="rId102" Type="http://schemas.openxmlformats.org/officeDocument/2006/relationships/image" Target="../media/image556.png"/><Relationship Id="rId103" Type="http://schemas.openxmlformats.org/officeDocument/2006/relationships/image" Target="../media/image557.png"/><Relationship Id="rId104" Type="http://schemas.openxmlformats.org/officeDocument/2006/relationships/image" Target="../media/image558.png"/><Relationship Id="rId105" Type="http://schemas.openxmlformats.org/officeDocument/2006/relationships/image" Target="../media/image559.png"/><Relationship Id="rId106" Type="http://schemas.openxmlformats.org/officeDocument/2006/relationships/image" Target="../media/image560.png"/><Relationship Id="rId107" Type="http://schemas.openxmlformats.org/officeDocument/2006/relationships/image" Target="../media/image561.png"/><Relationship Id="rId108" Type="http://schemas.openxmlformats.org/officeDocument/2006/relationships/image" Target="../media/image562.png"/><Relationship Id="rId109" Type="http://schemas.openxmlformats.org/officeDocument/2006/relationships/image" Target="../media/image563.png"/><Relationship Id="rId110" Type="http://schemas.openxmlformats.org/officeDocument/2006/relationships/image" Target="../media/image564.png"/><Relationship Id="rId111" Type="http://schemas.openxmlformats.org/officeDocument/2006/relationships/image" Target="../media/image565.png"/><Relationship Id="rId112" Type="http://schemas.openxmlformats.org/officeDocument/2006/relationships/image" Target="../media/image566.png"/><Relationship Id="rId113" Type="http://schemas.openxmlformats.org/officeDocument/2006/relationships/image" Target="../media/image567.png"/><Relationship Id="rId114" Type="http://schemas.openxmlformats.org/officeDocument/2006/relationships/image" Target="../media/image568.png"/><Relationship Id="rId115" Type="http://schemas.openxmlformats.org/officeDocument/2006/relationships/image" Target="../media/image569.png"/><Relationship Id="rId116" Type="http://schemas.openxmlformats.org/officeDocument/2006/relationships/image" Target="../media/image570.png"/><Relationship Id="rId117" Type="http://schemas.openxmlformats.org/officeDocument/2006/relationships/image" Target="../media/image571.png"/><Relationship Id="rId118" Type="http://schemas.openxmlformats.org/officeDocument/2006/relationships/image" Target="../media/image572.png"/><Relationship Id="rId119" Type="http://schemas.openxmlformats.org/officeDocument/2006/relationships/image" Target="../media/image573.png"/><Relationship Id="rId120" Type="http://schemas.openxmlformats.org/officeDocument/2006/relationships/image" Target="../media/image574.png"/><Relationship Id="rId121" Type="http://schemas.openxmlformats.org/officeDocument/2006/relationships/image" Target="../media/image575.png"/><Relationship Id="rId122" Type="http://schemas.openxmlformats.org/officeDocument/2006/relationships/image" Target="../media/image576.png"/><Relationship Id="rId123" Type="http://schemas.openxmlformats.org/officeDocument/2006/relationships/image" Target="../media/image577.png"/><Relationship Id="rId124" Type="http://schemas.openxmlformats.org/officeDocument/2006/relationships/image" Target="../media/image578.png"/><Relationship Id="rId125" Type="http://schemas.openxmlformats.org/officeDocument/2006/relationships/image" Target="../media/image579.png"/><Relationship Id="rId126" Type="http://schemas.openxmlformats.org/officeDocument/2006/relationships/image" Target="../media/image580.png"/><Relationship Id="rId127" Type="http://schemas.openxmlformats.org/officeDocument/2006/relationships/image" Target="../media/image581.png"/><Relationship Id="rId128" Type="http://schemas.openxmlformats.org/officeDocument/2006/relationships/image" Target="../media/image582.png"/><Relationship Id="rId129" Type="http://schemas.openxmlformats.org/officeDocument/2006/relationships/image" Target="../media/image583.png"/><Relationship Id="rId130" Type="http://schemas.openxmlformats.org/officeDocument/2006/relationships/image" Target="../media/image584.png"/><Relationship Id="rId131" Type="http://schemas.openxmlformats.org/officeDocument/2006/relationships/image" Target="../media/image585.png"/><Relationship Id="rId132" Type="http://schemas.openxmlformats.org/officeDocument/2006/relationships/image" Target="../media/image586.png"/><Relationship Id="rId133" Type="http://schemas.openxmlformats.org/officeDocument/2006/relationships/image" Target="../media/image587.png"/><Relationship Id="rId134" Type="http://schemas.openxmlformats.org/officeDocument/2006/relationships/image" Target="../media/image588.png"/><Relationship Id="rId135" Type="http://schemas.openxmlformats.org/officeDocument/2006/relationships/image" Target="../media/image589.png"/><Relationship Id="rId136" Type="http://schemas.openxmlformats.org/officeDocument/2006/relationships/image" Target="../media/image590.png"/><Relationship Id="rId137" Type="http://schemas.openxmlformats.org/officeDocument/2006/relationships/image" Target="../media/image591.png"/><Relationship Id="rId138" Type="http://schemas.openxmlformats.org/officeDocument/2006/relationships/image" Target="../media/image592.png"/><Relationship Id="rId139" Type="http://schemas.openxmlformats.org/officeDocument/2006/relationships/image" Target="../media/image593.png"/><Relationship Id="rId140" Type="http://schemas.openxmlformats.org/officeDocument/2006/relationships/image" Target="../media/image594.png"/><Relationship Id="rId141" Type="http://schemas.openxmlformats.org/officeDocument/2006/relationships/image" Target="../media/image595.png"/><Relationship Id="rId142" Type="http://schemas.openxmlformats.org/officeDocument/2006/relationships/image" Target="../media/image596.png"/><Relationship Id="rId143" Type="http://schemas.openxmlformats.org/officeDocument/2006/relationships/image" Target="../media/image597.png"/><Relationship Id="rId144" Type="http://schemas.openxmlformats.org/officeDocument/2006/relationships/image" Target="../media/image598.png"/><Relationship Id="rId145" Type="http://schemas.openxmlformats.org/officeDocument/2006/relationships/image" Target="../media/image599.png"/><Relationship Id="rId146" Type="http://schemas.openxmlformats.org/officeDocument/2006/relationships/image" Target="../media/image600.png"/><Relationship Id="rId147" Type="http://schemas.openxmlformats.org/officeDocument/2006/relationships/image" Target="../media/image601.png"/><Relationship Id="rId148" Type="http://schemas.openxmlformats.org/officeDocument/2006/relationships/image" Target="../media/image602.png"/><Relationship Id="rId149" Type="http://schemas.openxmlformats.org/officeDocument/2006/relationships/image" Target="../media/image603.png"/><Relationship Id="rId150" Type="http://schemas.openxmlformats.org/officeDocument/2006/relationships/image" Target="../media/image604.png"/><Relationship Id="rId151" Type="http://schemas.openxmlformats.org/officeDocument/2006/relationships/image" Target="../media/image605.png"/><Relationship Id="rId152" Type="http://schemas.openxmlformats.org/officeDocument/2006/relationships/image" Target="../media/image606.png"/><Relationship Id="rId153" Type="http://schemas.openxmlformats.org/officeDocument/2006/relationships/image" Target="../media/image607.png"/><Relationship Id="rId154" Type="http://schemas.openxmlformats.org/officeDocument/2006/relationships/image" Target="../media/image608.png"/><Relationship Id="rId155" Type="http://schemas.openxmlformats.org/officeDocument/2006/relationships/image" Target="../media/image609.png"/><Relationship Id="rId156" Type="http://schemas.openxmlformats.org/officeDocument/2006/relationships/image" Target="../media/image610.png"/><Relationship Id="rId157" Type="http://schemas.openxmlformats.org/officeDocument/2006/relationships/image" Target="../media/image611.png"/><Relationship Id="rId158" Type="http://schemas.openxmlformats.org/officeDocument/2006/relationships/image" Target="../media/image612.png"/><Relationship Id="rId159" Type="http://schemas.openxmlformats.org/officeDocument/2006/relationships/image" Target="../media/image613.png"/><Relationship Id="rId160" Type="http://schemas.openxmlformats.org/officeDocument/2006/relationships/image" Target="../media/image614.png"/><Relationship Id="rId161" Type="http://schemas.openxmlformats.org/officeDocument/2006/relationships/image" Target="../media/image615.png"/><Relationship Id="rId162" Type="http://schemas.openxmlformats.org/officeDocument/2006/relationships/image" Target="../media/image616.png"/><Relationship Id="rId163" Type="http://schemas.openxmlformats.org/officeDocument/2006/relationships/image" Target="../media/image617.png"/><Relationship Id="rId164" Type="http://schemas.openxmlformats.org/officeDocument/2006/relationships/image" Target="../media/image618.png"/><Relationship Id="rId165" Type="http://schemas.openxmlformats.org/officeDocument/2006/relationships/image" Target="../media/image619.png"/><Relationship Id="rId166" Type="http://schemas.openxmlformats.org/officeDocument/2006/relationships/image" Target="../media/image620.png"/><Relationship Id="rId167" Type="http://schemas.openxmlformats.org/officeDocument/2006/relationships/image" Target="../media/image621.png"/><Relationship Id="rId168" Type="http://schemas.openxmlformats.org/officeDocument/2006/relationships/image" Target="../media/image622.png"/><Relationship Id="rId169" Type="http://schemas.openxmlformats.org/officeDocument/2006/relationships/image" Target="../media/image623.png"/><Relationship Id="rId170" Type="http://schemas.openxmlformats.org/officeDocument/2006/relationships/image" Target="../media/image624.png"/><Relationship Id="rId171" Type="http://schemas.openxmlformats.org/officeDocument/2006/relationships/image" Target="../media/image625.png"/><Relationship Id="rId172" Type="http://schemas.openxmlformats.org/officeDocument/2006/relationships/image" Target="../media/image626.png"/><Relationship Id="rId173" Type="http://schemas.openxmlformats.org/officeDocument/2006/relationships/image" Target="../media/image627.png"/><Relationship Id="rId174" Type="http://schemas.openxmlformats.org/officeDocument/2006/relationships/image" Target="../media/image628.png"/><Relationship Id="rId175" Type="http://schemas.openxmlformats.org/officeDocument/2006/relationships/image" Target="../media/image629.png"/><Relationship Id="rId176" Type="http://schemas.openxmlformats.org/officeDocument/2006/relationships/image" Target="../media/image630.png"/><Relationship Id="rId177" Type="http://schemas.openxmlformats.org/officeDocument/2006/relationships/image" Target="../media/image631.png"/><Relationship Id="rId178" Type="http://schemas.openxmlformats.org/officeDocument/2006/relationships/image" Target="../media/image632.png"/><Relationship Id="rId179" Type="http://schemas.openxmlformats.org/officeDocument/2006/relationships/image" Target="../media/image633.png"/><Relationship Id="rId180" Type="http://schemas.openxmlformats.org/officeDocument/2006/relationships/image" Target="../media/image634.png"/><Relationship Id="rId181" Type="http://schemas.openxmlformats.org/officeDocument/2006/relationships/image" Target="../media/image635.png"/><Relationship Id="rId182" Type="http://schemas.openxmlformats.org/officeDocument/2006/relationships/image" Target="../media/image636.png"/><Relationship Id="rId183" Type="http://schemas.openxmlformats.org/officeDocument/2006/relationships/image" Target="../media/image637.png"/><Relationship Id="rId184" Type="http://schemas.openxmlformats.org/officeDocument/2006/relationships/image" Target="../media/image638.png"/><Relationship Id="rId185" Type="http://schemas.openxmlformats.org/officeDocument/2006/relationships/image" Target="../media/image639.png"/><Relationship Id="rId186" Type="http://schemas.openxmlformats.org/officeDocument/2006/relationships/image" Target="../media/image640.png"/><Relationship Id="rId187" Type="http://schemas.openxmlformats.org/officeDocument/2006/relationships/image" Target="../media/image641.png"/><Relationship Id="rId188" Type="http://schemas.openxmlformats.org/officeDocument/2006/relationships/image" Target="../media/image642.png"/><Relationship Id="rId189" Type="http://schemas.openxmlformats.org/officeDocument/2006/relationships/image" Target="../media/image643.png"/><Relationship Id="rId190" Type="http://schemas.openxmlformats.org/officeDocument/2006/relationships/image" Target="../media/image644.png"/><Relationship Id="rId191" Type="http://schemas.openxmlformats.org/officeDocument/2006/relationships/image" Target="../media/image645.png"/><Relationship Id="rId192" Type="http://schemas.openxmlformats.org/officeDocument/2006/relationships/image" Target="../media/image646.png"/><Relationship Id="rId193" Type="http://schemas.openxmlformats.org/officeDocument/2006/relationships/image" Target="../media/image647.png"/><Relationship Id="rId194" Type="http://schemas.openxmlformats.org/officeDocument/2006/relationships/image" Target="../media/image648.png"/><Relationship Id="rId195" Type="http://schemas.openxmlformats.org/officeDocument/2006/relationships/image" Target="../media/image649.png"/><Relationship Id="rId196" Type="http://schemas.openxmlformats.org/officeDocument/2006/relationships/image" Target="../media/image650.png"/><Relationship Id="rId197" Type="http://schemas.openxmlformats.org/officeDocument/2006/relationships/image" Target="../media/image651.png"/><Relationship Id="rId198" Type="http://schemas.openxmlformats.org/officeDocument/2006/relationships/image" Target="../media/image652.png"/><Relationship Id="rId199" Type="http://schemas.openxmlformats.org/officeDocument/2006/relationships/image" Target="../media/image653.png"/><Relationship Id="rId200" Type="http://schemas.openxmlformats.org/officeDocument/2006/relationships/image" Target="../media/image654.png"/><Relationship Id="rId201" Type="http://schemas.openxmlformats.org/officeDocument/2006/relationships/image" Target="../media/image655.png"/><Relationship Id="rId202" Type="http://schemas.openxmlformats.org/officeDocument/2006/relationships/image" Target="../media/image656.png"/><Relationship Id="rId203" Type="http://schemas.openxmlformats.org/officeDocument/2006/relationships/image" Target="../media/image657.png"/><Relationship Id="rId204" Type="http://schemas.openxmlformats.org/officeDocument/2006/relationships/image" Target="../media/image658.png"/><Relationship Id="rId205" Type="http://schemas.openxmlformats.org/officeDocument/2006/relationships/image" Target="../media/image659.png"/><Relationship Id="rId206" Type="http://schemas.openxmlformats.org/officeDocument/2006/relationships/image" Target="../media/image660.png"/><Relationship Id="rId207" Type="http://schemas.openxmlformats.org/officeDocument/2006/relationships/image" Target="../media/image661.png"/><Relationship Id="rId208" Type="http://schemas.openxmlformats.org/officeDocument/2006/relationships/image" Target="../media/image662.png"/><Relationship Id="rId209" Type="http://schemas.openxmlformats.org/officeDocument/2006/relationships/image" Target="../media/image663.png"/><Relationship Id="rId210" Type="http://schemas.openxmlformats.org/officeDocument/2006/relationships/image" Target="../media/image664.png"/><Relationship Id="rId211" Type="http://schemas.openxmlformats.org/officeDocument/2006/relationships/image" Target="../media/image665.png"/><Relationship Id="rId212" Type="http://schemas.openxmlformats.org/officeDocument/2006/relationships/image" Target="../media/image666.png"/><Relationship Id="rId213" Type="http://schemas.openxmlformats.org/officeDocument/2006/relationships/image" Target="../media/image667.png"/><Relationship Id="rId214" Type="http://schemas.openxmlformats.org/officeDocument/2006/relationships/image" Target="../media/image668.png"/><Relationship Id="rId215" Type="http://schemas.openxmlformats.org/officeDocument/2006/relationships/image" Target="../media/image669.png"/><Relationship Id="rId216" Type="http://schemas.openxmlformats.org/officeDocument/2006/relationships/image" Target="../media/image670.png"/><Relationship Id="rId217" Type="http://schemas.openxmlformats.org/officeDocument/2006/relationships/image" Target="../media/image671.png"/><Relationship Id="rId218" Type="http://schemas.openxmlformats.org/officeDocument/2006/relationships/image" Target="../media/image672.png"/><Relationship Id="rId219" Type="http://schemas.openxmlformats.org/officeDocument/2006/relationships/image" Target="../media/image673.png"/><Relationship Id="rId220" Type="http://schemas.openxmlformats.org/officeDocument/2006/relationships/image" Target="../media/image674.png"/><Relationship Id="rId221" Type="http://schemas.openxmlformats.org/officeDocument/2006/relationships/image" Target="../media/image675.png"/><Relationship Id="rId222" Type="http://schemas.openxmlformats.org/officeDocument/2006/relationships/image" Target="../media/image676.png"/><Relationship Id="rId223" Type="http://schemas.openxmlformats.org/officeDocument/2006/relationships/image" Target="../media/image677.png"/><Relationship Id="rId224" Type="http://schemas.openxmlformats.org/officeDocument/2006/relationships/image" Target="../media/image678.png"/><Relationship Id="rId225" Type="http://schemas.openxmlformats.org/officeDocument/2006/relationships/image" Target="../media/image679.png"/><Relationship Id="rId226" Type="http://schemas.openxmlformats.org/officeDocument/2006/relationships/image" Target="../media/image680.png"/><Relationship Id="rId227" Type="http://schemas.openxmlformats.org/officeDocument/2006/relationships/image" Target="../media/image681.png"/><Relationship Id="rId228" Type="http://schemas.openxmlformats.org/officeDocument/2006/relationships/image" Target="../media/image682.png"/><Relationship Id="rId229" Type="http://schemas.openxmlformats.org/officeDocument/2006/relationships/image" Target="../media/image683.png"/><Relationship Id="rId230" Type="http://schemas.openxmlformats.org/officeDocument/2006/relationships/image" Target="../media/image684.png"/><Relationship Id="rId231" Type="http://schemas.openxmlformats.org/officeDocument/2006/relationships/image" Target="../media/image685.png"/><Relationship Id="rId232" Type="http://schemas.openxmlformats.org/officeDocument/2006/relationships/image" Target="../media/image686.png"/><Relationship Id="rId233" Type="http://schemas.openxmlformats.org/officeDocument/2006/relationships/image" Target="../media/image687.png"/><Relationship Id="rId234" Type="http://schemas.openxmlformats.org/officeDocument/2006/relationships/image" Target="../media/image688.png"/><Relationship Id="rId235" Type="http://schemas.openxmlformats.org/officeDocument/2006/relationships/image" Target="../media/image689.png"/><Relationship Id="rId236" Type="http://schemas.openxmlformats.org/officeDocument/2006/relationships/image" Target="../media/image690.png"/><Relationship Id="rId237" Type="http://schemas.openxmlformats.org/officeDocument/2006/relationships/image" Target="../media/image691.png"/><Relationship Id="rId238" Type="http://schemas.openxmlformats.org/officeDocument/2006/relationships/image" Target="../media/image692.png"/><Relationship Id="rId239" Type="http://schemas.openxmlformats.org/officeDocument/2006/relationships/image" Target="../media/image693.png"/><Relationship Id="rId240" Type="http://schemas.openxmlformats.org/officeDocument/2006/relationships/image" Target="../media/image694.png"/><Relationship Id="rId241" Type="http://schemas.openxmlformats.org/officeDocument/2006/relationships/image" Target="../media/image695.png"/><Relationship Id="rId242" Type="http://schemas.openxmlformats.org/officeDocument/2006/relationships/image" Target="../media/image696.png"/><Relationship Id="rId243" Type="http://schemas.openxmlformats.org/officeDocument/2006/relationships/image" Target="../media/image697.png"/><Relationship Id="rId244" Type="http://schemas.openxmlformats.org/officeDocument/2006/relationships/image" Target="../media/image698.png"/><Relationship Id="rId245" Type="http://schemas.openxmlformats.org/officeDocument/2006/relationships/image" Target="../media/image699.png"/><Relationship Id="rId246" Type="http://schemas.openxmlformats.org/officeDocument/2006/relationships/image" Target="../media/image700.png"/><Relationship Id="rId247" Type="http://schemas.openxmlformats.org/officeDocument/2006/relationships/image" Target="../media/image701.png"/><Relationship Id="rId248" Type="http://schemas.openxmlformats.org/officeDocument/2006/relationships/image" Target="../media/image702.png"/><Relationship Id="rId249" Type="http://schemas.openxmlformats.org/officeDocument/2006/relationships/image" Target="../media/image703.png"/><Relationship Id="rId250" Type="http://schemas.openxmlformats.org/officeDocument/2006/relationships/image" Target="../media/image704.png"/><Relationship Id="rId251" Type="http://schemas.openxmlformats.org/officeDocument/2006/relationships/image" Target="../media/image705.png"/><Relationship Id="rId252" Type="http://schemas.openxmlformats.org/officeDocument/2006/relationships/image" Target="../media/image706.png"/><Relationship Id="rId253" Type="http://schemas.openxmlformats.org/officeDocument/2006/relationships/image" Target="../media/image707.png"/><Relationship Id="rId254" Type="http://schemas.openxmlformats.org/officeDocument/2006/relationships/image" Target="../media/image708.png"/><Relationship Id="rId255" Type="http://schemas.openxmlformats.org/officeDocument/2006/relationships/image" Target="../media/image709.png"/><Relationship Id="rId256" Type="http://schemas.openxmlformats.org/officeDocument/2006/relationships/image" Target="../media/image710.png"/><Relationship Id="rId257" Type="http://schemas.openxmlformats.org/officeDocument/2006/relationships/image" Target="../media/image711.png"/><Relationship Id="rId258" Type="http://schemas.openxmlformats.org/officeDocument/2006/relationships/image" Target="../media/image712.png"/><Relationship Id="rId259" Type="http://schemas.openxmlformats.org/officeDocument/2006/relationships/image" Target="../media/image713.png"/><Relationship Id="rId260" Type="http://schemas.openxmlformats.org/officeDocument/2006/relationships/image" Target="../media/image1.png"/><Relationship Id="rId261" Type="http://schemas.openxmlformats.org/officeDocument/2006/relationships/image" Target="../media/image2.png"/></Relationships>

</file>

<file path=ppt/slideLayouts/_rels/slideLayout59.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14.png"/><Relationship Id="rId3" Type="http://schemas.openxmlformats.org/officeDocument/2006/relationships/image" Target="../media/image715.png"/><Relationship Id="rId4" Type="http://schemas.openxmlformats.org/officeDocument/2006/relationships/image" Target="../media/image716.png"/><Relationship Id="rId5" Type="http://schemas.openxmlformats.org/officeDocument/2006/relationships/image" Target="../media/image717.png"/><Relationship Id="rId6" Type="http://schemas.openxmlformats.org/officeDocument/2006/relationships/image" Target="../media/image718.png"/><Relationship Id="rId7" Type="http://schemas.openxmlformats.org/officeDocument/2006/relationships/image" Target="../media/image719.png"/><Relationship Id="rId8" Type="http://schemas.openxmlformats.org/officeDocument/2006/relationships/image" Target="../media/image720.png"/><Relationship Id="rId9" Type="http://schemas.openxmlformats.org/officeDocument/2006/relationships/image" Target="../media/image721.png"/><Relationship Id="rId10" Type="http://schemas.openxmlformats.org/officeDocument/2006/relationships/image" Target="../media/image722.png"/><Relationship Id="rId11" Type="http://schemas.openxmlformats.org/officeDocument/2006/relationships/image" Target="../media/image723.png"/><Relationship Id="rId12" Type="http://schemas.openxmlformats.org/officeDocument/2006/relationships/image" Target="../media/image724.png"/><Relationship Id="rId13" Type="http://schemas.openxmlformats.org/officeDocument/2006/relationships/image" Target="../media/image725.png"/><Relationship Id="rId14" Type="http://schemas.openxmlformats.org/officeDocument/2006/relationships/image" Target="../media/image726.png"/><Relationship Id="rId15" Type="http://schemas.openxmlformats.org/officeDocument/2006/relationships/image" Target="../media/image727.png"/><Relationship Id="rId16" Type="http://schemas.openxmlformats.org/officeDocument/2006/relationships/image" Target="../media/image728.png"/><Relationship Id="rId17" Type="http://schemas.openxmlformats.org/officeDocument/2006/relationships/image" Target="../media/image729.png"/><Relationship Id="rId18" Type="http://schemas.openxmlformats.org/officeDocument/2006/relationships/image" Target="../media/image730.png"/><Relationship Id="rId19" Type="http://schemas.openxmlformats.org/officeDocument/2006/relationships/image" Target="../media/image731.png"/><Relationship Id="rId20" Type="http://schemas.openxmlformats.org/officeDocument/2006/relationships/image" Target="../media/image732.png"/><Relationship Id="rId21" Type="http://schemas.openxmlformats.org/officeDocument/2006/relationships/image" Target="../media/image733.png"/><Relationship Id="rId22" Type="http://schemas.openxmlformats.org/officeDocument/2006/relationships/image" Target="../media/image734.png"/><Relationship Id="rId23" Type="http://schemas.openxmlformats.org/officeDocument/2006/relationships/image" Target="../media/image735.png"/><Relationship Id="rId24" Type="http://schemas.openxmlformats.org/officeDocument/2006/relationships/image" Target="../media/image736.png"/><Relationship Id="rId25" Type="http://schemas.openxmlformats.org/officeDocument/2006/relationships/image" Target="../media/image737.png"/><Relationship Id="rId26" Type="http://schemas.openxmlformats.org/officeDocument/2006/relationships/image" Target="../media/image738.png"/><Relationship Id="rId27" Type="http://schemas.openxmlformats.org/officeDocument/2006/relationships/image" Target="../media/image739.png"/><Relationship Id="rId28" Type="http://schemas.openxmlformats.org/officeDocument/2006/relationships/image" Target="../media/image740.png"/><Relationship Id="rId29" Type="http://schemas.openxmlformats.org/officeDocument/2006/relationships/image" Target="../media/image741.png"/><Relationship Id="rId30" Type="http://schemas.openxmlformats.org/officeDocument/2006/relationships/image" Target="../media/image742.png"/><Relationship Id="rId31" Type="http://schemas.openxmlformats.org/officeDocument/2006/relationships/image" Target="../media/image743.png"/><Relationship Id="rId32" Type="http://schemas.openxmlformats.org/officeDocument/2006/relationships/image" Target="../media/image744.png"/><Relationship Id="rId33" Type="http://schemas.openxmlformats.org/officeDocument/2006/relationships/image" Target="../media/image745.png"/><Relationship Id="rId34" Type="http://schemas.openxmlformats.org/officeDocument/2006/relationships/image" Target="../media/image746.png"/><Relationship Id="rId35" Type="http://schemas.openxmlformats.org/officeDocument/2006/relationships/image" Target="../media/image747.png"/><Relationship Id="rId36" Type="http://schemas.openxmlformats.org/officeDocument/2006/relationships/image" Target="../media/image748.png"/><Relationship Id="rId37" Type="http://schemas.openxmlformats.org/officeDocument/2006/relationships/image" Target="../media/image749.png"/><Relationship Id="rId38" Type="http://schemas.openxmlformats.org/officeDocument/2006/relationships/image" Target="../media/image750.png"/><Relationship Id="rId39" Type="http://schemas.openxmlformats.org/officeDocument/2006/relationships/image" Target="../media/image751.png"/><Relationship Id="rId40" Type="http://schemas.openxmlformats.org/officeDocument/2006/relationships/image" Target="../media/image752.png"/><Relationship Id="rId41" Type="http://schemas.openxmlformats.org/officeDocument/2006/relationships/image" Target="../media/image753.png"/><Relationship Id="rId42" Type="http://schemas.openxmlformats.org/officeDocument/2006/relationships/image" Target="../media/image754.png"/><Relationship Id="rId43" Type="http://schemas.openxmlformats.org/officeDocument/2006/relationships/image" Target="../media/image755.png"/><Relationship Id="rId44" Type="http://schemas.openxmlformats.org/officeDocument/2006/relationships/image" Target="../media/image756.png"/><Relationship Id="rId45" Type="http://schemas.openxmlformats.org/officeDocument/2006/relationships/image" Target="../media/image757.png"/><Relationship Id="rId46" Type="http://schemas.openxmlformats.org/officeDocument/2006/relationships/image" Target="../media/image758.png"/><Relationship Id="rId47" Type="http://schemas.openxmlformats.org/officeDocument/2006/relationships/image" Target="../media/image759.png"/><Relationship Id="rId48" Type="http://schemas.openxmlformats.org/officeDocument/2006/relationships/image" Target="../media/image760.png"/><Relationship Id="rId49" Type="http://schemas.openxmlformats.org/officeDocument/2006/relationships/image" Target="../media/image761.png"/><Relationship Id="rId50" Type="http://schemas.openxmlformats.org/officeDocument/2006/relationships/image" Target="../media/image762.png"/><Relationship Id="rId51" Type="http://schemas.openxmlformats.org/officeDocument/2006/relationships/image" Target="../media/image763.png"/><Relationship Id="rId52" Type="http://schemas.openxmlformats.org/officeDocument/2006/relationships/image" Target="../media/image764.png"/><Relationship Id="rId53" Type="http://schemas.openxmlformats.org/officeDocument/2006/relationships/image" Target="../media/image765.png"/><Relationship Id="rId54" Type="http://schemas.openxmlformats.org/officeDocument/2006/relationships/image" Target="../media/image766.png"/><Relationship Id="rId55" Type="http://schemas.openxmlformats.org/officeDocument/2006/relationships/image" Target="../media/image767.png"/><Relationship Id="rId56" Type="http://schemas.openxmlformats.org/officeDocument/2006/relationships/image" Target="../media/image768.png"/><Relationship Id="rId57" Type="http://schemas.openxmlformats.org/officeDocument/2006/relationships/image" Target="../media/image769.png"/><Relationship Id="rId58" Type="http://schemas.openxmlformats.org/officeDocument/2006/relationships/image" Target="../media/image770.png"/><Relationship Id="rId59" Type="http://schemas.openxmlformats.org/officeDocument/2006/relationships/image" Target="../media/image771.png"/><Relationship Id="rId60" Type="http://schemas.openxmlformats.org/officeDocument/2006/relationships/image" Target="../media/image772.png"/><Relationship Id="rId61" Type="http://schemas.openxmlformats.org/officeDocument/2006/relationships/image" Target="../media/image773.png"/><Relationship Id="rId62" Type="http://schemas.openxmlformats.org/officeDocument/2006/relationships/image" Target="../media/image774.png"/><Relationship Id="rId63" Type="http://schemas.openxmlformats.org/officeDocument/2006/relationships/image" Target="../media/image775.png"/><Relationship Id="rId64" Type="http://schemas.openxmlformats.org/officeDocument/2006/relationships/image" Target="../media/image776.png"/><Relationship Id="rId65" Type="http://schemas.openxmlformats.org/officeDocument/2006/relationships/image" Target="../media/image777.png"/><Relationship Id="rId66" Type="http://schemas.openxmlformats.org/officeDocument/2006/relationships/image" Target="../media/image778.png"/><Relationship Id="rId67" Type="http://schemas.openxmlformats.org/officeDocument/2006/relationships/image" Target="../media/image779.png"/><Relationship Id="rId68" Type="http://schemas.openxmlformats.org/officeDocument/2006/relationships/image" Target="../media/image780.png"/><Relationship Id="rId69" Type="http://schemas.openxmlformats.org/officeDocument/2006/relationships/image" Target="../media/image781.png"/><Relationship Id="rId70" Type="http://schemas.openxmlformats.org/officeDocument/2006/relationships/image" Target="../media/image782.png"/><Relationship Id="rId71" Type="http://schemas.openxmlformats.org/officeDocument/2006/relationships/image" Target="../media/image783.png"/><Relationship Id="rId72" Type="http://schemas.openxmlformats.org/officeDocument/2006/relationships/image" Target="../media/image784.png"/><Relationship Id="rId73" Type="http://schemas.openxmlformats.org/officeDocument/2006/relationships/image" Target="../media/image785.png"/><Relationship Id="rId74" Type="http://schemas.openxmlformats.org/officeDocument/2006/relationships/image" Target="../media/image786.png"/><Relationship Id="rId75" Type="http://schemas.openxmlformats.org/officeDocument/2006/relationships/image" Target="../media/image787.png"/><Relationship Id="rId76" Type="http://schemas.openxmlformats.org/officeDocument/2006/relationships/image" Target="../media/image788.png"/><Relationship Id="rId77" Type="http://schemas.openxmlformats.org/officeDocument/2006/relationships/image" Target="../media/image789.png"/><Relationship Id="rId78" Type="http://schemas.openxmlformats.org/officeDocument/2006/relationships/image" Target="../media/image790.png"/><Relationship Id="rId79" Type="http://schemas.openxmlformats.org/officeDocument/2006/relationships/image" Target="../media/image791.png"/><Relationship Id="rId80" Type="http://schemas.openxmlformats.org/officeDocument/2006/relationships/image" Target="../media/image792.png"/><Relationship Id="rId81" Type="http://schemas.openxmlformats.org/officeDocument/2006/relationships/image" Target="../media/image793.png"/><Relationship Id="rId82" Type="http://schemas.openxmlformats.org/officeDocument/2006/relationships/image" Target="../media/image794.png"/><Relationship Id="rId83" Type="http://schemas.openxmlformats.org/officeDocument/2006/relationships/image" Target="../media/image795.png"/><Relationship Id="rId84" Type="http://schemas.openxmlformats.org/officeDocument/2006/relationships/image" Target="../media/image796.png"/><Relationship Id="rId85" Type="http://schemas.openxmlformats.org/officeDocument/2006/relationships/image" Target="../media/image797.png"/><Relationship Id="rId86" Type="http://schemas.openxmlformats.org/officeDocument/2006/relationships/image" Target="../media/image798.png"/><Relationship Id="rId87" Type="http://schemas.openxmlformats.org/officeDocument/2006/relationships/image" Target="../media/image799.png"/><Relationship Id="rId88" Type="http://schemas.openxmlformats.org/officeDocument/2006/relationships/image" Target="../media/image800.png"/><Relationship Id="rId89" Type="http://schemas.openxmlformats.org/officeDocument/2006/relationships/image" Target="../media/image801.png"/><Relationship Id="rId90" Type="http://schemas.openxmlformats.org/officeDocument/2006/relationships/image" Target="../media/image802.png"/><Relationship Id="rId91" Type="http://schemas.openxmlformats.org/officeDocument/2006/relationships/image" Target="../media/image803.png"/><Relationship Id="rId92" Type="http://schemas.openxmlformats.org/officeDocument/2006/relationships/image" Target="../media/image804.png"/><Relationship Id="rId93" Type="http://schemas.openxmlformats.org/officeDocument/2006/relationships/image" Target="../media/image805.png"/><Relationship Id="rId94" Type="http://schemas.openxmlformats.org/officeDocument/2006/relationships/image" Target="../media/image806.png"/><Relationship Id="rId95" Type="http://schemas.openxmlformats.org/officeDocument/2006/relationships/image" Target="../media/image807.png"/><Relationship Id="rId96" Type="http://schemas.openxmlformats.org/officeDocument/2006/relationships/image" Target="../media/image808.png"/><Relationship Id="rId97" Type="http://schemas.openxmlformats.org/officeDocument/2006/relationships/image" Target="../media/image809.png"/><Relationship Id="rId98" Type="http://schemas.openxmlformats.org/officeDocument/2006/relationships/image" Target="../media/image810.png"/><Relationship Id="rId99" Type="http://schemas.openxmlformats.org/officeDocument/2006/relationships/image" Target="../media/image811.png"/><Relationship Id="rId100" Type="http://schemas.openxmlformats.org/officeDocument/2006/relationships/image" Target="../media/image812.png"/><Relationship Id="rId101" Type="http://schemas.openxmlformats.org/officeDocument/2006/relationships/image" Target="../media/image813.png"/><Relationship Id="rId102" Type="http://schemas.openxmlformats.org/officeDocument/2006/relationships/image" Target="../media/image814.png"/><Relationship Id="rId103" Type="http://schemas.openxmlformats.org/officeDocument/2006/relationships/image" Target="../media/image815.png"/><Relationship Id="rId104" Type="http://schemas.openxmlformats.org/officeDocument/2006/relationships/image" Target="../media/image816.png"/><Relationship Id="rId105" Type="http://schemas.openxmlformats.org/officeDocument/2006/relationships/image" Target="../media/image817.png"/><Relationship Id="rId106" Type="http://schemas.openxmlformats.org/officeDocument/2006/relationships/image" Target="../media/image818.png"/><Relationship Id="rId107" Type="http://schemas.openxmlformats.org/officeDocument/2006/relationships/image" Target="../media/image819.png"/><Relationship Id="rId108" Type="http://schemas.openxmlformats.org/officeDocument/2006/relationships/image" Target="../media/image820.png"/><Relationship Id="rId109" Type="http://schemas.openxmlformats.org/officeDocument/2006/relationships/image" Target="../media/image821.png"/><Relationship Id="rId110" Type="http://schemas.openxmlformats.org/officeDocument/2006/relationships/image" Target="../media/image822.png"/><Relationship Id="rId111" Type="http://schemas.openxmlformats.org/officeDocument/2006/relationships/image" Target="../media/image823.png"/><Relationship Id="rId112" Type="http://schemas.openxmlformats.org/officeDocument/2006/relationships/image" Target="../media/image824.png"/><Relationship Id="rId113" Type="http://schemas.openxmlformats.org/officeDocument/2006/relationships/image" Target="../media/image825.png"/><Relationship Id="rId114" Type="http://schemas.openxmlformats.org/officeDocument/2006/relationships/image" Target="../media/image826.png"/><Relationship Id="rId115" Type="http://schemas.openxmlformats.org/officeDocument/2006/relationships/image" Target="../media/image827.png"/><Relationship Id="rId116" Type="http://schemas.openxmlformats.org/officeDocument/2006/relationships/image" Target="../media/image828.png"/><Relationship Id="rId117" Type="http://schemas.openxmlformats.org/officeDocument/2006/relationships/image" Target="../media/image829.png"/><Relationship Id="rId118" Type="http://schemas.openxmlformats.org/officeDocument/2006/relationships/image" Target="../media/image830.png"/><Relationship Id="rId119" Type="http://schemas.openxmlformats.org/officeDocument/2006/relationships/image" Target="../media/image831.png"/><Relationship Id="rId120" Type="http://schemas.openxmlformats.org/officeDocument/2006/relationships/image" Target="../media/image832.png"/><Relationship Id="rId121" Type="http://schemas.openxmlformats.org/officeDocument/2006/relationships/image" Target="../media/image833.png"/><Relationship Id="rId122" Type="http://schemas.openxmlformats.org/officeDocument/2006/relationships/image" Target="../media/image834.png"/><Relationship Id="rId123" Type="http://schemas.openxmlformats.org/officeDocument/2006/relationships/image" Target="../media/image835.png"/><Relationship Id="rId124" Type="http://schemas.openxmlformats.org/officeDocument/2006/relationships/image" Target="../media/image836.png"/><Relationship Id="rId125" Type="http://schemas.openxmlformats.org/officeDocument/2006/relationships/image" Target="../media/image837.png"/><Relationship Id="rId126" Type="http://schemas.openxmlformats.org/officeDocument/2006/relationships/image" Target="../media/image838.png"/><Relationship Id="rId127" Type="http://schemas.openxmlformats.org/officeDocument/2006/relationships/image" Target="../media/image839.png"/><Relationship Id="rId128" Type="http://schemas.openxmlformats.org/officeDocument/2006/relationships/image" Target="../media/image840.png"/><Relationship Id="rId129" Type="http://schemas.openxmlformats.org/officeDocument/2006/relationships/image" Target="../media/image841.png"/><Relationship Id="rId130" Type="http://schemas.openxmlformats.org/officeDocument/2006/relationships/image" Target="../media/image842.png"/><Relationship Id="rId131" Type="http://schemas.openxmlformats.org/officeDocument/2006/relationships/image" Target="../media/image843.png"/><Relationship Id="rId132" Type="http://schemas.openxmlformats.org/officeDocument/2006/relationships/image" Target="../media/image844.png"/><Relationship Id="rId133" Type="http://schemas.openxmlformats.org/officeDocument/2006/relationships/image" Target="../media/image845.png"/><Relationship Id="rId134" Type="http://schemas.openxmlformats.org/officeDocument/2006/relationships/image" Target="../media/image846.png"/><Relationship Id="rId135" Type="http://schemas.openxmlformats.org/officeDocument/2006/relationships/image" Target="../media/image847.png"/><Relationship Id="rId136" Type="http://schemas.openxmlformats.org/officeDocument/2006/relationships/image" Target="../media/image848.png"/><Relationship Id="rId137" Type="http://schemas.openxmlformats.org/officeDocument/2006/relationships/image" Target="../media/image849.png"/><Relationship Id="rId138" Type="http://schemas.openxmlformats.org/officeDocument/2006/relationships/image" Target="../media/image850.png"/><Relationship Id="rId139" Type="http://schemas.openxmlformats.org/officeDocument/2006/relationships/image" Target="../media/image851.png"/><Relationship Id="rId140" Type="http://schemas.openxmlformats.org/officeDocument/2006/relationships/image" Target="../media/image852.png"/><Relationship Id="rId141" Type="http://schemas.openxmlformats.org/officeDocument/2006/relationships/image" Target="../media/image853.png"/><Relationship Id="rId142" Type="http://schemas.openxmlformats.org/officeDocument/2006/relationships/image" Target="../media/image854.png"/><Relationship Id="rId143" Type="http://schemas.openxmlformats.org/officeDocument/2006/relationships/image" Target="../media/image855.png"/><Relationship Id="rId144" Type="http://schemas.openxmlformats.org/officeDocument/2006/relationships/image" Target="../media/image856.png"/><Relationship Id="rId145" Type="http://schemas.openxmlformats.org/officeDocument/2006/relationships/image" Target="../media/image857.png"/><Relationship Id="rId146" Type="http://schemas.openxmlformats.org/officeDocument/2006/relationships/image" Target="../media/image858.png"/><Relationship Id="rId147" Type="http://schemas.openxmlformats.org/officeDocument/2006/relationships/image" Target="../media/image859.png"/><Relationship Id="rId148" Type="http://schemas.openxmlformats.org/officeDocument/2006/relationships/image" Target="../media/image860.png"/><Relationship Id="rId149" Type="http://schemas.openxmlformats.org/officeDocument/2006/relationships/image" Target="../media/image861.png"/><Relationship Id="rId150" Type="http://schemas.openxmlformats.org/officeDocument/2006/relationships/image" Target="../media/image862.png"/><Relationship Id="rId151" Type="http://schemas.openxmlformats.org/officeDocument/2006/relationships/image" Target="../media/image863.png"/><Relationship Id="rId152" Type="http://schemas.openxmlformats.org/officeDocument/2006/relationships/image" Target="../media/image864.png"/><Relationship Id="rId153" Type="http://schemas.openxmlformats.org/officeDocument/2006/relationships/image" Target="../media/image865.png"/><Relationship Id="rId154" Type="http://schemas.openxmlformats.org/officeDocument/2006/relationships/image" Target="../media/image866.png"/><Relationship Id="rId155" Type="http://schemas.openxmlformats.org/officeDocument/2006/relationships/image" Target="../media/image867.png"/><Relationship Id="rId156" Type="http://schemas.openxmlformats.org/officeDocument/2006/relationships/image" Target="../media/image868.png"/><Relationship Id="rId157" Type="http://schemas.openxmlformats.org/officeDocument/2006/relationships/image" Target="../media/image869.png"/><Relationship Id="rId158" Type="http://schemas.openxmlformats.org/officeDocument/2006/relationships/image" Target="../media/image870.png"/><Relationship Id="rId159" Type="http://schemas.openxmlformats.org/officeDocument/2006/relationships/image" Target="../media/image871.png"/><Relationship Id="rId160" Type="http://schemas.openxmlformats.org/officeDocument/2006/relationships/image" Target="../media/image872.png"/><Relationship Id="rId161" Type="http://schemas.openxmlformats.org/officeDocument/2006/relationships/image" Target="../media/image873.png"/><Relationship Id="rId162" Type="http://schemas.openxmlformats.org/officeDocument/2006/relationships/image" Target="../media/image874.png"/><Relationship Id="rId163" Type="http://schemas.openxmlformats.org/officeDocument/2006/relationships/image" Target="../media/image875.png"/><Relationship Id="rId164" Type="http://schemas.openxmlformats.org/officeDocument/2006/relationships/image" Target="../media/image876.png"/><Relationship Id="rId165" Type="http://schemas.openxmlformats.org/officeDocument/2006/relationships/image" Target="../media/image877.png"/><Relationship Id="rId166" Type="http://schemas.openxmlformats.org/officeDocument/2006/relationships/image" Target="../media/image878.png"/><Relationship Id="rId167" Type="http://schemas.openxmlformats.org/officeDocument/2006/relationships/image" Target="../media/image879.png"/><Relationship Id="rId168" Type="http://schemas.openxmlformats.org/officeDocument/2006/relationships/image" Target="../media/image880.png"/><Relationship Id="rId169" Type="http://schemas.openxmlformats.org/officeDocument/2006/relationships/image" Target="../media/image881.png"/><Relationship Id="rId170" Type="http://schemas.openxmlformats.org/officeDocument/2006/relationships/image" Target="../media/image882.png"/><Relationship Id="rId171" Type="http://schemas.openxmlformats.org/officeDocument/2006/relationships/image" Target="../media/image883.png"/><Relationship Id="rId172" Type="http://schemas.openxmlformats.org/officeDocument/2006/relationships/image" Target="../media/image884.png"/><Relationship Id="rId173" Type="http://schemas.openxmlformats.org/officeDocument/2006/relationships/image" Target="../media/image885.png"/><Relationship Id="rId174" Type="http://schemas.openxmlformats.org/officeDocument/2006/relationships/image" Target="../media/image886.png"/><Relationship Id="rId175" Type="http://schemas.openxmlformats.org/officeDocument/2006/relationships/image" Target="../media/image887.png"/><Relationship Id="rId176" Type="http://schemas.openxmlformats.org/officeDocument/2006/relationships/image" Target="../media/image888.png"/><Relationship Id="rId177" Type="http://schemas.openxmlformats.org/officeDocument/2006/relationships/image" Target="../media/image889.png"/><Relationship Id="rId178" Type="http://schemas.openxmlformats.org/officeDocument/2006/relationships/image" Target="../media/image890.png"/><Relationship Id="rId179" Type="http://schemas.openxmlformats.org/officeDocument/2006/relationships/image" Target="../media/image891.png"/><Relationship Id="rId180" Type="http://schemas.openxmlformats.org/officeDocument/2006/relationships/image" Target="../media/image892.png"/><Relationship Id="rId181" Type="http://schemas.openxmlformats.org/officeDocument/2006/relationships/image" Target="../media/image893.png"/><Relationship Id="rId182" Type="http://schemas.openxmlformats.org/officeDocument/2006/relationships/image" Target="../media/image894.png"/><Relationship Id="rId183" Type="http://schemas.openxmlformats.org/officeDocument/2006/relationships/image" Target="../media/image895.png"/><Relationship Id="rId184" Type="http://schemas.openxmlformats.org/officeDocument/2006/relationships/image" Target="../media/image896.png"/><Relationship Id="rId185" Type="http://schemas.openxmlformats.org/officeDocument/2006/relationships/image" Target="../media/image897.png"/><Relationship Id="rId186" Type="http://schemas.openxmlformats.org/officeDocument/2006/relationships/image" Target="../media/image898.png"/><Relationship Id="rId187" Type="http://schemas.openxmlformats.org/officeDocument/2006/relationships/image" Target="../media/image899.png"/><Relationship Id="rId188" Type="http://schemas.openxmlformats.org/officeDocument/2006/relationships/image" Target="../media/image900.png"/><Relationship Id="rId189" Type="http://schemas.openxmlformats.org/officeDocument/2006/relationships/image" Target="../media/image901.png"/><Relationship Id="rId190" Type="http://schemas.openxmlformats.org/officeDocument/2006/relationships/image" Target="../media/image902.png"/><Relationship Id="rId191" Type="http://schemas.openxmlformats.org/officeDocument/2006/relationships/image" Target="../media/image903.png"/><Relationship Id="rId192" Type="http://schemas.openxmlformats.org/officeDocument/2006/relationships/image" Target="../media/image904.png"/><Relationship Id="rId193" Type="http://schemas.openxmlformats.org/officeDocument/2006/relationships/image" Target="../media/image905.png"/><Relationship Id="rId194" Type="http://schemas.openxmlformats.org/officeDocument/2006/relationships/image" Target="../media/image906.png"/><Relationship Id="rId195" Type="http://schemas.openxmlformats.org/officeDocument/2006/relationships/image" Target="../media/image907.png"/><Relationship Id="rId196" Type="http://schemas.openxmlformats.org/officeDocument/2006/relationships/image" Target="../media/image908.png"/><Relationship Id="rId197" Type="http://schemas.openxmlformats.org/officeDocument/2006/relationships/image" Target="../media/image909.png"/><Relationship Id="rId198" Type="http://schemas.openxmlformats.org/officeDocument/2006/relationships/image" Target="../media/image910.png"/><Relationship Id="rId199" Type="http://schemas.openxmlformats.org/officeDocument/2006/relationships/image" Target="../media/image911.png"/><Relationship Id="rId200" Type="http://schemas.openxmlformats.org/officeDocument/2006/relationships/image" Target="../media/image912.png"/><Relationship Id="rId201" Type="http://schemas.openxmlformats.org/officeDocument/2006/relationships/image" Target="../media/image913.png"/><Relationship Id="rId202" Type="http://schemas.openxmlformats.org/officeDocument/2006/relationships/image" Target="../media/image914.png"/><Relationship Id="rId203" Type="http://schemas.openxmlformats.org/officeDocument/2006/relationships/image" Target="../media/image915.png"/><Relationship Id="rId204" Type="http://schemas.openxmlformats.org/officeDocument/2006/relationships/image" Target="../media/image916.png"/><Relationship Id="rId205" Type="http://schemas.openxmlformats.org/officeDocument/2006/relationships/image" Target="../media/image917.png"/><Relationship Id="rId206" Type="http://schemas.openxmlformats.org/officeDocument/2006/relationships/image" Target="../media/image918.png"/><Relationship Id="rId207" Type="http://schemas.openxmlformats.org/officeDocument/2006/relationships/image" Target="../media/image919.png"/><Relationship Id="rId208" Type="http://schemas.openxmlformats.org/officeDocument/2006/relationships/image" Target="../media/image920.png"/><Relationship Id="rId209" Type="http://schemas.openxmlformats.org/officeDocument/2006/relationships/image" Target="../media/image921.png"/><Relationship Id="rId210" Type="http://schemas.openxmlformats.org/officeDocument/2006/relationships/image" Target="../media/image922.png"/><Relationship Id="rId211" Type="http://schemas.openxmlformats.org/officeDocument/2006/relationships/image" Target="../media/image923.png"/><Relationship Id="rId212" Type="http://schemas.openxmlformats.org/officeDocument/2006/relationships/image" Target="../media/image924.png"/><Relationship Id="rId213" Type="http://schemas.openxmlformats.org/officeDocument/2006/relationships/image" Target="../media/image925.png"/><Relationship Id="rId214" Type="http://schemas.openxmlformats.org/officeDocument/2006/relationships/image" Target="../media/image926.png"/><Relationship Id="rId215" Type="http://schemas.openxmlformats.org/officeDocument/2006/relationships/image" Target="../media/image927.png"/><Relationship Id="rId216" Type="http://schemas.openxmlformats.org/officeDocument/2006/relationships/image" Target="../media/image928.png"/><Relationship Id="rId217" Type="http://schemas.openxmlformats.org/officeDocument/2006/relationships/image" Target="../media/image929.png"/><Relationship Id="rId218" Type="http://schemas.openxmlformats.org/officeDocument/2006/relationships/image" Target="../media/image930.png"/><Relationship Id="rId219" Type="http://schemas.openxmlformats.org/officeDocument/2006/relationships/image" Target="../media/image931.png"/><Relationship Id="rId220" Type="http://schemas.openxmlformats.org/officeDocument/2006/relationships/image" Target="../media/image932.png"/><Relationship Id="rId221" Type="http://schemas.openxmlformats.org/officeDocument/2006/relationships/image" Target="../media/image933.png"/><Relationship Id="rId222" Type="http://schemas.openxmlformats.org/officeDocument/2006/relationships/image" Target="../media/image934.png"/><Relationship Id="rId223" Type="http://schemas.openxmlformats.org/officeDocument/2006/relationships/image" Target="../media/image935.png"/><Relationship Id="rId224" Type="http://schemas.openxmlformats.org/officeDocument/2006/relationships/image" Target="../media/image936.png"/><Relationship Id="rId225" Type="http://schemas.openxmlformats.org/officeDocument/2006/relationships/image" Target="../media/image937.png"/><Relationship Id="rId226" Type="http://schemas.openxmlformats.org/officeDocument/2006/relationships/image" Target="../media/image938.png"/><Relationship Id="rId227" Type="http://schemas.openxmlformats.org/officeDocument/2006/relationships/image" Target="../media/image939.png"/><Relationship Id="rId228" Type="http://schemas.openxmlformats.org/officeDocument/2006/relationships/image" Target="../media/image940.png"/><Relationship Id="rId229" Type="http://schemas.openxmlformats.org/officeDocument/2006/relationships/image" Target="../media/image941.png"/><Relationship Id="rId230" Type="http://schemas.openxmlformats.org/officeDocument/2006/relationships/image" Target="../media/image942.png"/><Relationship Id="rId231" Type="http://schemas.openxmlformats.org/officeDocument/2006/relationships/image" Target="../media/image943.png"/><Relationship Id="rId232" Type="http://schemas.openxmlformats.org/officeDocument/2006/relationships/image" Target="../media/image944.png"/><Relationship Id="rId233" Type="http://schemas.openxmlformats.org/officeDocument/2006/relationships/image" Target="../media/image945.png"/><Relationship Id="rId234" Type="http://schemas.openxmlformats.org/officeDocument/2006/relationships/image" Target="../media/image946.png"/><Relationship Id="rId235" Type="http://schemas.openxmlformats.org/officeDocument/2006/relationships/image" Target="../media/image947.png"/><Relationship Id="rId236" Type="http://schemas.openxmlformats.org/officeDocument/2006/relationships/image" Target="../media/image948.png"/><Relationship Id="rId237" Type="http://schemas.openxmlformats.org/officeDocument/2006/relationships/image" Target="../media/image949.png"/><Relationship Id="rId238" Type="http://schemas.openxmlformats.org/officeDocument/2006/relationships/image" Target="../media/image950.png"/><Relationship Id="rId239" Type="http://schemas.openxmlformats.org/officeDocument/2006/relationships/image" Target="../media/image951.png"/><Relationship Id="rId240" Type="http://schemas.openxmlformats.org/officeDocument/2006/relationships/image" Target="../media/image952.png"/><Relationship Id="rId241" Type="http://schemas.openxmlformats.org/officeDocument/2006/relationships/image" Target="../media/image953.png"/><Relationship Id="rId242" Type="http://schemas.openxmlformats.org/officeDocument/2006/relationships/image" Target="../media/image954.png"/><Relationship Id="rId243" Type="http://schemas.openxmlformats.org/officeDocument/2006/relationships/image" Target="../media/image955.png"/><Relationship Id="rId244" Type="http://schemas.openxmlformats.org/officeDocument/2006/relationships/image" Target="../media/image956.png"/><Relationship Id="rId245" Type="http://schemas.openxmlformats.org/officeDocument/2006/relationships/image" Target="../media/image957.png"/><Relationship Id="rId246" Type="http://schemas.openxmlformats.org/officeDocument/2006/relationships/image" Target="../media/image958.png"/><Relationship Id="rId247" Type="http://schemas.openxmlformats.org/officeDocument/2006/relationships/image" Target="../media/image959.png"/><Relationship Id="rId248" Type="http://schemas.openxmlformats.org/officeDocument/2006/relationships/image" Target="../media/image960.png"/><Relationship Id="rId249" Type="http://schemas.openxmlformats.org/officeDocument/2006/relationships/image" Target="../media/image961.png"/><Relationship Id="rId250" Type="http://schemas.openxmlformats.org/officeDocument/2006/relationships/image" Target="../media/image962.png"/><Relationship Id="rId251" Type="http://schemas.openxmlformats.org/officeDocument/2006/relationships/image" Target="../media/image963.png"/><Relationship Id="rId252" Type="http://schemas.openxmlformats.org/officeDocument/2006/relationships/image" Target="../media/image964.png"/><Relationship Id="rId253" Type="http://schemas.openxmlformats.org/officeDocument/2006/relationships/image" Target="../media/image965.png"/><Relationship Id="rId254" Type="http://schemas.openxmlformats.org/officeDocument/2006/relationships/image" Target="../media/image966.png"/><Relationship Id="rId255" Type="http://schemas.openxmlformats.org/officeDocument/2006/relationships/image" Target="../media/image967.png"/><Relationship Id="rId256" Type="http://schemas.openxmlformats.org/officeDocument/2006/relationships/image" Target="../media/image968.png"/><Relationship Id="rId257" Type="http://schemas.openxmlformats.org/officeDocument/2006/relationships/image" Target="../media/image969.png"/><Relationship Id="rId258" Type="http://schemas.openxmlformats.org/officeDocument/2006/relationships/image" Target="../media/image970.png"/><Relationship Id="rId259" Type="http://schemas.openxmlformats.org/officeDocument/2006/relationships/image" Target="../media/image971.png"/><Relationship Id="rId260" Type="http://schemas.openxmlformats.org/officeDocument/2006/relationships/image" Target="../media/image4.png"/><Relationship Id="rId261" Type="http://schemas.openxmlformats.org/officeDocument/2006/relationships/image" Target="../media/image5.png"/><Relationship Id="rId262" Type="http://schemas.openxmlformats.org/officeDocument/2006/relationships/image" Target="../media/image6.png"/></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5.png"/><Relationship Id="rId4" Type="http://schemas.openxmlformats.org/officeDocument/2006/relationships/image" Target="../media/image6.png"/></Relationships>

</file>

<file path=ppt/slideLayouts/_rels/slideLayout60.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72.png"/><Relationship Id="rId3" Type="http://schemas.openxmlformats.org/officeDocument/2006/relationships/image" Target="../media/image973.png"/><Relationship Id="rId4" Type="http://schemas.openxmlformats.org/officeDocument/2006/relationships/image" Target="../media/image974.png"/><Relationship Id="rId5" Type="http://schemas.openxmlformats.org/officeDocument/2006/relationships/image" Target="../media/image975.png"/><Relationship Id="rId6" Type="http://schemas.openxmlformats.org/officeDocument/2006/relationships/image" Target="../media/image976.png"/><Relationship Id="rId7" Type="http://schemas.openxmlformats.org/officeDocument/2006/relationships/image" Target="../media/image977.png"/><Relationship Id="rId8" Type="http://schemas.openxmlformats.org/officeDocument/2006/relationships/image" Target="../media/image978.png"/><Relationship Id="rId9" Type="http://schemas.openxmlformats.org/officeDocument/2006/relationships/image" Target="../media/image979.png"/><Relationship Id="rId10" Type="http://schemas.openxmlformats.org/officeDocument/2006/relationships/image" Target="../media/image980.png"/><Relationship Id="rId11" Type="http://schemas.openxmlformats.org/officeDocument/2006/relationships/image" Target="../media/image981.png"/><Relationship Id="rId12" Type="http://schemas.openxmlformats.org/officeDocument/2006/relationships/image" Target="../media/image982.png"/><Relationship Id="rId13" Type="http://schemas.openxmlformats.org/officeDocument/2006/relationships/image" Target="../media/image983.png"/><Relationship Id="rId14" Type="http://schemas.openxmlformats.org/officeDocument/2006/relationships/image" Target="../media/image984.png"/><Relationship Id="rId15" Type="http://schemas.openxmlformats.org/officeDocument/2006/relationships/image" Target="../media/image985.png"/><Relationship Id="rId16" Type="http://schemas.openxmlformats.org/officeDocument/2006/relationships/image" Target="../media/image986.png"/><Relationship Id="rId17" Type="http://schemas.openxmlformats.org/officeDocument/2006/relationships/image" Target="../media/image987.png"/><Relationship Id="rId18" Type="http://schemas.openxmlformats.org/officeDocument/2006/relationships/image" Target="../media/image988.png"/><Relationship Id="rId19" Type="http://schemas.openxmlformats.org/officeDocument/2006/relationships/image" Target="../media/image989.png"/><Relationship Id="rId20" Type="http://schemas.openxmlformats.org/officeDocument/2006/relationships/image" Target="../media/image990.png"/><Relationship Id="rId21" Type="http://schemas.openxmlformats.org/officeDocument/2006/relationships/image" Target="../media/image991.png"/><Relationship Id="rId22" Type="http://schemas.openxmlformats.org/officeDocument/2006/relationships/image" Target="../media/image992.png"/><Relationship Id="rId23" Type="http://schemas.openxmlformats.org/officeDocument/2006/relationships/image" Target="../media/image993.png"/><Relationship Id="rId24" Type="http://schemas.openxmlformats.org/officeDocument/2006/relationships/image" Target="../media/image994.png"/><Relationship Id="rId25" Type="http://schemas.openxmlformats.org/officeDocument/2006/relationships/image" Target="../media/image995.png"/><Relationship Id="rId26" Type="http://schemas.openxmlformats.org/officeDocument/2006/relationships/image" Target="../media/image996.png"/><Relationship Id="rId27" Type="http://schemas.openxmlformats.org/officeDocument/2006/relationships/image" Target="../media/image997.png"/><Relationship Id="rId28" Type="http://schemas.openxmlformats.org/officeDocument/2006/relationships/image" Target="../media/image998.png"/><Relationship Id="rId29" Type="http://schemas.openxmlformats.org/officeDocument/2006/relationships/image" Target="../media/image999.png"/><Relationship Id="rId30" Type="http://schemas.openxmlformats.org/officeDocument/2006/relationships/image" Target="../media/image1000.png"/><Relationship Id="rId31" Type="http://schemas.openxmlformats.org/officeDocument/2006/relationships/image" Target="../media/image1001.png"/><Relationship Id="rId32" Type="http://schemas.openxmlformats.org/officeDocument/2006/relationships/image" Target="../media/image1002.png"/><Relationship Id="rId33" Type="http://schemas.openxmlformats.org/officeDocument/2006/relationships/image" Target="../media/image1003.png"/><Relationship Id="rId34" Type="http://schemas.openxmlformats.org/officeDocument/2006/relationships/image" Target="../media/image1004.png"/><Relationship Id="rId35" Type="http://schemas.openxmlformats.org/officeDocument/2006/relationships/image" Target="../media/image1005.png"/><Relationship Id="rId36" Type="http://schemas.openxmlformats.org/officeDocument/2006/relationships/image" Target="../media/image1006.png"/><Relationship Id="rId37" Type="http://schemas.openxmlformats.org/officeDocument/2006/relationships/image" Target="../media/image1007.png"/><Relationship Id="rId38" Type="http://schemas.openxmlformats.org/officeDocument/2006/relationships/image" Target="../media/image1008.png"/><Relationship Id="rId39" Type="http://schemas.openxmlformats.org/officeDocument/2006/relationships/image" Target="../media/image1009.png"/><Relationship Id="rId40" Type="http://schemas.openxmlformats.org/officeDocument/2006/relationships/image" Target="../media/image1010.png"/><Relationship Id="rId41" Type="http://schemas.openxmlformats.org/officeDocument/2006/relationships/image" Target="../media/image1011.png"/><Relationship Id="rId42" Type="http://schemas.openxmlformats.org/officeDocument/2006/relationships/image" Target="../media/image1012.png"/><Relationship Id="rId43" Type="http://schemas.openxmlformats.org/officeDocument/2006/relationships/image" Target="../media/image1013.png"/><Relationship Id="rId44" Type="http://schemas.openxmlformats.org/officeDocument/2006/relationships/image" Target="../media/image1014.png"/><Relationship Id="rId45" Type="http://schemas.openxmlformats.org/officeDocument/2006/relationships/image" Target="../media/image1015.png"/><Relationship Id="rId46" Type="http://schemas.openxmlformats.org/officeDocument/2006/relationships/image" Target="../media/image1016.png"/><Relationship Id="rId47" Type="http://schemas.openxmlformats.org/officeDocument/2006/relationships/image" Target="../media/image1017.png"/><Relationship Id="rId48" Type="http://schemas.openxmlformats.org/officeDocument/2006/relationships/image" Target="../media/image1018.png"/><Relationship Id="rId49" Type="http://schemas.openxmlformats.org/officeDocument/2006/relationships/image" Target="../media/image1019.png"/><Relationship Id="rId50" Type="http://schemas.openxmlformats.org/officeDocument/2006/relationships/image" Target="../media/image1020.png"/><Relationship Id="rId51" Type="http://schemas.openxmlformats.org/officeDocument/2006/relationships/image" Target="../media/image1021.png"/><Relationship Id="rId52" Type="http://schemas.openxmlformats.org/officeDocument/2006/relationships/image" Target="../media/image1022.png"/><Relationship Id="rId53" Type="http://schemas.openxmlformats.org/officeDocument/2006/relationships/image" Target="../media/image1023.png"/><Relationship Id="rId54" Type="http://schemas.openxmlformats.org/officeDocument/2006/relationships/image" Target="../media/image1024.png"/><Relationship Id="rId55" Type="http://schemas.openxmlformats.org/officeDocument/2006/relationships/image" Target="../media/image1025.png"/><Relationship Id="rId56" Type="http://schemas.openxmlformats.org/officeDocument/2006/relationships/image" Target="../media/image1026.png"/><Relationship Id="rId57" Type="http://schemas.openxmlformats.org/officeDocument/2006/relationships/image" Target="../media/image1027.png"/><Relationship Id="rId58" Type="http://schemas.openxmlformats.org/officeDocument/2006/relationships/image" Target="../media/image1028.png"/><Relationship Id="rId59" Type="http://schemas.openxmlformats.org/officeDocument/2006/relationships/image" Target="../media/image1029.png"/><Relationship Id="rId60" Type="http://schemas.openxmlformats.org/officeDocument/2006/relationships/image" Target="../media/image1030.png"/><Relationship Id="rId61" Type="http://schemas.openxmlformats.org/officeDocument/2006/relationships/image" Target="../media/image1031.png"/><Relationship Id="rId62" Type="http://schemas.openxmlformats.org/officeDocument/2006/relationships/image" Target="../media/image1032.png"/><Relationship Id="rId63" Type="http://schemas.openxmlformats.org/officeDocument/2006/relationships/image" Target="../media/image1033.png"/><Relationship Id="rId64" Type="http://schemas.openxmlformats.org/officeDocument/2006/relationships/image" Target="../media/image1034.png"/><Relationship Id="rId65" Type="http://schemas.openxmlformats.org/officeDocument/2006/relationships/image" Target="../media/image1035.png"/><Relationship Id="rId66" Type="http://schemas.openxmlformats.org/officeDocument/2006/relationships/image" Target="../media/image1036.png"/><Relationship Id="rId67" Type="http://schemas.openxmlformats.org/officeDocument/2006/relationships/image" Target="../media/image1037.png"/><Relationship Id="rId68" Type="http://schemas.openxmlformats.org/officeDocument/2006/relationships/image" Target="../media/image1038.png"/><Relationship Id="rId69" Type="http://schemas.openxmlformats.org/officeDocument/2006/relationships/image" Target="../media/image1039.png"/><Relationship Id="rId70" Type="http://schemas.openxmlformats.org/officeDocument/2006/relationships/image" Target="../media/image1040.png"/><Relationship Id="rId71" Type="http://schemas.openxmlformats.org/officeDocument/2006/relationships/image" Target="../media/image1041.png"/><Relationship Id="rId72" Type="http://schemas.openxmlformats.org/officeDocument/2006/relationships/image" Target="../media/image1042.png"/><Relationship Id="rId73" Type="http://schemas.openxmlformats.org/officeDocument/2006/relationships/image" Target="../media/image1043.png"/><Relationship Id="rId74" Type="http://schemas.openxmlformats.org/officeDocument/2006/relationships/image" Target="../media/image1044.png"/><Relationship Id="rId75" Type="http://schemas.openxmlformats.org/officeDocument/2006/relationships/image" Target="../media/image1045.png"/><Relationship Id="rId76" Type="http://schemas.openxmlformats.org/officeDocument/2006/relationships/image" Target="../media/image1046.png"/><Relationship Id="rId77" Type="http://schemas.openxmlformats.org/officeDocument/2006/relationships/image" Target="../media/image1047.png"/><Relationship Id="rId78" Type="http://schemas.openxmlformats.org/officeDocument/2006/relationships/image" Target="../media/image1048.png"/><Relationship Id="rId79" Type="http://schemas.openxmlformats.org/officeDocument/2006/relationships/image" Target="../media/image1049.png"/><Relationship Id="rId80" Type="http://schemas.openxmlformats.org/officeDocument/2006/relationships/image" Target="../media/image1050.png"/><Relationship Id="rId81" Type="http://schemas.openxmlformats.org/officeDocument/2006/relationships/image" Target="../media/image1051.png"/><Relationship Id="rId82" Type="http://schemas.openxmlformats.org/officeDocument/2006/relationships/image" Target="../media/image1052.png"/><Relationship Id="rId83" Type="http://schemas.openxmlformats.org/officeDocument/2006/relationships/image" Target="../media/image1053.png"/><Relationship Id="rId84" Type="http://schemas.openxmlformats.org/officeDocument/2006/relationships/image" Target="../media/image1054.png"/><Relationship Id="rId85" Type="http://schemas.openxmlformats.org/officeDocument/2006/relationships/image" Target="../media/image1055.png"/><Relationship Id="rId86" Type="http://schemas.openxmlformats.org/officeDocument/2006/relationships/image" Target="../media/image1056.png"/><Relationship Id="rId87" Type="http://schemas.openxmlformats.org/officeDocument/2006/relationships/image" Target="../media/image1057.png"/><Relationship Id="rId88" Type="http://schemas.openxmlformats.org/officeDocument/2006/relationships/image" Target="../media/image1058.png"/><Relationship Id="rId89" Type="http://schemas.openxmlformats.org/officeDocument/2006/relationships/image" Target="../media/image1059.png"/><Relationship Id="rId90" Type="http://schemas.openxmlformats.org/officeDocument/2006/relationships/image" Target="../media/image1060.png"/><Relationship Id="rId91" Type="http://schemas.openxmlformats.org/officeDocument/2006/relationships/image" Target="../media/image1061.png"/><Relationship Id="rId92" Type="http://schemas.openxmlformats.org/officeDocument/2006/relationships/image" Target="../media/image1062.png"/><Relationship Id="rId93" Type="http://schemas.openxmlformats.org/officeDocument/2006/relationships/image" Target="../media/image1063.png"/><Relationship Id="rId94" Type="http://schemas.openxmlformats.org/officeDocument/2006/relationships/image" Target="../media/image1064.png"/><Relationship Id="rId95" Type="http://schemas.openxmlformats.org/officeDocument/2006/relationships/image" Target="../media/image1065.png"/><Relationship Id="rId96" Type="http://schemas.openxmlformats.org/officeDocument/2006/relationships/image" Target="../media/image1066.png"/><Relationship Id="rId97" Type="http://schemas.openxmlformats.org/officeDocument/2006/relationships/image" Target="../media/image1067.png"/><Relationship Id="rId98" Type="http://schemas.openxmlformats.org/officeDocument/2006/relationships/image" Target="../media/image1068.png"/><Relationship Id="rId99" Type="http://schemas.openxmlformats.org/officeDocument/2006/relationships/image" Target="../media/image1069.png"/><Relationship Id="rId100" Type="http://schemas.openxmlformats.org/officeDocument/2006/relationships/image" Target="../media/image1070.png"/><Relationship Id="rId101" Type="http://schemas.openxmlformats.org/officeDocument/2006/relationships/image" Target="../media/image1071.png"/><Relationship Id="rId102" Type="http://schemas.openxmlformats.org/officeDocument/2006/relationships/image" Target="../media/image1072.png"/><Relationship Id="rId103" Type="http://schemas.openxmlformats.org/officeDocument/2006/relationships/image" Target="../media/image1073.png"/><Relationship Id="rId104" Type="http://schemas.openxmlformats.org/officeDocument/2006/relationships/image" Target="../media/image1074.png"/><Relationship Id="rId105" Type="http://schemas.openxmlformats.org/officeDocument/2006/relationships/image" Target="../media/image1075.png"/><Relationship Id="rId106" Type="http://schemas.openxmlformats.org/officeDocument/2006/relationships/image" Target="../media/image1076.png"/><Relationship Id="rId107" Type="http://schemas.openxmlformats.org/officeDocument/2006/relationships/image" Target="../media/image1077.png"/><Relationship Id="rId108" Type="http://schemas.openxmlformats.org/officeDocument/2006/relationships/image" Target="../media/image1078.png"/><Relationship Id="rId109" Type="http://schemas.openxmlformats.org/officeDocument/2006/relationships/image" Target="../media/image1079.png"/><Relationship Id="rId110" Type="http://schemas.openxmlformats.org/officeDocument/2006/relationships/image" Target="../media/image1080.png"/><Relationship Id="rId111" Type="http://schemas.openxmlformats.org/officeDocument/2006/relationships/image" Target="../media/image1081.png"/><Relationship Id="rId112" Type="http://schemas.openxmlformats.org/officeDocument/2006/relationships/image" Target="../media/image1082.png"/><Relationship Id="rId113" Type="http://schemas.openxmlformats.org/officeDocument/2006/relationships/image" Target="../media/image1083.png"/><Relationship Id="rId114" Type="http://schemas.openxmlformats.org/officeDocument/2006/relationships/image" Target="../media/image1084.png"/><Relationship Id="rId115" Type="http://schemas.openxmlformats.org/officeDocument/2006/relationships/image" Target="../media/image1085.png"/><Relationship Id="rId116" Type="http://schemas.openxmlformats.org/officeDocument/2006/relationships/image" Target="../media/image1086.png"/><Relationship Id="rId117" Type="http://schemas.openxmlformats.org/officeDocument/2006/relationships/image" Target="../media/image1087.png"/><Relationship Id="rId118" Type="http://schemas.openxmlformats.org/officeDocument/2006/relationships/image" Target="../media/image1088.png"/><Relationship Id="rId119" Type="http://schemas.openxmlformats.org/officeDocument/2006/relationships/image" Target="../media/image1089.png"/><Relationship Id="rId120" Type="http://schemas.openxmlformats.org/officeDocument/2006/relationships/image" Target="../media/image1090.png"/><Relationship Id="rId121" Type="http://schemas.openxmlformats.org/officeDocument/2006/relationships/image" Target="../media/image1091.png"/><Relationship Id="rId122" Type="http://schemas.openxmlformats.org/officeDocument/2006/relationships/image" Target="../media/image1092.png"/><Relationship Id="rId123" Type="http://schemas.openxmlformats.org/officeDocument/2006/relationships/image" Target="../media/image1093.png"/><Relationship Id="rId124" Type="http://schemas.openxmlformats.org/officeDocument/2006/relationships/image" Target="../media/image1094.png"/><Relationship Id="rId125" Type="http://schemas.openxmlformats.org/officeDocument/2006/relationships/image" Target="../media/image1095.png"/><Relationship Id="rId126" Type="http://schemas.openxmlformats.org/officeDocument/2006/relationships/image" Target="../media/image1096.png"/><Relationship Id="rId127" Type="http://schemas.openxmlformats.org/officeDocument/2006/relationships/image" Target="../media/image1097.png"/><Relationship Id="rId128" Type="http://schemas.openxmlformats.org/officeDocument/2006/relationships/image" Target="../media/image1098.png"/><Relationship Id="rId129" Type="http://schemas.openxmlformats.org/officeDocument/2006/relationships/image" Target="../media/image1099.png"/><Relationship Id="rId130" Type="http://schemas.openxmlformats.org/officeDocument/2006/relationships/image" Target="../media/image1100.png"/><Relationship Id="rId131" Type="http://schemas.openxmlformats.org/officeDocument/2006/relationships/image" Target="../media/image1101.png"/><Relationship Id="rId132" Type="http://schemas.openxmlformats.org/officeDocument/2006/relationships/image" Target="../media/image1102.png"/><Relationship Id="rId133" Type="http://schemas.openxmlformats.org/officeDocument/2006/relationships/image" Target="../media/image1103.png"/><Relationship Id="rId134" Type="http://schemas.openxmlformats.org/officeDocument/2006/relationships/image" Target="../media/image1104.png"/><Relationship Id="rId135" Type="http://schemas.openxmlformats.org/officeDocument/2006/relationships/image" Target="../media/image1105.png"/><Relationship Id="rId136" Type="http://schemas.openxmlformats.org/officeDocument/2006/relationships/image" Target="../media/image1106.png"/><Relationship Id="rId137" Type="http://schemas.openxmlformats.org/officeDocument/2006/relationships/image" Target="../media/image1107.png"/><Relationship Id="rId138" Type="http://schemas.openxmlformats.org/officeDocument/2006/relationships/image" Target="../media/image1108.png"/><Relationship Id="rId139" Type="http://schemas.openxmlformats.org/officeDocument/2006/relationships/image" Target="../media/image1109.png"/><Relationship Id="rId140" Type="http://schemas.openxmlformats.org/officeDocument/2006/relationships/image" Target="../media/image1110.png"/><Relationship Id="rId141" Type="http://schemas.openxmlformats.org/officeDocument/2006/relationships/image" Target="../media/image1111.png"/><Relationship Id="rId142" Type="http://schemas.openxmlformats.org/officeDocument/2006/relationships/image" Target="../media/image1112.png"/><Relationship Id="rId143" Type="http://schemas.openxmlformats.org/officeDocument/2006/relationships/image" Target="../media/image1113.png"/><Relationship Id="rId144" Type="http://schemas.openxmlformats.org/officeDocument/2006/relationships/image" Target="../media/image1114.png"/><Relationship Id="rId145" Type="http://schemas.openxmlformats.org/officeDocument/2006/relationships/image" Target="../media/image1115.png"/><Relationship Id="rId146" Type="http://schemas.openxmlformats.org/officeDocument/2006/relationships/image" Target="../media/image1116.png"/><Relationship Id="rId147" Type="http://schemas.openxmlformats.org/officeDocument/2006/relationships/image" Target="../media/image1117.png"/><Relationship Id="rId148" Type="http://schemas.openxmlformats.org/officeDocument/2006/relationships/image" Target="../media/image1118.png"/><Relationship Id="rId149" Type="http://schemas.openxmlformats.org/officeDocument/2006/relationships/image" Target="../media/image1119.png"/><Relationship Id="rId150" Type="http://schemas.openxmlformats.org/officeDocument/2006/relationships/image" Target="../media/image1120.png"/><Relationship Id="rId151" Type="http://schemas.openxmlformats.org/officeDocument/2006/relationships/image" Target="../media/image1121.png"/><Relationship Id="rId152" Type="http://schemas.openxmlformats.org/officeDocument/2006/relationships/image" Target="../media/image1122.png"/><Relationship Id="rId153" Type="http://schemas.openxmlformats.org/officeDocument/2006/relationships/image" Target="../media/image1123.png"/><Relationship Id="rId154" Type="http://schemas.openxmlformats.org/officeDocument/2006/relationships/image" Target="../media/image1124.png"/><Relationship Id="rId155" Type="http://schemas.openxmlformats.org/officeDocument/2006/relationships/image" Target="../media/image1125.png"/><Relationship Id="rId156" Type="http://schemas.openxmlformats.org/officeDocument/2006/relationships/image" Target="../media/image1126.png"/><Relationship Id="rId157" Type="http://schemas.openxmlformats.org/officeDocument/2006/relationships/image" Target="../media/image1127.png"/><Relationship Id="rId158" Type="http://schemas.openxmlformats.org/officeDocument/2006/relationships/image" Target="../media/image1128.png"/><Relationship Id="rId159" Type="http://schemas.openxmlformats.org/officeDocument/2006/relationships/image" Target="../media/image1129.png"/><Relationship Id="rId160" Type="http://schemas.openxmlformats.org/officeDocument/2006/relationships/image" Target="../media/image1130.png"/><Relationship Id="rId161" Type="http://schemas.openxmlformats.org/officeDocument/2006/relationships/image" Target="../media/image1131.png"/><Relationship Id="rId162" Type="http://schemas.openxmlformats.org/officeDocument/2006/relationships/image" Target="../media/image1132.png"/><Relationship Id="rId163" Type="http://schemas.openxmlformats.org/officeDocument/2006/relationships/image" Target="../media/image1133.png"/><Relationship Id="rId164" Type="http://schemas.openxmlformats.org/officeDocument/2006/relationships/image" Target="../media/image1134.png"/><Relationship Id="rId165" Type="http://schemas.openxmlformats.org/officeDocument/2006/relationships/image" Target="../media/image1135.png"/><Relationship Id="rId166" Type="http://schemas.openxmlformats.org/officeDocument/2006/relationships/image" Target="../media/image1136.png"/><Relationship Id="rId167" Type="http://schemas.openxmlformats.org/officeDocument/2006/relationships/image" Target="../media/image1137.png"/><Relationship Id="rId168" Type="http://schemas.openxmlformats.org/officeDocument/2006/relationships/image" Target="../media/image1138.png"/><Relationship Id="rId169" Type="http://schemas.openxmlformats.org/officeDocument/2006/relationships/image" Target="../media/image1139.png"/><Relationship Id="rId170" Type="http://schemas.openxmlformats.org/officeDocument/2006/relationships/image" Target="../media/image1140.png"/><Relationship Id="rId171" Type="http://schemas.openxmlformats.org/officeDocument/2006/relationships/image" Target="../media/image1141.png"/><Relationship Id="rId172" Type="http://schemas.openxmlformats.org/officeDocument/2006/relationships/image" Target="../media/image1142.png"/><Relationship Id="rId173" Type="http://schemas.openxmlformats.org/officeDocument/2006/relationships/image" Target="../media/image1143.png"/><Relationship Id="rId174" Type="http://schemas.openxmlformats.org/officeDocument/2006/relationships/image" Target="../media/image1144.png"/><Relationship Id="rId175" Type="http://schemas.openxmlformats.org/officeDocument/2006/relationships/image" Target="../media/image1145.png"/><Relationship Id="rId176" Type="http://schemas.openxmlformats.org/officeDocument/2006/relationships/image" Target="../media/image1146.png"/><Relationship Id="rId177" Type="http://schemas.openxmlformats.org/officeDocument/2006/relationships/image" Target="../media/image1147.png"/><Relationship Id="rId178" Type="http://schemas.openxmlformats.org/officeDocument/2006/relationships/image" Target="../media/image1148.png"/><Relationship Id="rId179" Type="http://schemas.openxmlformats.org/officeDocument/2006/relationships/image" Target="../media/image1149.png"/><Relationship Id="rId180" Type="http://schemas.openxmlformats.org/officeDocument/2006/relationships/image" Target="../media/image1150.png"/><Relationship Id="rId181" Type="http://schemas.openxmlformats.org/officeDocument/2006/relationships/image" Target="../media/image1151.png"/><Relationship Id="rId182" Type="http://schemas.openxmlformats.org/officeDocument/2006/relationships/image" Target="../media/image1152.png"/><Relationship Id="rId183" Type="http://schemas.openxmlformats.org/officeDocument/2006/relationships/image" Target="../media/image1153.png"/><Relationship Id="rId184" Type="http://schemas.openxmlformats.org/officeDocument/2006/relationships/image" Target="../media/image1154.png"/><Relationship Id="rId185" Type="http://schemas.openxmlformats.org/officeDocument/2006/relationships/image" Target="../media/image1155.png"/><Relationship Id="rId186" Type="http://schemas.openxmlformats.org/officeDocument/2006/relationships/image" Target="../media/image1156.png"/><Relationship Id="rId187" Type="http://schemas.openxmlformats.org/officeDocument/2006/relationships/image" Target="../media/image1157.png"/><Relationship Id="rId188" Type="http://schemas.openxmlformats.org/officeDocument/2006/relationships/image" Target="../media/image1158.png"/><Relationship Id="rId189" Type="http://schemas.openxmlformats.org/officeDocument/2006/relationships/image" Target="../media/image1159.png"/><Relationship Id="rId190" Type="http://schemas.openxmlformats.org/officeDocument/2006/relationships/image" Target="../media/image1160.png"/><Relationship Id="rId191" Type="http://schemas.openxmlformats.org/officeDocument/2006/relationships/image" Target="../media/image1161.png"/><Relationship Id="rId192" Type="http://schemas.openxmlformats.org/officeDocument/2006/relationships/image" Target="../media/image1162.png"/><Relationship Id="rId193" Type="http://schemas.openxmlformats.org/officeDocument/2006/relationships/image" Target="../media/image1163.png"/><Relationship Id="rId194" Type="http://schemas.openxmlformats.org/officeDocument/2006/relationships/image" Target="../media/image1164.png"/><Relationship Id="rId195" Type="http://schemas.openxmlformats.org/officeDocument/2006/relationships/image" Target="../media/image1165.png"/><Relationship Id="rId196" Type="http://schemas.openxmlformats.org/officeDocument/2006/relationships/image" Target="../media/image1166.png"/><Relationship Id="rId197" Type="http://schemas.openxmlformats.org/officeDocument/2006/relationships/image" Target="../media/image1167.png"/><Relationship Id="rId198" Type="http://schemas.openxmlformats.org/officeDocument/2006/relationships/image" Target="../media/image1168.png"/><Relationship Id="rId199" Type="http://schemas.openxmlformats.org/officeDocument/2006/relationships/image" Target="../media/image1169.png"/><Relationship Id="rId200" Type="http://schemas.openxmlformats.org/officeDocument/2006/relationships/image" Target="../media/image1170.png"/><Relationship Id="rId201" Type="http://schemas.openxmlformats.org/officeDocument/2006/relationships/image" Target="../media/image1171.png"/><Relationship Id="rId202" Type="http://schemas.openxmlformats.org/officeDocument/2006/relationships/image" Target="../media/image1172.png"/><Relationship Id="rId203" Type="http://schemas.openxmlformats.org/officeDocument/2006/relationships/image" Target="../media/image1173.png"/><Relationship Id="rId204" Type="http://schemas.openxmlformats.org/officeDocument/2006/relationships/image" Target="../media/image1174.png"/><Relationship Id="rId205" Type="http://schemas.openxmlformats.org/officeDocument/2006/relationships/image" Target="../media/image1175.png"/><Relationship Id="rId206" Type="http://schemas.openxmlformats.org/officeDocument/2006/relationships/image" Target="../media/image1176.png"/><Relationship Id="rId207" Type="http://schemas.openxmlformats.org/officeDocument/2006/relationships/image" Target="../media/image1177.png"/><Relationship Id="rId208" Type="http://schemas.openxmlformats.org/officeDocument/2006/relationships/image" Target="../media/image1178.png"/><Relationship Id="rId209" Type="http://schemas.openxmlformats.org/officeDocument/2006/relationships/image" Target="../media/image1179.png"/><Relationship Id="rId210" Type="http://schemas.openxmlformats.org/officeDocument/2006/relationships/image" Target="../media/image1180.png"/><Relationship Id="rId211" Type="http://schemas.openxmlformats.org/officeDocument/2006/relationships/image" Target="../media/image1181.png"/><Relationship Id="rId212" Type="http://schemas.openxmlformats.org/officeDocument/2006/relationships/image" Target="../media/image1182.png"/><Relationship Id="rId213" Type="http://schemas.openxmlformats.org/officeDocument/2006/relationships/image" Target="../media/image1183.png"/><Relationship Id="rId214" Type="http://schemas.openxmlformats.org/officeDocument/2006/relationships/image" Target="../media/image1184.png"/><Relationship Id="rId215" Type="http://schemas.openxmlformats.org/officeDocument/2006/relationships/image" Target="../media/image1185.png"/><Relationship Id="rId216" Type="http://schemas.openxmlformats.org/officeDocument/2006/relationships/image" Target="../media/image1186.png"/><Relationship Id="rId217" Type="http://schemas.openxmlformats.org/officeDocument/2006/relationships/image" Target="../media/image1187.png"/><Relationship Id="rId218" Type="http://schemas.openxmlformats.org/officeDocument/2006/relationships/image" Target="../media/image1188.png"/><Relationship Id="rId219" Type="http://schemas.openxmlformats.org/officeDocument/2006/relationships/image" Target="../media/image1189.png"/><Relationship Id="rId220" Type="http://schemas.openxmlformats.org/officeDocument/2006/relationships/image" Target="../media/image1190.png"/><Relationship Id="rId221" Type="http://schemas.openxmlformats.org/officeDocument/2006/relationships/image" Target="../media/image1191.png"/><Relationship Id="rId222" Type="http://schemas.openxmlformats.org/officeDocument/2006/relationships/image" Target="../media/image1192.png"/><Relationship Id="rId223" Type="http://schemas.openxmlformats.org/officeDocument/2006/relationships/image" Target="../media/image1193.png"/><Relationship Id="rId224" Type="http://schemas.openxmlformats.org/officeDocument/2006/relationships/image" Target="../media/image1194.png"/><Relationship Id="rId225" Type="http://schemas.openxmlformats.org/officeDocument/2006/relationships/image" Target="../media/image1195.png"/><Relationship Id="rId226" Type="http://schemas.openxmlformats.org/officeDocument/2006/relationships/image" Target="../media/image1196.png"/><Relationship Id="rId227" Type="http://schemas.openxmlformats.org/officeDocument/2006/relationships/image" Target="../media/image1197.png"/><Relationship Id="rId228" Type="http://schemas.openxmlformats.org/officeDocument/2006/relationships/image" Target="../media/image1198.png"/><Relationship Id="rId229" Type="http://schemas.openxmlformats.org/officeDocument/2006/relationships/image" Target="../media/image1199.png"/><Relationship Id="rId230" Type="http://schemas.openxmlformats.org/officeDocument/2006/relationships/image" Target="../media/image1200.png"/><Relationship Id="rId231" Type="http://schemas.openxmlformats.org/officeDocument/2006/relationships/image" Target="../media/image1201.png"/><Relationship Id="rId232" Type="http://schemas.openxmlformats.org/officeDocument/2006/relationships/image" Target="../media/image1202.png"/><Relationship Id="rId233" Type="http://schemas.openxmlformats.org/officeDocument/2006/relationships/image" Target="../media/image1203.png"/><Relationship Id="rId234" Type="http://schemas.openxmlformats.org/officeDocument/2006/relationships/image" Target="../media/image1204.png"/><Relationship Id="rId235" Type="http://schemas.openxmlformats.org/officeDocument/2006/relationships/image" Target="../media/image1205.png"/><Relationship Id="rId236" Type="http://schemas.openxmlformats.org/officeDocument/2006/relationships/image" Target="../media/image1206.png"/><Relationship Id="rId237" Type="http://schemas.openxmlformats.org/officeDocument/2006/relationships/image" Target="../media/image1207.png"/><Relationship Id="rId238" Type="http://schemas.openxmlformats.org/officeDocument/2006/relationships/image" Target="../media/image1208.png"/><Relationship Id="rId239" Type="http://schemas.openxmlformats.org/officeDocument/2006/relationships/image" Target="../media/image1209.png"/><Relationship Id="rId240" Type="http://schemas.openxmlformats.org/officeDocument/2006/relationships/image" Target="../media/image1210.png"/><Relationship Id="rId241" Type="http://schemas.openxmlformats.org/officeDocument/2006/relationships/image" Target="../media/image1211.png"/><Relationship Id="rId242" Type="http://schemas.openxmlformats.org/officeDocument/2006/relationships/image" Target="../media/image1212.png"/><Relationship Id="rId243" Type="http://schemas.openxmlformats.org/officeDocument/2006/relationships/image" Target="../media/image1213.png"/><Relationship Id="rId244" Type="http://schemas.openxmlformats.org/officeDocument/2006/relationships/image" Target="../media/image1214.png"/><Relationship Id="rId245" Type="http://schemas.openxmlformats.org/officeDocument/2006/relationships/image" Target="../media/image1215.png"/><Relationship Id="rId246" Type="http://schemas.openxmlformats.org/officeDocument/2006/relationships/image" Target="../media/image1216.png"/><Relationship Id="rId247" Type="http://schemas.openxmlformats.org/officeDocument/2006/relationships/image" Target="../media/image1217.png"/><Relationship Id="rId248" Type="http://schemas.openxmlformats.org/officeDocument/2006/relationships/image" Target="../media/image1218.png"/><Relationship Id="rId249" Type="http://schemas.openxmlformats.org/officeDocument/2006/relationships/image" Target="../media/image1219.png"/><Relationship Id="rId250" Type="http://schemas.openxmlformats.org/officeDocument/2006/relationships/image" Target="../media/image1220.png"/><Relationship Id="rId251" Type="http://schemas.openxmlformats.org/officeDocument/2006/relationships/image" Target="../media/image1221.png"/><Relationship Id="rId252" Type="http://schemas.openxmlformats.org/officeDocument/2006/relationships/image" Target="../media/image1222.png"/><Relationship Id="rId253" Type="http://schemas.openxmlformats.org/officeDocument/2006/relationships/image" Target="../media/image1223.png"/><Relationship Id="rId254" Type="http://schemas.openxmlformats.org/officeDocument/2006/relationships/image" Target="../media/image1224.png"/><Relationship Id="rId255" Type="http://schemas.openxmlformats.org/officeDocument/2006/relationships/image" Target="../media/image1225.png"/><Relationship Id="rId256" Type="http://schemas.openxmlformats.org/officeDocument/2006/relationships/image" Target="../media/image1.png"/><Relationship Id="rId257" Type="http://schemas.openxmlformats.org/officeDocument/2006/relationships/image" Target="../media/image2.png"/></Relationships>

</file>

<file path=ppt/slideLayouts/_rels/slideLayout6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26.png"/><Relationship Id="rId3" Type="http://schemas.openxmlformats.org/officeDocument/2006/relationships/image" Target="../media/image1227.png"/><Relationship Id="rId4" Type="http://schemas.openxmlformats.org/officeDocument/2006/relationships/image" Target="../media/image1228.png"/><Relationship Id="rId5" Type="http://schemas.openxmlformats.org/officeDocument/2006/relationships/image" Target="../media/image1229.png"/><Relationship Id="rId6" Type="http://schemas.openxmlformats.org/officeDocument/2006/relationships/image" Target="../media/image1230.png"/><Relationship Id="rId7" Type="http://schemas.openxmlformats.org/officeDocument/2006/relationships/image" Target="../media/image1231.png"/><Relationship Id="rId8" Type="http://schemas.openxmlformats.org/officeDocument/2006/relationships/image" Target="../media/image1232.png"/><Relationship Id="rId9" Type="http://schemas.openxmlformats.org/officeDocument/2006/relationships/image" Target="../media/image1233.png"/><Relationship Id="rId10" Type="http://schemas.openxmlformats.org/officeDocument/2006/relationships/image" Target="../media/image1234.png"/><Relationship Id="rId11" Type="http://schemas.openxmlformats.org/officeDocument/2006/relationships/image" Target="../media/image1235.png"/><Relationship Id="rId12" Type="http://schemas.openxmlformats.org/officeDocument/2006/relationships/image" Target="../media/image1236.png"/><Relationship Id="rId13" Type="http://schemas.openxmlformats.org/officeDocument/2006/relationships/image" Target="../media/image1237.png"/><Relationship Id="rId14" Type="http://schemas.openxmlformats.org/officeDocument/2006/relationships/image" Target="../media/image1238.png"/><Relationship Id="rId15" Type="http://schemas.openxmlformats.org/officeDocument/2006/relationships/image" Target="../media/image1239.png"/><Relationship Id="rId16" Type="http://schemas.openxmlformats.org/officeDocument/2006/relationships/image" Target="../media/image1240.png"/><Relationship Id="rId17" Type="http://schemas.openxmlformats.org/officeDocument/2006/relationships/image" Target="../media/image1241.png"/><Relationship Id="rId18" Type="http://schemas.openxmlformats.org/officeDocument/2006/relationships/image" Target="../media/image1242.png"/><Relationship Id="rId19" Type="http://schemas.openxmlformats.org/officeDocument/2006/relationships/image" Target="../media/image1243.png"/><Relationship Id="rId20" Type="http://schemas.openxmlformats.org/officeDocument/2006/relationships/image" Target="../media/image1244.png"/><Relationship Id="rId21" Type="http://schemas.openxmlformats.org/officeDocument/2006/relationships/image" Target="../media/image1245.png"/><Relationship Id="rId22" Type="http://schemas.openxmlformats.org/officeDocument/2006/relationships/image" Target="../media/image1246.png"/><Relationship Id="rId23" Type="http://schemas.openxmlformats.org/officeDocument/2006/relationships/image" Target="../media/image1247.png"/><Relationship Id="rId24" Type="http://schemas.openxmlformats.org/officeDocument/2006/relationships/image" Target="../media/image1248.png"/><Relationship Id="rId25" Type="http://schemas.openxmlformats.org/officeDocument/2006/relationships/image" Target="../media/image1249.png"/><Relationship Id="rId26" Type="http://schemas.openxmlformats.org/officeDocument/2006/relationships/image" Target="../media/image1250.png"/><Relationship Id="rId27" Type="http://schemas.openxmlformats.org/officeDocument/2006/relationships/image" Target="../media/image1251.png"/><Relationship Id="rId28" Type="http://schemas.openxmlformats.org/officeDocument/2006/relationships/image" Target="../media/image1252.png"/><Relationship Id="rId29" Type="http://schemas.openxmlformats.org/officeDocument/2006/relationships/image" Target="../media/image1253.png"/><Relationship Id="rId30" Type="http://schemas.openxmlformats.org/officeDocument/2006/relationships/image" Target="../media/image1254.png"/><Relationship Id="rId31" Type="http://schemas.openxmlformats.org/officeDocument/2006/relationships/image" Target="../media/image1255.png"/><Relationship Id="rId32" Type="http://schemas.openxmlformats.org/officeDocument/2006/relationships/image" Target="../media/image1256.png"/><Relationship Id="rId33" Type="http://schemas.openxmlformats.org/officeDocument/2006/relationships/image" Target="../media/image1257.png"/><Relationship Id="rId34" Type="http://schemas.openxmlformats.org/officeDocument/2006/relationships/image" Target="../media/image1258.png"/><Relationship Id="rId35" Type="http://schemas.openxmlformats.org/officeDocument/2006/relationships/image" Target="../media/image1259.png"/><Relationship Id="rId36" Type="http://schemas.openxmlformats.org/officeDocument/2006/relationships/image" Target="../media/image1260.png"/><Relationship Id="rId37" Type="http://schemas.openxmlformats.org/officeDocument/2006/relationships/image" Target="../media/image1261.png"/><Relationship Id="rId38" Type="http://schemas.openxmlformats.org/officeDocument/2006/relationships/image" Target="../media/image1262.png"/><Relationship Id="rId39" Type="http://schemas.openxmlformats.org/officeDocument/2006/relationships/image" Target="../media/image1263.png"/><Relationship Id="rId40" Type="http://schemas.openxmlformats.org/officeDocument/2006/relationships/image" Target="../media/image1264.png"/><Relationship Id="rId41" Type="http://schemas.openxmlformats.org/officeDocument/2006/relationships/image" Target="../media/image1265.png"/><Relationship Id="rId42" Type="http://schemas.openxmlformats.org/officeDocument/2006/relationships/image" Target="../media/image1266.png"/><Relationship Id="rId43" Type="http://schemas.openxmlformats.org/officeDocument/2006/relationships/image" Target="../media/image1267.png"/><Relationship Id="rId44" Type="http://schemas.openxmlformats.org/officeDocument/2006/relationships/image" Target="../media/image1268.png"/><Relationship Id="rId45" Type="http://schemas.openxmlformats.org/officeDocument/2006/relationships/image" Target="../media/image1269.png"/><Relationship Id="rId46" Type="http://schemas.openxmlformats.org/officeDocument/2006/relationships/image" Target="../media/image1270.png"/><Relationship Id="rId47" Type="http://schemas.openxmlformats.org/officeDocument/2006/relationships/image" Target="../media/image1271.png"/><Relationship Id="rId48" Type="http://schemas.openxmlformats.org/officeDocument/2006/relationships/image" Target="../media/image1272.png"/><Relationship Id="rId49" Type="http://schemas.openxmlformats.org/officeDocument/2006/relationships/image" Target="../media/image1273.png"/><Relationship Id="rId50" Type="http://schemas.openxmlformats.org/officeDocument/2006/relationships/image" Target="../media/image1274.png"/><Relationship Id="rId51" Type="http://schemas.openxmlformats.org/officeDocument/2006/relationships/image" Target="../media/image1275.png"/><Relationship Id="rId52" Type="http://schemas.openxmlformats.org/officeDocument/2006/relationships/image" Target="../media/image1276.png"/><Relationship Id="rId53" Type="http://schemas.openxmlformats.org/officeDocument/2006/relationships/image" Target="../media/image1277.png"/><Relationship Id="rId54" Type="http://schemas.openxmlformats.org/officeDocument/2006/relationships/image" Target="../media/image1278.png"/><Relationship Id="rId55" Type="http://schemas.openxmlformats.org/officeDocument/2006/relationships/image" Target="../media/image1279.png"/><Relationship Id="rId56" Type="http://schemas.openxmlformats.org/officeDocument/2006/relationships/image" Target="../media/image1280.png"/><Relationship Id="rId57" Type="http://schemas.openxmlformats.org/officeDocument/2006/relationships/image" Target="../media/image1281.png"/><Relationship Id="rId58" Type="http://schemas.openxmlformats.org/officeDocument/2006/relationships/image" Target="../media/image1282.png"/><Relationship Id="rId59" Type="http://schemas.openxmlformats.org/officeDocument/2006/relationships/image" Target="../media/image1283.png"/><Relationship Id="rId60" Type="http://schemas.openxmlformats.org/officeDocument/2006/relationships/image" Target="../media/image1284.png"/><Relationship Id="rId61" Type="http://schemas.openxmlformats.org/officeDocument/2006/relationships/image" Target="../media/image1285.png"/><Relationship Id="rId62" Type="http://schemas.openxmlformats.org/officeDocument/2006/relationships/image" Target="../media/image1286.png"/><Relationship Id="rId63" Type="http://schemas.openxmlformats.org/officeDocument/2006/relationships/image" Target="../media/image1287.png"/><Relationship Id="rId64" Type="http://schemas.openxmlformats.org/officeDocument/2006/relationships/image" Target="../media/image1288.png"/><Relationship Id="rId65" Type="http://schemas.openxmlformats.org/officeDocument/2006/relationships/image" Target="../media/image1289.png"/><Relationship Id="rId66" Type="http://schemas.openxmlformats.org/officeDocument/2006/relationships/image" Target="../media/image1290.png"/><Relationship Id="rId67" Type="http://schemas.openxmlformats.org/officeDocument/2006/relationships/image" Target="../media/image1291.png"/><Relationship Id="rId68" Type="http://schemas.openxmlformats.org/officeDocument/2006/relationships/image" Target="../media/image1292.png"/><Relationship Id="rId69" Type="http://schemas.openxmlformats.org/officeDocument/2006/relationships/image" Target="../media/image1293.png"/><Relationship Id="rId70" Type="http://schemas.openxmlformats.org/officeDocument/2006/relationships/image" Target="../media/image1294.png"/><Relationship Id="rId71" Type="http://schemas.openxmlformats.org/officeDocument/2006/relationships/image" Target="../media/image1295.png"/><Relationship Id="rId72" Type="http://schemas.openxmlformats.org/officeDocument/2006/relationships/image" Target="../media/image1296.png"/><Relationship Id="rId73" Type="http://schemas.openxmlformats.org/officeDocument/2006/relationships/image" Target="../media/image1297.png"/><Relationship Id="rId74" Type="http://schemas.openxmlformats.org/officeDocument/2006/relationships/image" Target="../media/image1298.png"/><Relationship Id="rId75" Type="http://schemas.openxmlformats.org/officeDocument/2006/relationships/image" Target="../media/image1299.png"/><Relationship Id="rId76" Type="http://schemas.openxmlformats.org/officeDocument/2006/relationships/image" Target="../media/image1300.png"/><Relationship Id="rId77" Type="http://schemas.openxmlformats.org/officeDocument/2006/relationships/image" Target="../media/image1301.png"/><Relationship Id="rId78" Type="http://schemas.openxmlformats.org/officeDocument/2006/relationships/image" Target="../media/image1302.png"/><Relationship Id="rId79" Type="http://schemas.openxmlformats.org/officeDocument/2006/relationships/image" Target="../media/image1303.png"/><Relationship Id="rId80" Type="http://schemas.openxmlformats.org/officeDocument/2006/relationships/image" Target="../media/image1304.png"/><Relationship Id="rId81" Type="http://schemas.openxmlformats.org/officeDocument/2006/relationships/image" Target="../media/image1305.png"/><Relationship Id="rId82" Type="http://schemas.openxmlformats.org/officeDocument/2006/relationships/image" Target="../media/image1306.png"/><Relationship Id="rId83" Type="http://schemas.openxmlformats.org/officeDocument/2006/relationships/image" Target="../media/image1307.png"/><Relationship Id="rId84" Type="http://schemas.openxmlformats.org/officeDocument/2006/relationships/image" Target="../media/image1308.png"/><Relationship Id="rId85" Type="http://schemas.openxmlformats.org/officeDocument/2006/relationships/image" Target="../media/image1309.png"/><Relationship Id="rId86" Type="http://schemas.openxmlformats.org/officeDocument/2006/relationships/image" Target="../media/image1310.png"/><Relationship Id="rId87" Type="http://schemas.openxmlformats.org/officeDocument/2006/relationships/image" Target="../media/image1311.png"/><Relationship Id="rId88" Type="http://schemas.openxmlformats.org/officeDocument/2006/relationships/image" Target="../media/image1312.png"/><Relationship Id="rId89" Type="http://schemas.openxmlformats.org/officeDocument/2006/relationships/image" Target="../media/image1313.png"/><Relationship Id="rId90" Type="http://schemas.openxmlformats.org/officeDocument/2006/relationships/image" Target="../media/image1314.png"/><Relationship Id="rId91" Type="http://schemas.openxmlformats.org/officeDocument/2006/relationships/image" Target="../media/image1315.png"/><Relationship Id="rId92" Type="http://schemas.openxmlformats.org/officeDocument/2006/relationships/image" Target="../media/image1316.png"/><Relationship Id="rId93" Type="http://schemas.openxmlformats.org/officeDocument/2006/relationships/image" Target="../media/image1317.png"/><Relationship Id="rId94" Type="http://schemas.openxmlformats.org/officeDocument/2006/relationships/image" Target="../media/image1318.png"/><Relationship Id="rId95" Type="http://schemas.openxmlformats.org/officeDocument/2006/relationships/image" Target="../media/image1319.png"/><Relationship Id="rId96" Type="http://schemas.openxmlformats.org/officeDocument/2006/relationships/image" Target="../media/image1320.png"/><Relationship Id="rId97" Type="http://schemas.openxmlformats.org/officeDocument/2006/relationships/image" Target="../media/image1321.png"/><Relationship Id="rId98" Type="http://schemas.openxmlformats.org/officeDocument/2006/relationships/image" Target="../media/image1322.png"/><Relationship Id="rId99" Type="http://schemas.openxmlformats.org/officeDocument/2006/relationships/image" Target="../media/image1323.png"/><Relationship Id="rId100" Type="http://schemas.openxmlformats.org/officeDocument/2006/relationships/image" Target="../media/image1324.png"/><Relationship Id="rId101" Type="http://schemas.openxmlformats.org/officeDocument/2006/relationships/image" Target="../media/image1325.png"/><Relationship Id="rId102" Type="http://schemas.openxmlformats.org/officeDocument/2006/relationships/image" Target="../media/image1326.png"/><Relationship Id="rId103" Type="http://schemas.openxmlformats.org/officeDocument/2006/relationships/image" Target="../media/image1327.png"/><Relationship Id="rId104" Type="http://schemas.openxmlformats.org/officeDocument/2006/relationships/image" Target="../media/image1328.png"/><Relationship Id="rId105" Type="http://schemas.openxmlformats.org/officeDocument/2006/relationships/image" Target="../media/image1329.png"/><Relationship Id="rId106" Type="http://schemas.openxmlformats.org/officeDocument/2006/relationships/image" Target="../media/image1330.png"/><Relationship Id="rId107" Type="http://schemas.openxmlformats.org/officeDocument/2006/relationships/image" Target="../media/image1331.png"/><Relationship Id="rId108" Type="http://schemas.openxmlformats.org/officeDocument/2006/relationships/image" Target="../media/image1332.png"/><Relationship Id="rId109" Type="http://schemas.openxmlformats.org/officeDocument/2006/relationships/image" Target="../media/image1333.png"/><Relationship Id="rId110" Type="http://schemas.openxmlformats.org/officeDocument/2006/relationships/image" Target="../media/image1334.png"/><Relationship Id="rId111" Type="http://schemas.openxmlformats.org/officeDocument/2006/relationships/image" Target="../media/image1335.png"/><Relationship Id="rId112" Type="http://schemas.openxmlformats.org/officeDocument/2006/relationships/image" Target="../media/image1336.png"/><Relationship Id="rId113" Type="http://schemas.openxmlformats.org/officeDocument/2006/relationships/image" Target="../media/image1337.png"/><Relationship Id="rId114" Type="http://schemas.openxmlformats.org/officeDocument/2006/relationships/image" Target="../media/image1338.png"/><Relationship Id="rId115" Type="http://schemas.openxmlformats.org/officeDocument/2006/relationships/image" Target="../media/image1339.png"/><Relationship Id="rId116" Type="http://schemas.openxmlformats.org/officeDocument/2006/relationships/image" Target="../media/image1340.png"/><Relationship Id="rId117" Type="http://schemas.openxmlformats.org/officeDocument/2006/relationships/image" Target="../media/image1341.png"/><Relationship Id="rId118" Type="http://schemas.openxmlformats.org/officeDocument/2006/relationships/image" Target="../media/image1342.png"/><Relationship Id="rId119" Type="http://schemas.openxmlformats.org/officeDocument/2006/relationships/image" Target="../media/image1343.png"/><Relationship Id="rId120" Type="http://schemas.openxmlformats.org/officeDocument/2006/relationships/image" Target="../media/image1344.png"/><Relationship Id="rId121" Type="http://schemas.openxmlformats.org/officeDocument/2006/relationships/image" Target="../media/image1345.png"/><Relationship Id="rId122" Type="http://schemas.openxmlformats.org/officeDocument/2006/relationships/image" Target="../media/image1346.png"/><Relationship Id="rId123" Type="http://schemas.openxmlformats.org/officeDocument/2006/relationships/image" Target="../media/image1347.png"/><Relationship Id="rId124" Type="http://schemas.openxmlformats.org/officeDocument/2006/relationships/image" Target="../media/image1348.png"/><Relationship Id="rId125" Type="http://schemas.openxmlformats.org/officeDocument/2006/relationships/image" Target="../media/image1349.png"/><Relationship Id="rId126" Type="http://schemas.openxmlformats.org/officeDocument/2006/relationships/image" Target="../media/image1350.png"/><Relationship Id="rId127" Type="http://schemas.openxmlformats.org/officeDocument/2006/relationships/image" Target="../media/image1351.png"/><Relationship Id="rId128" Type="http://schemas.openxmlformats.org/officeDocument/2006/relationships/image" Target="../media/image1352.png"/><Relationship Id="rId129" Type="http://schemas.openxmlformats.org/officeDocument/2006/relationships/image" Target="../media/image1353.png"/><Relationship Id="rId130" Type="http://schemas.openxmlformats.org/officeDocument/2006/relationships/image" Target="../media/image1354.png"/><Relationship Id="rId131" Type="http://schemas.openxmlformats.org/officeDocument/2006/relationships/image" Target="../media/image1355.png"/><Relationship Id="rId132" Type="http://schemas.openxmlformats.org/officeDocument/2006/relationships/image" Target="../media/image1356.png"/><Relationship Id="rId133" Type="http://schemas.openxmlformats.org/officeDocument/2006/relationships/image" Target="../media/image1357.png"/><Relationship Id="rId134" Type="http://schemas.openxmlformats.org/officeDocument/2006/relationships/image" Target="../media/image1358.png"/><Relationship Id="rId135" Type="http://schemas.openxmlformats.org/officeDocument/2006/relationships/image" Target="../media/image1359.png"/><Relationship Id="rId136" Type="http://schemas.openxmlformats.org/officeDocument/2006/relationships/image" Target="../media/image1360.png"/><Relationship Id="rId137" Type="http://schemas.openxmlformats.org/officeDocument/2006/relationships/image" Target="../media/image1361.png"/><Relationship Id="rId138" Type="http://schemas.openxmlformats.org/officeDocument/2006/relationships/image" Target="../media/image1362.png"/><Relationship Id="rId139" Type="http://schemas.openxmlformats.org/officeDocument/2006/relationships/image" Target="../media/image1363.png"/><Relationship Id="rId140" Type="http://schemas.openxmlformats.org/officeDocument/2006/relationships/image" Target="../media/image1364.png"/><Relationship Id="rId141" Type="http://schemas.openxmlformats.org/officeDocument/2006/relationships/image" Target="../media/image1365.png"/><Relationship Id="rId142" Type="http://schemas.openxmlformats.org/officeDocument/2006/relationships/image" Target="../media/image1366.png"/><Relationship Id="rId143" Type="http://schemas.openxmlformats.org/officeDocument/2006/relationships/image" Target="../media/image1367.png"/><Relationship Id="rId144" Type="http://schemas.openxmlformats.org/officeDocument/2006/relationships/image" Target="../media/image1368.png"/><Relationship Id="rId145" Type="http://schemas.openxmlformats.org/officeDocument/2006/relationships/image" Target="../media/image1369.png"/><Relationship Id="rId146" Type="http://schemas.openxmlformats.org/officeDocument/2006/relationships/image" Target="../media/image1370.png"/><Relationship Id="rId147" Type="http://schemas.openxmlformats.org/officeDocument/2006/relationships/image" Target="../media/image1371.png"/><Relationship Id="rId148" Type="http://schemas.openxmlformats.org/officeDocument/2006/relationships/image" Target="../media/image1372.png"/><Relationship Id="rId149" Type="http://schemas.openxmlformats.org/officeDocument/2006/relationships/image" Target="../media/image1373.png"/><Relationship Id="rId150" Type="http://schemas.openxmlformats.org/officeDocument/2006/relationships/image" Target="../media/image1374.png"/><Relationship Id="rId151" Type="http://schemas.openxmlformats.org/officeDocument/2006/relationships/image" Target="../media/image1375.png"/><Relationship Id="rId152" Type="http://schemas.openxmlformats.org/officeDocument/2006/relationships/image" Target="../media/image1376.png"/><Relationship Id="rId153" Type="http://schemas.openxmlformats.org/officeDocument/2006/relationships/image" Target="../media/image1377.png"/><Relationship Id="rId154" Type="http://schemas.openxmlformats.org/officeDocument/2006/relationships/image" Target="../media/image1378.png"/><Relationship Id="rId155" Type="http://schemas.openxmlformats.org/officeDocument/2006/relationships/image" Target="../media/image1379.png"/><Relationship Id="rId156" Type="http://schemas.openxmlformats.org/officeDocument/2006/relationships/image" Target="../media/image1380.png"/><Relationship Id="rId157" Type="http://schemas.openxmlformats.org/officeDocument/2006/relationships/image" Target="../media/image1381.png"/><Relationship Id="rId158" Type="http://schemas.openxmlformats.org/officeDocument/2006/relationships/image" Target="../media/image1382.png"/><Relationship Id="rId159" Type="http://schemas.openxmlformats.org/officeDocument/2006/relationships/image" Target="../media/image1383.png"/><Relationship Id="rId160" Type="http://schemas.openxmlformats.org/officeDocument/2006/relationships/image" Target="../media/image1384.png"/><Relationship Id="rId161" Type="http://schemas.openxmlformats.org/officeDocument/2006/relationships/image" Target="../media/image1385.png"/><Relationship Id="rId162" Type="http://schemas.openxmlformats.org/officeDocument/2006/relationships/image" Target="../media/image1386.png"/><Relationship Id="rId163" Type="http://schemas.openxmlformats.org/officeDocument/2006/relationships/image" Target="../media/image1387.png"/><Relationship Id="rId164" Type="http://schemas.openxmlformats.org/officeDocument/2006/relationships/image" Target="../media/image1388.png"/><Relationship Id="rId165" Type="http://schemas.openxmlformats.org/officeDocument/2006/relationships/image" Target="../media/image1389.png"/><Relationship Id="rId166" Type="http://schemas.openxmlformats.org/officeDocument/2006/relationships/image" Target="../media/image1390.png"/><Relationship Id="rId167" Type="http://schemas.openxmlformats.org/officeDocument/2006/relationships/image" Target="../media/image1391.png"/><Relationship Id="rId168" Type="http://schemas.openxmlformats.org/officeDocument/2006/relationships/image" Target="../media/image1392.png"/><Relationship Id="rId169" Type="http://schemas.openxmlformats.org/officeDocument/2006/relationships/image" Target="../media/image1393.png"/><Relationship Id="rId170" Type="http://schemas.openxmlformats.org/officeDocument/2006/relationships/image" Target="../media/image1394.png"/><Relationship Id="rId171" Type="http://schemas.openxmlformats.org/officeDocument/2006/relationships/image" Target="../media/image1395.png"/><Relationship Id="rId172" Type="http://schemas.openxmlformats.org/officeDocument/2006/relationships/image" Target="../media/image1396.png"/><Relationship Id="rId173" Type="http://schemas.openxmlformats.org/officeDocument/2006/relationships/image" Target="../media/image1397.png"/><Relationship Id="rId174" Type="http://schemas.openxmlformats.org/officeDocument/2006/relationships/image" Target="../media/image1398.png"/><Relationship Id="rId175" Type="http://schemas.openxmlformats.org/officeDocument/2006/relationships/image" Target="../media/image1399.png"/><Relationship Id="rId176" Type="http://schemas.openxmlformats.org/officeDocument/2006/relationships/image" Target="../media/image1400.png"/><Relationship Id="rId177" Type="http://schemas.openxmlformats.org/officeDocument/2006/relationships/image" Target="../media/image1401.png"/><Relationship Id="rId178" Type="http://schemas.openxmlformats.org/officeDocument/2006/relationships/image" Target="../media/image1402.png"/><Relationship Id="rId179" Type="http://schemas.openxmlformats.org/officeDocument/2006/relationships/image" Target="../media/image1403.png"/><Relationship Id="rId180" Type="http://schemas.openxmlformats.org/officeDocument/2006/relationships/image" Target="../media/image1404.png"/><Relationship Id="rId181" Type="http://schemas.openxmlformats.org/officeDocument/2006/relationships/image" Target="../media/image1405.png"/><Relationship Id="rId182" Type="http://schemas.openxmlformats.org/officeDocument/2006/relationships/image" Target="../media/image1406.png"/><Relationship Id="rId183" Type="http://schemas.openxmlformats.org/officeDocument/2006/relationships/image" Target="../media/image1407.png"/><Relationship Id="rId184" Type="http://schemas.openxmlformats.org/officeDocument/2006/relationships/image" Target="../media/image1408.png"/><Relationship Id="rId185" Type="http://schemas.openxmlformats.org/officeDocument/2006/relationships/image" Target="../media/image1409.png"/><Relationship Id="rId186" Type="http://schemas.openxmlformats.org/officeDocument/2006/relationships/image" Target="../media/image1410.png"/><Relationship Id="rId187" Type="http://schemas.openxmlformats.org/officeDocument/2006/relationships/image" Target="../media/image1411.png"/><Relationship Id="rId188" Type="http://schemas.openxmlformats.org/officeDocument/2006/relationships/image" Target="../media/image1412.png"/><Relationship Id="rId189" Type="http://schemas.openxmlformats.org/officeDocument/2006/relationships/image" Target="../media/image1413.png"/><Relationship Id="rId190" Type="http://schemas.openxmlformats.org/officeDocument/2006/relationships/image" Target="../media/image1414.png"/><Relationship Id="rId191" Type="http://schemas.openxmlformats.org/officeDocument/2006/relationships/image" Target="../media/image1415.png"/><Relationship Id="rId192" Type="http://schemas.openxmlformats.org/officeDocument/2006/relationships/image" Target="../media/image1416.png"/><Relationship Id="rId193" Type="http://schemas.openxmlformats.org/officeDocument/2006/relationships/image" Target="../media/image1417.png"/><Relationship Id="rId194" Type="http://schemas.openxmlformats.org/officeDocument/2006/relationships/image" Target="../media/image1418.png"/><Relationship Id="rId195" Type="http://schemas.openxmlformats.org/officeDocument/2006/relationships/image" Target="../media/image1419.png"/><Relationship Id="rId196" Type="http://schemas.openxmlformats.org/officeDocument/2006/relationships/image" Target="../media/image1420.png"/><Relationship Id="rId197" Type="http://schemas.openxmlformats.org/officeDocument/2006/relationships/image" Target="../media/image1421.png"/><Relationship Id="rId198" Type="http://schemas.openxmlformats.org/officeDocument/2006/relationships/image" Target="../media/image1422.png"/><Relationship Id="rId199" Type="http://schemas.openxmlformats.org/officeDocument/2006/relationships/image" Target="../media/image1423.png"/><Relationship Id="rId200" Type="http://schemas.openxmlformats.org/officeDocument/2006/relationships/image" Target="../media/image1424.png"/><Relationship Id="rId201" Type="http://schemas.openxmlformats.org/officeDocument/2006/relationships/image" Target="../media/image1425.png"/><Relationship Id="rId202" Type="http://schemas.openxmlformats.org/officeDocument/2006/relationships/image" Target="../media/image1426.png"/><Relationship Id="rId203" Type="http://schemas.openxmlformats.org/officeDocument/2006/relationships/image" Target="../media/image1427.png"/><Relationship Id="rId204" Type="http://schemas.openxmlformats.org/officeDocument/2006/relationships/image" Target="../media/image1428.png"/><Relationship Id="rId205" Type="http://schemas.openxmlformats.org/officeDocument/2006/relationships/image" Target="../media/image1429.png"/><Relationship Id="rId206" Type="http://schemas.openxmlformats.org/officeDocument/2006/relationships/image" Target="../media/image1430.png"/><Relationship Id="rId207" Type="http://schemas.openxmlformats.org/officeDocument/2006/relationships/image" Target="../media/image1431.png"/><Relationship Id="rId208" Type="http://schemas.openxmlformats.org/officeDocument/2006/relationships/image" Target="../media/image1432.png"/><Relationship Id="rId209" Type="http://schemas.openxmlformats.org/officeDocument/2006/relationships/image" Target="../media/image1433.png"/><Relationship Id="rId210" Type="http://schemas.openxmlformats.org/officeDocument/2006/relationships/image" Target="../media/image1434.png"/><Relationship Id="rId211" Type="http://schemas.openxmlformats.org/officeDocument/2006/relationships/image" Target="../media/image1435.png"/><Relationship Id="rId212" Type="http://schemas.openxmlformats.org/officeDocument/2006/relationships/image" Target="../media/image1436.png"/><Relationship Id="rId213" Type="http://schemas.openxmlformats.org/officeDocument/2006/relationships/image" Target="../media/image1437.png"/><Relationship Id="rId214" Type="http://schemas.openxmlformats.org/officeDocument/2006/relationships/image" Target="../media/image1438.png"/><Relationship Id="rId215" Type="http://schemas.openxmlformats.org/officeDocument/2006/relationships/image" Target="../media/image1439.png"/><Relationship Id="rId216" Type="http://schemas.openxmlformats.org/officeDocument/2006/relationships/image" Target="../media/image1440.png"/><Relationship Id="rId217" Type="http://schemas.openxmlformats.org/officeDocument/2006/relationships/image" Target="../media/image1441.png"/><Relationship Id="rId218" Type="http://schemas.openxmlformats.org/officeDocument/2006/relationships/image" Target="../media/image1442.png"/><Relationship Id="rId219" Type="http://schemas.openxmlformats.org/officeDocument/2006/relationships/image" Target="../media/image1443.png"/><Relationship Id="rId220" Type="http://schemas.openxmlformats.org/officeDocument/2006/relationships/image" Target="../media/image1444.png"/><Relationship Id="rId221" Type="http://schemas.openxmlformats.org/officeDocument/2006/relationships/image" Target="../media/image1445.png"/><Relationship Id="rId222" Type="http://schemas.openxmlformats.org/officeDocument/2006/relationships/image" Target="../media/image1446.png"/><Relationship Id="rId223" Type="http://schemas.openxmlformats.org/officeDocument/2006/relationships/image" Target="../media/image1447.png"/><Relationship Id="rId224" Type="http://schemas.openxmlformats.org/officeDocument/2006/relationships/image" Target="../media/image1448.png"/><Relationship Id="rId225" Type="http://schemas.openxmlformats.org/officeDocument/2006/relationships/image" Target="../media/image1449.png"/><Relationship Id="rId226" Type="http://schemas.openxmlformats.org/officeDocument/2006/relationships/image" Target="../media/image1450.png"/><Relationship Id="rId227" Type="http://schemas.openxmlformats.org/officeDocument/2006/relationships/image" Target="../media/image1451.png"/><Relationship Id="rId228" Type="http://schemas.openxmlformats.org/officeDocument/2006/relationships/image" Target="../media/image1452.png"/><Relationship Id="rId229" Type="http://schemas.openxmlformats.org/officeDocument/2006/relationships/image" Target="../media/image1453.png"/><Relationship Id="rId230" Type="http://schemas.openxmlformats.org/officeDocument/2006/relationships/image" Target="../media/image1454.png"/><Relationship Id="rId231" Type="http://schemas.openxmlformats.org/officeDocument/2006/relationships/image" Target="../media/image1455.png"/><Relationship Id="rId232" Type="http://schemas.openxmlformats.org/officeDocument/2006/relationships/image" Target="../media/image1456.png"/><Relationship Id="rId233" Type="http://schemas.openxmlformats.org/officeDocument/2006/relationships/image" Target="../media/image1457.png"/><Relationship Id="rId234" Type="http://schemas.openxmlformats.org/officeDocument/2006/relationships/image" Target="../media/image1458.png"/><Relationship Id="rId235" Type="http://schemas.openxmlformats.org/officeDocument/2006/relationships/image" Target="../media/image1459.png"/><Relationship Id="rId236" Type="http://schemas.openxmlformats.org/officeDocument/2006/relationships/image" Target="../media/image1460.png"/><Relationship Id="rId237" Type="http://schemas.openxmlformats.org/officeDocument/2006/relationships/image" Target="../media/image1461.png"/><Relationship Id="rId238" Type="http://schemas.openxmlformats.org/officeDocument/2006/relationships/image" Target="../media/image1462.png"/><Relationship Id="rId239" Type="http://schemas.openxmlformats.org/officeDocument/2006/relationships/image" Target="../media/image1463.png"/><Relationship Id="rId240" Type="http://schemas.openxmlformats.org/officeDocument/2006/relationships/image" Target="../media/image1464.png"/><Relationship Id="rId241" Type="http://schemas.openxmlformats.org/officeDocument/2006/relationships/image" Target="../media/image1465.png"/><Relationship Id="rId242" Type="http://schemas.openxmlformats.org/officeDocument/2006/relationships/image" Target="../media/image1466.png"/><Relationship Id="rId243" Type="http://schemas.openxmlformats.org/officeDocument/2006/relationships/image" Target="../media/image1467.png"/><Relationship Id="rId244" Type="http://schemas.openxmlformats.org/officeDocument/2006/relationships/image" Target="../media/image1468.png"/><Relationship Id="rId245" Type="http://schemas.openxmlformats.org/officeDocument/2006/relationships/image" Target="../media/image1469.png"/><Relationship Id="rId246" Type="http://schemas.openxmlformats.org/officeDocument/2006/relationships/image" Target="../media/image1470.png"/><Relationship Id="rId247" Type="http://schemas.openxmlformats.org/officeDocument/2006/relationships/image" Target="../media/image1471.png"/><Relationship Id="rId248" Type="http://schemas.openxmlformats.org/officeDocument/2006/relationships/image" Target="../media/image1472.png"/><Relationship Id="rId249" Type="http://schemas.openxmlformats.org/officeDocument/2006/relationships/image" Target="../media/image1473.png"/><Relationship Id="rId250" Type="http://schemas.openxmlformats.org/officeDocument/2006/relationships/image" Target="../media/image1474.png"/><Relationship Id="rId251" Type="http://schemas.openxmlformats.org/officeDocument/2006/relationships/image" Target="../media/image1475.png"/><Relationship Id="rId252" Type="http://schemas.openxmlformats.org/officeDocument/2006/relationships/image" Target="../media/image1476.png"/><Relationship Id="rId253" Type="http://schemas.openxmlformats.org/officeDocument/2006/relationships/image" Target="../media/image1477.png"/><Relationship Id="rId254" Type="http://schemas.openxmlformats.org/officeDocument/2006/relationships/image" Target="../media/image1478.png"/><Relationship Id="rId255" Type="http://schemas.openxmlformats.org/officeDocument/2006/relationships/image" Target="../media/image1479.png"/><Relationship Id="rId256" Type="http://schemas.openxmlformats.org/officeDocument/2006/relationships/image" Target="../media/image4.png"/><Relationship Id="rId257" Type="http://schemas.openxmlformats.org/officeDocument/2006/relationships/image" Target="../media/image5.png"/><Relationship Id="rId258" Type="http://schemas.openxmlformats.org/officeDocument/2006/relationships/image" Target="../media/image6.png"/></Relationships>

</file>

<file path=ppt/slideLayouts/_rels/slideLayout6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80.png"/><Relationship Id="rId3" Type="http://schemas.openxmlformats.org/officeDocument/2006/relationships/image" Target="../media/image1.png"/><Relationship Id="rId4" Type="http://schemas.openxmlformats.org/officeDocument/2006/relationships/image" Target="../media/image2.png"/></Relationships>

</file>

<file path=ppt/slideLayouts/_rels/slideLayout6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81.png"/><Relationship Id="rId3" Type="http://schemas.openxmlformats.org/officeDocument/2006/relationships/image" Target="../media/image1482.png"/><Relationship Id="rId4" Type="http://schemas.openxmlformats.org/officeDocument/2006/relationships/image" Target="../media/image1483.png"/><Relationship Id="rId5" Type="http://schemas.openxmlformats.org/officeDocument/2006/relationships/image" Target="../media/image1484.png"/><Relationship Id="rId6" Type="http://schemas.openxmlformats.org/officeDocument/2006/relationships/image" Target="../media/image1485.png"/><Relationship Id="rId7" Type="http://schemas.openxmlformats.org/officeDocument/2006/relationships/image" Target="../media/image1486.png"/><Relationship Id="rId8" Type="http://schemas.openxmlformats.org/officeDocument/2006/relationships/image" Target="../media/image1487.png"/><Relationship Id="rId9" Type="http://schemas.openxmlformats.org/officeDocument/2006/relationships/image" Target="../media/image1488.png"/><Relationship Id="rId10" Type="http://schemas.openxmlformats.org/officeDocument/2006/relationships/image" Target="../media/image1489.png"/><Relationship Id="rId11" Type="http://schemas.openxmlformats.org/officeDocument/2006/relationships/image" Target="../media/image1490.png"/><Relationship Id="rId12" Type="http://schemas.openxmlformats.org/officeDocument/2006/relationships/image" Target="../media/image1491.png"/><Relationship Id="rId13" Type="http://schemas.openxmlformats.org/officeDocument/2006/relationships/image" Target="../media/image1492.png"/><Relationship Id="rId14" Type="http://schemas.openxmlformats.org/officeDocument/2006/relationships/image" Target="../media/image1493.png"/><Relationship Id="rId15" Type="http://schemas.openxmlformats.org/officeDocument/2006/relationships/image" Target="../media/image1494.png"/><Relationship Id="rId16" Type="http://schemas.openxmlformats.org/officeDocument/2006/relationships/image" Target="../media/image1495.png"/><Relationship Id="rId17" Type="http://schemas.openxmlformats.org/officeDocument/2006/relationships/image" Target="../media/image1496.png"/><Relationship Id="rId18" Type="http://schemas.openxmlformats.org/officeDocument/2006/relationships/image" Target="../media/image1497.png"/><Relationship Id="rId19" Type="http://schemas.openxmlformats.org/officeDocument/2006/relationships/image" Target="../media/image1498.png"/><Relationship Id="rId20" Type="http://schemas.openxmlformats.org/officeDocument/2006/relationships/image" Target="../media/image1499.png"/><Relationship Id="rId21" Type="http://schemas.openxmlformats.org/officeDocument/2006/relationships/image" Target="../media/image1500.png"/><Relationship Id="rId22" Type="http://schemas.openxmlformats.org/officeDocument/2006/relationships/image" Target="../media/image1501.png"/><Relationship Id="rId23" Type="http://schemas.openxmlformats.org/officeDocument/2006/relationships/image" Target="../media/image1502.png"/><Relationship Id="rId24" Type="http://schemas.openxmlformats.org/officeDocument/2006/relationships/image" Target="../media/image1503.png"/><Relationship Id="rId25" Type="http://schemas.openxmlformats.org/officeDocument/2006/relationships/image" Target="../media/image1504.png"/><Relationship Id="rId26" Type="http://schemas.openxmlformats.org/officeDocument/2006/relationships/image" Target="../media/image1505.png"/><Relationship Id="rId27" Type="http://schemas.openxmlformats.org/officeDocument/2006/relationships/image" Target="../media/image1506.png"/><Relationship Id="rId28" Type="http://schemas.openxmlformats.org/officeDocument/2006/relationships/image" Target="../media/image1507.png"/><Relationship Id="rId29" Type="http://schemas.openxmlformats.org/officeDocument/2006/relationships/image" Target="../media/image1508.png"/><Relationship Id="rId30" Type="http://schemas.openxmlformats.org/officeDocument/2006/relationships/image" Target="../media/image1509.png"/><Relationship Id="rId31" Type="http://schemas.openxmlformats.org/officeDocument/2006/relationships/image" Target="../media/image1510.png"/><Relationship Id="rId32" Type="http://schemas.openxmlformats.org/officeDocument/2006/relationships/image" Target="../media/image1511.png"/><Relationship Id="rId33" Type="http://schemas.openxmlformats.org/officeDocument/2006/relationships/image" Target="../media/image1512.png"/><Relationship Id="rId34" Type="http://schemas.openxmlformats.org/officeDocument/2006/relationships/image" Target="../media/image1513.png"/><Relationship Id="rId35" Type="http://schemas.openxmlformats.org/officeDocument/2006/relationships/image" Target="../media/image1514.png"/><Relationship Id="rId36" Type="http://schemas.openxmlformats.org/officeDocument/2006/relationships/image" Target="../media/image1515.png"/><Relationship Id="rId37" Type="http://schemas.openxmlformats.org/officeDocument/2006/relationships/image" Target="../media/image1516.png"/><Relationship Id="rId38" Type="http://schemas.openxmlformats.org/officeDocument/2006/relationships/image" Target="../media/image1517.png"/><Relationship Id="rId39" Type="http://schemas.openxmlformats.org/officeDocument/2006/relationships/image" Target="../media/image1518.png"/><Relationship Id="rId40" Type="http://schemas.openxmlformats.org/officeDocument/2006/relationships/image" Target="../media/image1519.png"/><Relationship Id="rId41" Type="http://schemas.openxmlformats.org/officeDocument/2006/relationships/image" Target="../media/image1520.png"/><Relationship Id="rId42" Type="http://schemas.openxmlformats.org/officeDocument/2006/relationships/image" Target="../media/image1521.png"/><Relationship Id="rId43" Type="http://schemas.openxmlformats.org/officeDocument/2006/relationships/image" Target="../media/image1522.png"/><Relationship Id="rId44" Type="http://schemas.openxmlformats.org/officeDocument/2006/relationships/image" Target="../media/image1523.png"/><Relationship Id="rId45" Type="http://schemas.openxmlformats.org/officeDocument/2006/relationships/image" Target="../media/image1524.png"/><Relationship Id="rId46" Type="http://schemas.openxmlformats.org/officeDocument/2006/relationships/image" Target="../media/image1525.png"/><Relationship Id="rId47" Type="http://schemas.openxmlformats.org/officeDocument/2006/relationships/image" Target="../media/image1526.png"/><Relationship Id="rId48" Type="http://schemas.openxmlformats.org/officeDocument/2006/relationships/image" Target="../media/image1527.png"/><Relationship Id="rId49" Type="http://schemas.openxmlformats.org/officeDocument/2006/relationships/image" Target="../media/image1528.png"/><Relationship Id="rId50" Type="http://schemas.openxmlformats.org/officeDocument/2006/relationships/image" Target="../media/image1529.png"/><Relationship Id="rId51" Type="http://schemas.openxmlformats.org/officeDocument/2006/relationships/image" Target="../media/image1530.png"/><Relationship Id="rId52" Type="http://schemas.openxmlformats.org/officeDocument/2006/relationships/image" Target="../media/image1531.png"/><Relationship Id="rId53" Type="http://schemas.openxmlformats.org/officeDocument/2006/relationships/image" Target="../media/image1532.png"/><Relationship Id="rId54" Type="http://schemas.openxmlformats.org/officeDocument/2006/relationships/image" Target="../media/image1533.png"/><Relationship Id="rId55" Type="http://schemas.openxmlformats.org/officeDocument/2006/relationships/image" Target="../media/image1534.png"/><Relationship Id="rId56" Type="http://schemas.openxmlformats.org/officeDocument/2006/relationships/image" Target="../media/image1535.png"/><Relationship Id="rId57" Type="http://schemas.openxmlformats.org/officeDocument/2006/relationships/image" Target="../media/image1536.png"/><Relationship Id="rId58" Type="http://schemas.openxmlformats.org/officeDocument/2006/relationships/image" Target="../media/image1537.png"/><Relationship Id="rId59" Type="http://schemas.openxmlformats.org/officeDocument/2006/relationships/image" Target="../media/image1538.png"/><Relationship Id="rId60" Type="http://schemas.openxmlformats.org/officeDocument/2006/relationships/image" Target="../media/image1539.png"/><Relationship Id="rId61" Type="http://schemas.openxmlformats.org/officeDocument/2006/relationships/image" Target="../media/image1540.png"/><Relationship Id="rId62" Type="http://schemas.openxmlformats.org/officeDocument/2006/relationships/image" Target="../media/image1541.png"/><Relationship Id="rId63" Type="http://schemas.openxmlformats.org/officeDocument/2006/relationships/image" Target="../media/image1542.png"/><Relationship Id="rId64" Type="http://schemas.openxmlformats.org/officeDocument/2006/relationships/image" Target="../media/image1543.png"/><Relationship Id="rId65" Type="http://schemas.openxmlformats.org/officeDocument/2006/relationships/image" Target="../media/image1544.png"/><Relationship Id="rId66" Type="http://schemas.openxmlformats.org/officeDocument/2006/relationships/image" Target="../media/image1545.png"/><Relationship Id="rId67" Type="http://schemas.openxmlformats.org/officeDocument/2006/relationships/image" Target="../media/image1546.png"/><Relationship Id="rId68" Type="http://schemas.openxmlformats.org/officeDocument/2006/relationships/image" Target="../media/image1547.png"/><Relationship Id="rId69" Type="http://schemas.openxmlformats.org/officeDocument/2006/relationships/image" Target="../media/image1548.png"/><Relationship Id="rId70" Type="http://schemas.openxmlformats.org/officeDocument/2006/relationships/image" Target="../media/image1549.png"/><Relationship Id="rId71" Type="http://schemas.openxmlformats.org/officeDocument/2006/relationships/image" Target="../media/image1550.png"/><Relationship Id="rId72" Type="http://schemas.openxmlformats.org/officeDocument/2006/relationships/image" Target="../media/image1551.png"/><Relationship Id="rId73" Type="http://schemas.openxmlformats.org/officeDocument/2006/relationships/image" Target="../media/image1552.png"/><Relationship Id="rId74" Type="http://schemas.openxmlformats.org/officeDocument/2006/relationships/image" Target="../media/image1553.png"/><Relationship Id="rId75" Type="http://schemas.openxmlformats.org/officeDocument/2006/relationships/image" Target="../media/image1554.png"/><Relationship Id="rId76" Type="http://schemas.openxmlformats.org/officeDocument/2006/relationships/image" Target="../media/image1555.png"/><Relationship Id="rId77" Type="http://schemas.openxmlformats.org/officeDocument/2006/relationships/image" Target="../media/image1556.png"/><Relationship Id="rId78" Type="http://schemas.openxmlformats.org/officeDocument/2006/relationships/image" Target="../media/image1557.png"/><Relationship Id="rId79" Type="http://schemas.openxmlformats.org/officeDocument/2006/relationships/image" Target="../media/image1558.png"/><Relationship Id="rId80" Type="http://schemas.openxmlformats.org/officeDocument/2006/relationships/image" Target="../media/image1559.png"/><Relationship Id="rId81" Type="http://schemas.openxmlformats.org/officeDocument/2006/relationships/image" Target="../media/image1560.png"/><Relationship Id="rId82" Type="http://schemas.openxmlformats.org/officeDocument/2006/relationships/image" Target="../media/image1561.png"/><Relationship Id="rId83" Type="http://schemas.openxmlformats.org/officeDocument/2006/relationships/image" Target="../media/image1562.png"/><Relationship Id="rId84" Type="http://schemas.openxmlformats.org/officeDocument/2006/relationships/image" Target="../media/image1563.png"/><Relationship Id="rId85" Type="http://schemas.openxmlformats.org/officeDocument/2006/relationships/image" Target="../media/image1564.png"/><Relationship Id="rId86" Type="http://schemas.openxmlformats.org/officeDocument/2006/relationships/image" Target="../media/image1565.png"/><Relationship Id="rId87" Type="http://schemas.openxmlformats.org/officeDocument/2006/relationships/image" Target="../media/image1566.png"/><Relationship Id="rId88" Type="http://schemas.openxmlformats.org/officeDocument/2006/relationships/image" Target="../media/image1567.png"/><Relationship Id="rId89" Type="http://schemas.openxmlformats.org/officeDocument/2006/relationships/image" Target="../media/image1568.png"/><Relationship Id="rId90" Type="http://schemas.openxmlformats.org/officeDocument/2006/relationships/image" Target="../media/image1569.png"/><Relationship Id="rId91" Type="http://schemas.openxmlformats.org/officeDocument/2006/relationships/image" Target="../media/image1570.png"/><Relationship Id="rId92" Type="http://schemas.openxmlformats.org/officeDocument/2006/relationships/image" Target="../media/image1571.png"/><Relationship Id="rId93" Type="http://schemas.openxmlformats.org/officeDocument/2006/relationships/image" Target="../media/image1572.png"/><Relationship Id="rId94" Type="http://schemas.openxmlformats.org/officeDocument/2006/relationships/image" Target="../media/image1573.png"/><Relationship Id="rId95" Type="http://schemas.openxmlformats.org/officeDocument/2006/relationships/image" Target="../media/image1574.png"/><Relationship Id="rId96" Type="http://schemas.openxmlformats.org/officeDocument/2006/relationships/image" Target="../media/image1575.png"/><Relationship Id="rId97" Type="http://schemas.openxmlformats.org/officeDocument/2006/relationships/image" Target="../media/image1576.png"/><Relationship Id="rId98" Type="http://schemas.openxmlformats.org/officeDocument/2006/relationships/image" Target="../media/image1577.png"/><Relationship Id="rId99" Type="http://schemas.openxmlformats.org/officeDocument/2006/relationships/image" Target="../media/image1578.png"/><Relationship Id="rId100" Type="http://schemas.openxmlformats.org/officeDocument/2006/relationships/image" Target="../media/image1579.png"/><Relationship Id="rId101" Type="http://schemas.openxmlformats.org/officeDocument/2006/relationships/image" Target="../media/image1580.png"/><Relationship Id="rId102" Type="http://schemas.openxmlformats.org/officeDocument/2006/relationships/image" Target="../media/image1581.png"/><Relationship Id="rId103" Type="http://schemas.openxmlformats.org/officeDocument/2006/relationships/image" Target="../media/image1582.png"/><Relationship Id="rId104" Type="http://schemas.openxmlformats.org/officeDocument/2006/relationships/image" Target="../media/image1583.png"/><Relationship Id="rId105" Type="http://schemas.openxmlformats.org/officeDocument/2006/relationships/image" Target="../media/image1584.png"/><Relationship Id="rId106" Type="http://schemas.openxmlformats.org/officeDocument/2006/relationships/image" Target="../media/image1585.png"/><Relationship Id="rId107" Type="http://schemas.openxmlformats.org/officeDocument/2006/relationships/image" Target="../media/image1586.png"/><Relationship Id="rId108" Type="http://schemas.openxmlformats.org/officeDocument/2006/relationships/image" Target="../media/image1587.png"/><Relationship Id="rId109" Type="http://schemas.openxmlformats.org/officeDocument/2006/relationships/image" Target="../media/image1588.png"/><Relationship Id="rId110" Type="http://schemas.openxmlformats.org/officeDocument/2006/relationships/image" Target="../media/image1589.png"/><Relationship Id="rId111" Type="http://schemas.openxmlformats.org/officeDocument/2006/relationships/image" Target="../media/image1590.png"/><Relationship Id="rId112" Type="http://schemas.openxmlformats.org/officeDocument/2006/relationships/image" Target="../media/image1591.png"/><Relationship Id="rId113" Type="http://schemas.openxmlformats.org/officeDocument/2006/relationships/image" Target="../media/image1592.png"/><Relationship Id="rId114" Type="http://schemas.openxmlformats.org/officeDocument/2006/relationships/image" Target="../media/image1593.png"/><Relationship Id="rId115" Type="http://schemas.openxmlformats.org/officeDocument/2006/relationships/image" Target="../media/image1594.png"/><Relationship Id="rId116" Type="http://schemas.openxmlformats.org/officeDocument/2006/relationships/image" Target="../media/image1595.png"/><Relationship Id="rId117" Type="http://schemas.openxmlformats.org/officeDocument/2006/relationships/image" Target="../media/image1596.png"/><Relationship Id="rId118" Type="http://schemas.openxmlformats.org/officeDocument/2006/relationships/image" Target="../media/image1597.png"/><Relationship Id="rId119" Type="http://schemas.openxmlformats.org/officeDocument/2006/relationships/image" Target="../media/image1598.png"/><Relationship Id="rId120" Type="http://schemas.openxmlformats.org/officeDocument/2006/relationships/image" Target="../media/image1599.png"/><Relationship Id="rId121" Type="http://schemas.openxmlformats.org/officeDocument/2006/relationships/image" Target="../media/image1600.png"/><Relationship Id="rId122" Type="http://schemas.openxmlformats.org/officeDocument/2006/relationships/image" Target="../media/image1601.png"/><Relationship Id="rId123" Type="http://schemas.openxmlformats.org/officeDocument/2006/relationships/image" Target="../media/image1602.png"/><Relationship Id="rId124" Type="http://schemas.openxmlformats.org/officeDocument/2006/relationships/image" Target="../media/image1603.png"/><Relationship Id="rId125" Type="http://schemas.openxmlformats.org/officeDocument/2006/relationships/image" Target="../media/image1604.png"/><Relationship Id="rId126" Type="http://schemas.openxmlformats.org/officeDocument/2006/relationships/image" Target="../media/image1605.png"/><Relationship Id="rId127" Type="http://schemas.openxmlformats.org/officeDocument/2006/relationships/image" Target="../media/image1606.png"/><Relationship Id="rId128" Type="http://schemas.openxmlformats.org/officeDocument/2006/relationships/image" Target="../media/image1607.png"/><Relationship Id="rId129" Type="http://schemas.openxmlformats.org/officeDocument/2006/relationships/image" Target="../media/image1608.png"/><Relationship Id="rId130" Type="http://schemas.openxmlformats.org/officeDocument/2006/relationships/image" Target="../media/image1609.png"/><Relationship Id="rId131" Type="http://schemas.openxmlformats.org/officeDocument/2006/relationships/image" Target="../media/image1610.png"/><Relationship Id="rId132" Type="http://schemas.openxmlformats.org/officeDocument/2006/relationships/image" Target="../media/image1611.png"/><Relationship Id="rId133" Type="http://schemas.openxmlformats.org/officeDocument/2006/relationships/image" Target="../media/image1612.png"/><Relationship Id="rId134" Type="http://schemas.openxmlformats.org/officeDocument/2006/relationships/image" Target="../media/image1613.png"/><Relationship Id="rId135" Type="http://schemas.openxmlformats.org/officeDocument/2006/relationships/image" Target="../media/image1614.png"/><Relationship Id="rId136" Type="http://schemas.openxmlformats.org/officeDocument/2006/relationships/image" Target="../media/image1615.png"/><Relationship Id="rId137" Type="http://schemas.openxmlformats.org/officeDocument/2006/relationships/image" Target="../media/image1616.png"/><Relationship Id="rId138" Type="http://schemas.openxmlformats.org/officeDocument/2006/relationships/image" Target="../media/image1617.png"/><Relationship Id="rId139" Type="http://schemas.openxmlformats.org/officeDocument/2006/relationships/image" Target="../media/image1618.png"/><Relationship Id="rId140" Type="http://schemas.openxmlformats.org/officeDocument/2006/relationships/image" Target="../media/image1619.png"/><Relationship Id="rId141" Type="http://schemas.openxmlformats.org/officeDocument/2006/relationships/image" Target="../media/image1620.png"/><Relationship Id="rId142" Type="http://schemas.openxmlformats.org/officeDocument/2006/relationships/image" Target="../media/image1621.png"/><Relationship Id="rId143" Type="http://schemas.openxmlformats.org/officeDocument/2006/relationships/image" Target="../media/image1622.png"/><Relationship Id="rId144" Type="http://schemas.openxmlformats.org/officeDocument/2006/relationships/image" Target="../media/image1623.png"/><Relationship Id="rId145" Type="http://schemas.openxmlformats.org/officeDocument/2006/relationships/image" Target="../media/image1624.png"/><Relationship Id="rId146" Type="http://schemas.openxmlformats.org/officeDocument/2006/relationships/image" Target="../media/image1625.png"/><Relationship Id="rId147" Type="http://schemas.openxmlformats.org/officeDocument/2006/relationships/image" Target="../media/image1626.png"/><Relationship Id="rId148" Type="http://schemas.openxmlformats.org/officeDocument/2006/relationships/image" Target="../media/image1627.png"/><Relationship Id="rId149" Type="http://schemas.openxmlformats.org/officeDocument/2006/relationships/image" Target="../media/image1628.png"/><Relationship Id="rId150" Type="http://schemas.openxmlformats.org/officeDocument/2006/relationships/image" Target="../media/image1629.png"/><Relationship Id="rId151" Type="http://schemas.openxmlformats.org/officeDocument/2006/relationships/image" Target="../media/image1630.png"/><Relationship Id="rId152" Type="http://schemas.openxmlformats.org/officeDocument/2006/relationships/image" Target="../media/image1631.png"/><Relationship Id="rId153" Type="http://schemas.openxmlformats.org/officeDocument/2006/relationships/image" Target="../media/image1632.png"/><Relationship Id="rId154" Type="http://schemas.openxmlformats.org/officeDocument/2006/relationships/image" Target="../media/image1633.png"/><Relationship Id="rId155" Type="http://schemas.openxmlformats.org/officeDocument/2006/relationships/image" Target="../media/image1634.png"/><Relationship Id="rId156" Type="http://schemas.openxmlformats.org/officeDocument/2006/relationships/image" Target="../media/image1635.png"/><Relationship Id="rId157" Type="http://schemas.openxmlformats.org/officeDocument/2006/relationships/image" Target="../media/image1636.png"/><Relationship Id="rId158" Type="http://schemas.openxmlformats.org/officeDocument/2006/relationships/image" Target="../media/image1637.png"/><Relationship Id="rId159" Type="http://schemas.openxmlformats.org/officeDocument/2006/relationships/image" Target="../media/image1638.png"/><Relationship Id="rId160" Type="http://schemas.openxmlformats.org/officeDocument/2006/relationships/image" Target="../media/image1639.png"/><Relationship Id="rId161" Type="http://schemas.openxmlformats.org/officeDocument/2006/relationships/image" Target="../media/image1640.png"/><Relationship Id="rId162" Type="http://schemas.openxmlformats.org/officeDocument/2006/relationships/image" Target="../media/image1641.png"/><Relationship Id="rId163" Type="http://schemas.openxmlformats.org/officeDocument/2006/relationships/image" Target="../media/image1642.png"/><Relationship Id="rId164" Type="http://schemas.openxmlformats.org/officeDocument/2006/relationships/image" Target="../media/image1643.png"/><Relationship Id="rId165" Type="http://schemas.openxmlformats.org/officeDocument/2006/relationships/image" Target="../media/image1644.png"/><Relationship Id="rId166" Type="http://schemas.openxmlformats.org/officeDocument/2006/relationships/image" Target="../media/image1645.png"/><Relationship Id="rId167" Type="http://schemas.openxmlformats.org/officeDocument/2006/relationships/image" Target="../media/image1646.png"/><Relationship Id="rId168" Type="http://schemas.openxmlformats.org/officeDocument/2006/relationships/image" Target="../media/image1647.png"/><Relationship Id="rId169" Type="http://schemas.openxmlformats.org/officeDocument/2006/relationships/image" Target="../media/image1648.png"/><Relationship Id="rId170" Type="http://schemas.openxmlformats.org/officeDocument/2006/relationships/image" Target="../media/image1649.png"/><Relationship Id="rId171" Type="http://schemas.openxmlformats.org/officeDocument/2006/relationships/image" Target="../media/image1650.png"/><Relationship Id="rId172" Type="http://schemas.openxmlformats.org/officeDocument/2006/relationships/image" Target="../media/image1651.png"/><Relationship Id="rId173" Type="http://schemas.openxmlformats.org/officeDocument/2006/relationships/image" Target="../media/image1652.png"/><Relationship Id="rId174" Type="http://schemas.openxmlformats.org/officeDocument/2006/relationships/image" Target="../media/image1653.png"/><Relationship Id="rId175" Type="http://schemas.openxmlformats.org/officeDocument/2006/relationships/image" Target="../media/image1654.png"/><Relationship Id="rId176" Type="http://schemas.openxmlformats.org/officeDocument/2006/relationships/image" Target="../media/image1655.png"/><Relationship Id="rId177" Type="http://schemas.openxmlformats.org/officeDocument/2006/relationships/image" Target="../media/image1656.png"/><Relationship Id="rId178" Type="http://schemas.openxmlformats.org/officeDocument/2006/relationships/image" Target="../media/image1657.png"/><Relationship Id="rId179" Type="http://schemas.openxmlformats.org/officeDocument/2006/relationships/image" Target="../media/image1658.png"/><Relationship Id="rId180" Type="http://schemas.openxmlformats.org/officeDocument/2006/relationships/image" Target="../media/image1659.png"/><Relationship Id="rId181" Type="http://schemas.openxmlformats.org/officeDocument/2006/relationships/image" Target="../media/image1660.png"/><Relationship Id="rId182" Type="http://schemas.openxmlformats.org/officeDocument/2006/relationships/image" Target="../media/image1661.png"/><Relationship Id="rId183" Type="http://schemas.openxmlformats.org/officeDocument/2006/relationships/image" Target="../media/image1662.png"/><Relationship Id="rId184" Type="http://schemas.openxmlformats.org/officeDocument/2006/relationships/image" Target="../media/image1663.png"/><Relationship Id="rId185" Type="http://schemas.openxmlformats.org/officeDocument/2006/relationships/image" Target="../media/image1664.png"/><Relationship Id="rId186" Type="http://schemas.openxmlformats.org/officeDocument/2006/relationships/image" Target="../media/image1665.png"/><Relationship Id="rId187" Type="http://schemas.openxmlformats.org/officeDocument/2006/relationships/image" Target="../media/image1666.png"/><Relationship Id="rId188" Type="http://schemas.openxmlformats.org/officeDocument/2006/relationships/image" Target="../media/image1667.png"/><Relationship Id="rId189" Type="http://schemas.openxmlformats.org/officeDocument/2006/relationships/image" Target="../media/image1668.png"/><Relationship Id="rId190" Type="http://schemas.openxmlformats.org/officeDocument/2006/relationships/image" Target="../media/image1669.png"/><Relationship Id="rId191" Type="http://schemas.openxmlformats.org/officeDocument/2006/relationships/image" Target="../media/image1670.png"/><Relationship Id="rId192" Type="http://schemas.openxmlformats.org/officeDocument/2006/relationships/image" Target="../media/image1671.png"/><Relationship Id="rId193" Type="http://schemas.openxmlformats.org/officeDocument/2006/relationships/image" Target="../media/image1672.png"/><Relationship Id="rId194" Type="http://schemas.openxmlformats.org/officeDocument/2006/relationships/image" Target="../media/image1673.png"/><Relationship Id="rId195" Type="http://schemas.openxmlformats.org/officeDocument/2006/relationships/image" Target="../media/image1674.png"/><Relationship Id="rId196" Type="http://schemas.openxmlformats.org/officeDocument/2006/relationships/image" Target="../media/image1675.png"/><Relationship Id="rId197" Type="http://schemas.openxmlformats.org/officeDocument/2006/relationships/image" Target="../media/image1676.png"/><Relationship Id="rId198" Type="http://schemas.openxmlformats.org/officeDocument/2006/relationships/image" Target="../media/image1677.png"/><Relationship Id="rId199" Type="http://schemas.openxmlformats.org/officeDocument/2006/relationships/image" Target="../media/image1678.png"/><Relationship Id="rId200" Type="http://schemas.openxmlformats.org/officeDocument/2006/relationships/image" Target="../media/image1679.png"/><Relationship Id="rId201" Type="http://schemas.openxmlformats.org/officeDocument/2006/relationships/image" Target="../media/image1680.png"/><Relationship Id="rId202" Type="http://schemas.openxmlformats.org/officeDocument/2006/relationships/image" Target="../media/image1681.png"/><Relationship Id="rId203" Type="http://schemas.openxmlformats.org/officeDocument/2006/relationships/image" Target="../media/image1682.png"/><Relationship Id="rId204" Type="http://schemas.openxmlformats.org/officeDocument/2006/relationships/image" Target="../media/image1683.png"/><Relationship Id="rId205" Type="http://schemas.openxmlformats.org/officeDocument/2006/relationships/image" Target="../media/image1684.png"/><Relationship Id="rId206" Type="http://schemas.openxmlformats.org/officeDocument/2006/relationships/image" Target="../media/image1685.png"/><Relationship Id="rId207" Type="http://schemas.openxmlformats.org/officeDocument/2006/relationships/image" Target="../media/image1686.png"/><Relationship Id="rId208" Type="http://schemas.openxmlformats.org/officeDocument/2006/relationships/image" Target="../media/image1687.png"/><Relationship Id="rId209" Type="http://schemas.openxmlformats.org/officeDocument/2006/relationships/image" Target="../media/image1688.png"/><Relationship Id="rId210" Type="http://schemas.openxmlformats.org/officeDocument/2006/relationships/image" Target="../media/image1689.png"/><Relationship Id="rId211" Type="http://schemas.openxmlformats.org/officeDocument/2006/relationships/image" Target="../media/image1690.png"/><Relationship Id="rId212" Type="http://schemas.openxmlformats.org/officeDocument/2006/relationships/image" Target="../media/image1691.png"/><Relationship Id="rId213" Type="http://schemas.openxmlformats.org/officeDocument/2006/relationships/image" Target="../media/image1692.png"/><Relationship Id="rId214" Type="http://schemas.openxmlformats.org/officeDocument/2006/relationships/image" Target="../media/image1693.png"/><Relationship Id="rId215" Type="http://schemas.openxmlformats.org/officeDocument/2006/relationships/image" Target="../media/image1694.png"/><Relationship Id="rId216" Type="http://schemas.openxmlformats.org/officeDocument/2006/relationships/image" Target="../media/image1695.png"/><Relationship Id="rId217" Type="http://schemas.openxmlformats.org/officeDocument/2006/relationships/image" Target="../media/image1696.png"/><Relationship Id="rId218" Type="http://schemas.openxmlformats.org/officeDocument/2006/relationships/image" Target="../media/image1697.png"/><Relationship Id="rId219" Type="http://schemas.openxmlformats.org/officeDocument/2006/relationships/image" Target="../media/image1698.png"/><Relationship Id="rId220" Type="http://schemas.openxmlformats.org/officeDocument/2006/relationships/image" Target="../media/image1699.png"/><Relationship Id="rId221" Type="http://schemas.openxmlformats.org/officeDocument/2006/relationships/image" Target="../media/image1700.png"/><Relationship Id="rId222" Type="http://schemas.openxmlformats.org/officeDocument/2006/relationships/image" Target="../media/image1701.png"/><Relationship Id="rId223" Type="http://schemas.openxmlformats.org/officeDocument/2006/relationships/image" Target="../media/image1702.png"/><Relationship Id="rId224" Type="http://schemas.openxmlformats.org/officeDocument/2006/relationships/image" Target="../media/image1703.png"/><Relationship Id="rId225" Type="http://schemas.openxmlformats.org/officeDocument/2006/relationships/image" Target="../media/image1704.png"/><Relationship Id="rId226" Type="http://schemas.openxmlformats.org/officeDocument/2006/relationships/image" Target="../media/image1705.png"/><Relationship Id="rId227" Type="http://schemas.openxmlformats.org/officeDocument/2006/relationships/image" Target="../media/image1706.png"/><Relationship Id="rId228" Type="http://schemas.openxmlformats.org/officeDocument/2006/relationships/image" Target="../media/image1707.png"/><Relationship Id="rId229" Type="http://schemas.openxmlformats.org/officeDocument/2006/relationships/image" Target="../media/image1708.png"/><Relationship Id="rId230" Type="http://schemas.openxmlformats.org/officeDocument/2006/relationships/image" Target="../media/image1709.png"/><Relationship Id="rId231" Type="http://schemas.openxmlformats.org/officeDocument/2006/relationships/image" Target="../media/image1710.png"/><Relationship Id="rId232" Type="http://schemas.openxmlformats.org/officeDocument/2006/relationships/image" Target="../media/image1711.png"/><Relationship Id="rId233" Type="http://schemas.openxmlformats.org/officeDocument/2006/relationships/image" Target="../media/image1712.png"/><Relationship Id="rId234" Type="http://schemas.openxmlformats.org/officeDocument/2006/relationships/image" Target="../media/image1713.png"/><Relationship Id="rId235" Type="http://schemas.openxmlformats.org/officeDocument/2006/relationships/image" Target="../media/image1714.png"/><Relationship Id="rId236" Type="http://schemas.openxmlformats.org/officeDocument/2006/relationships/image" Target="../media/image1715.png"/><Relationship Id="rId237" Type="http://schemas.openxmlformats.org/officeDocument/2006/relationships/image" Target="../media/image1716.png"/><Relationship Id="rId238" Type="http://schemas.openxmlformats.org/officeDocument/2006/relationships/image" Target="../media/image1717.png"/><Relationship Id="rId239" Type="http://schemas.openxmlformats.org/officeDocument/2006/relationships/image" Target="../media/image1718.png"/><Relationship Id="rId240" Type="http://schemas.openxmlformats.org/officeDocument/2006/relationships/image" Target="../media/image1719.png"/><Relationship Id="rId241" Type="http://schemas.openxmlformats.org/officeDocument/2006/relationships/image" Target="../media/image1720.png"/><Relationship Id="rId242" Type="http://schemas.openxmlformats.org/officeDocument/2006/relationships/image" Target="../media/image1721.png"/><Relationship Id="rId243" Type="http://schemas.openxmlformats.org/officeDocument/2006/relationships/image" Target="../media/image1722.png"/><Relationship Id="rId244" Type="http://schemas.openxmlformats.org/officeDocument/2006/relationships/image" Target="../media/image1723.png"/><Relationship Id="rId245" Type="http://schemas.openxmlformats.org/officeDocument/2006/relationships/image" Target="../media/image1724.png"/><Relationship Id="rId246" Type="http://schemas.openxmlformats.org/officeDocument/2006/relationships/image" Target="../media/image1725.png"/><Relationship Id="rId247" Type="http://schemas.openxmlformats.org/officeDocument/2006/relationships/image" Target="../media/image1726.png"/><Relationship Id="rId248" Type="http://schemas.openxmlformats.org/officeDocument/2006/relationships/image" Target="../media/image1727.png"/><Relationship Id="rId249" Type="http://schemas.openxmlformats.org/officeDocument/2006/relationships/image" Target="../media/image1728.png"/><Relationship Id="rId250" Type="http://schemas.openxmlformats.org/officeDocument/2006/relationships/image" Target="../media/image1729.png"/><Relationship Id="rId251" Type="http://schemas.openxmlformats.org/officeDocument/2006/relationships/image" Target="../media/image1730.png"/><Relationship Id="rId252" Type="http://schemas.openxmlformats.org/officeDocument/2006/relationships/image" Target="../media/image1731.png"/><Relationship Id="rId253" Type="http://schemas.openxmlformats.org/officeDocument/2006/relationships/image" Target="../media/image1732.png"/><Relationship Id="rId254" Type="http://schemas.openxmlformats.org/officeDocument/2006/relationships/image" Target="../media/image1733.png"/><Relationship Id="rId255" Type="http://schemas.openxmlformats.org/officeDocument/2006/relationships/image" Target="../media/image1734.png"/><Relationship Id="rId256" Type="http://schemas.openxmlformats.org/officeDocument/2006/relationships/image" Target="../media/image1735.png"/><Relationship Id="rId257" Type="http://schemas.openxmlformats.org/officeDocument/2006/relationships/image" Target="../media/image1736.png"/><Relationship Id="rId258" Type="http://schemas.openxmlformats.org/officeDocument/2006/relationships/image" Target="../media/image1737.png"/><Relationship Id="rId259" Type="http://schemas.openxmlformats.org/officeDocument/2006/relationships/image" Target="../media/image4.png"/><Relationship Id="rId260" Type="http://schemas.openxmlformats.org/officeDocument/2006/relationships/image" Target="../media/image5.png"/><Relationship Id="rId261" Type="http://schemas.openxmlformats.org/officeDocument/2006/relationships/image" Target="../media/image6.png"/></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5.png"/><Relationship Id="rId4" Type="http://schemas.openxmlformats.org/officeDocument/2006/relationships/image" Target="../media/image6.png"/></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5.png"/><Relationship Id="rId4" Type="http://schemas.openxmlformats.org/officeDocument/2006/relationships/image" Target="../media/image6.png"/></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5.png"/><Relationship Id="rId4"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cover">
    <p:spTree>
      <p:nvGrpSpPr>
        <p:cNvPr id="1" name=""/>
        <p:cNvGrpSpPr/>
        <p:nvPr/>
      </p:nvGrpSpPr>
      <p:grpSpPr>
        <a:xfrm>
          <a:off x="0" y="0"/>
          <a:ext cx="0" cy="0"/>
          <a:chOff x="0" y="0"/>
          <a:chExt cx="0" cy="0"/>
        </a:xfrm>
      </p:grpSpPr>
      <p:sp>
        <p:nvSpPr>
          <p:cNvPr id="15" name="Image"/>
          <p:cNvSpPr/>
          <p:nvPr>
            <p:ph type="pic" idx="21"/>
          </p:nvPr>
        </p:nvSpPr>
        <p:spPr>
          <a:xfrm>
            <a:off x="12573000" y="-1"/>
            <a:ext cx="10913734" cy="12702062"/>
          </a:xfrm>
          <a:prstGeom prst="rect">
            <a:avLst/>
          </a:prstGeom>
        </p:spPr>
        <p:txBody>
          <a:bodyPr lIns="91439" tIns="45719" rIns="91439" bIns="45719"/>
          <a:lstStyle/>
          <a:p>
            <a:pPr/>
          </a:p>
        </p:txBody>
      </p:sp>
      <p:sp>
        <p:nvSpPr>
          <p:cNvPr id="16" name="Title of your talk goes here"/>
          <p:cNvSpPr txBox="1"/>
          <p:nvPr>
            <p:ph type="body" sz="quarter" idx="22"/>
          </p:nvPr>
        </p:nvSpPr>
        <p:spPr>
          <a:xfrm rot="21599399">
            <a:off x="1016575" y="3253423"/>
            <a:ext cx="10694021" cy="3659447"/>
          </a:xfrm>
          <a:prstGeom prst="rect">
            <a:avLst/>
          </a:prstGeom>
        </p:spPr>
        <p:txBody>
          <a:bodyPr lIns="0" tIns="0" rIns="0" bIns="0" anchor="ctr">
            <a:spAutoFit/>
          </a:bodyPr>
          <a:lstStyle>
            <a:lvl1pPr marL="0" indent="0">
              <a:lnSpc>
                <a:spcPts val="14400"/>
              </a:lnSpc>
              <a:spcBef>
                <a:spcPts val="0"/>
              </a:spcBef>
              <a:buSzTx/>
              <a:buFontTx/>
              <a:buNone/>
              <a:defRPr sz="12000">
                <a:solidFill>
                  <a:srgbClr val="FFFFFF"/>
                </a:solidFill>
                <a:latin typeface="Inter 28pt SemiBold"/>
                <a:ea typeface="Inter 28pt SemiBold"/>
                <a:cs typeface="Inter 28pt SemiBold"/>
                <a:sym typeface="Inter 28pt SemiBold"/>
              </a:defRPr>
            </a:lvl1pPr>
          </a:lstStyle>
          <a:p>
            <a:pPr/>
            <a:r>
              <a:t>Title of your talk goes here</a:t>
            </a:r>
          </a:p>
        </p:txBody>
      </p:sp>
      <p:sp>
        <p:nvSpPr>
          <p:cNvPr id="17" name="Name Surname Position"/>
          <p:cNvSpPr txBox="1"/>
          <p:nvPr>
            <p:ph type="body" sz="quarter" idx="23"/>
          </p:nvPr>
        </p:nvSpPr>
        <p:spPr>
          <a:xfrm rot="21599399">
            <a:off x="1017329" y="7622838"/>
            <a:ext cx="10693508" cy="610216"/>
          </a:xfrm>
          <a:prstGeom prst="rect">
            <a:avLst/>
          </a:prstGeom>
        </p:spPr>
        <p:txBody>
          <a:bodyPr lIns="0" tIns="0" rIns="0" bIns="0" anchor="ctr">
            <a:spAutoFit/>
          </a:bodyPr>
          <a:lstStyle>
            <a:lvl1pPr marL="0" indent="0">
              <a:lnSpc>
                <a:spcPts val="4800"/>
              </a:lnSpc>
              <a:spcBef>
                <a:spcPts val="0"/>
              </a:spcBef>
              <a:buSzTx/>
              <a:buFontTx/>
              <a:buNone/>
              <a:defRPr spc="200" sz="4000">
                <a:solidFill>
                  <a:srgbClr val="D1D1D6"/>
                </a:solidFill>
                <a:latin typeface="Inter 28pt Regular"/>
                <a:ea typeface="Inter 28pt Regular"/>
                <a:cs typeface="Inter 28pt Regular"/>
                <a:sym typeface="Inter 28pt Regular"/>
              </a:defRPr>
            </a:lvl1pPr>
          </a:lstStyle>
          <a:p>
            <a:pPr/>
            <a:r>
              <a:t>Name Surname, Position</a:t>
            </a:r>
          </a:p>
        </p:txBody>
      </p:sp>
      <p:sp>
        <p:nvSpPr>
          <p:cNvPr id="1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mage-2">
    <p:bg>
      <p:bgPr>
        <a:solidFill>
          <a:srgbClr val="FFFFFF"/>
        </a:solidFill>
      </p:bgPr>
    </p:bg>
    <p:spTree>
      <p:nvGrpSpPr>
        <p:cNvPr id="1" name=""/>
        <p:cNvGrpSpPr/>
        <p:nvPr/>
      </p:nvGrpSpPr>
      <p:grpSpPr>
        <a:xfrm>
          <a:off x="0" y="0"/>
          <a:ext cx="0" cy="0"/>
          <a:chOff x="0" y="0"/>
          <a:chExt cx="0" cy="0"/>
        </a:xfrm>
      </p:grpSpPr>
      <p:sp>
        <p:nvSpPr>
          <p:cNvPr id="162" name="Rectangle 4239"/>
          <p:cNvSpPr/>
          <p:nvPr>
            <p:ph type="pic" sz="half" idx="21"/>
          </p:nvPr>
        </p:nvSpPr>
        <p:spPr>
          <a:xfrm>
            <a:off x="1016131" y="762273"/>
            <a:ext cx="10925903" cy="11179821"/>
          </a:xfrm>
          <a:prstGeom prst="rect">
            <a:avLst/>
          </a:prstGeom>
        </p:spPr>
        <p:txBody>
          <a:bodyPr lIns="91439" tIns="45719" rIns="91439" bIns="45719"/>
          <a:lstStyle/>
          <a:p>
            <a:pPr/>
          </a:p>
        </p:txBody>
      </p:sp>
      <p:sp>
        <p:nvSpPr>
          <p:cNvPr id="163" name="Rectangle 4240"/>
          <p:cNvSpPr/>
          <p:nvPr>
            <p:ph type="pic" sz="half" idx="22"/>
          </p:nvPr>
        </p:nvSpPr>
        <p:spPr>
          <a:xfrm>
            <a:off x="12446132" y="760263"/>
            <a:ext cx="10925903" cy="11179821"/>
          </a:xfrm>
          <a:prstGeom prst="rect">
            <a:avLst/>
          </a:prstGeom>
        </p:spPr>
        <p:txBody>
          <a:bodyPr lIns="91439" tIns="45719" rIns="91439" bIns="45719"/>
          <a:lstStyle/>
          <a:p>
            <a:pPr/>
          </a:p>
        </p:txBody>
      </p:sp>
      <p:pic>
        <p:nvPicPr>
          <p:cNvPr id="164" name="Heading" descr="Heading"/>
          <p:cNvPicPr>
            <a:picLocks noChangeAspect="1"/>
          </p:cNvPicPr>
          <p:nvPr/>
        </p:nvPicPr>
        <p:blipFill>
          <a:blip r:embed="rId2">
            <a:extLst/>
          </a:blip>
          <a:stretch>
            <a:fillRect/>
          </a:stretch>
        </p:blipFill>
        <p:spPr>
          <a:xfrm>
            <a:off x="-1" y="-1"/>
            <a:ext cx="24384001" cy="12700001"/>
          </a:xfrm>
          <a:prstGeom prst="rect">
            <a:avLst/>
          </a:prstGeom>
          <a:ln w="12700">
            <a:miter lim="400000"/>
          </a:ln>
        </p:spPr>
      </p:pic>
      <p:pic>
        <p:nvPicPr>
          <p:cNvPr id="165" name="Vector 585" descr="Vector 585"/>
          <p:cNvPicPr>
            <a:picLocks noChangeAspect="0"/>
          </p:cNvPicPr>
          <p:nvPr/>
        </p:nvPicPr>
        <p:blipFill>
          <a:blip r:embed="rId3">
            <a:extLst/>
          </a:blip>
          <a:stretch>
            <a:fillRect/>
          </a:stretch>
        </p:blipFill>
        <p:spPr>
          <a:xfrm>
            <a:off x="-1" y="12693651"/>
            <a:ext cx="24384001" cy="16934"/>
          </a:xfrm>
          <a:prstGeom prst="rect">
            <a:avLst/>
          </a:prstGeom>
          <a:ln w="12700">
            <a:miter lim="400000"/>
          </a:ln>
        </p:spPr>
      </p:pic>
      <p:pic>
        <p:nvPicPr>
          <p:cNvPr id="166" name="network-state-balck" descr="network-state-balck"/>
          <p:cNvPicPr>
            <a:picLocks noChangeAspect="1"/>
          </p:cNvPicPr>
          <p:nvPr/>
        </p:nvPicPr>
        <p:blipFill>
          <a:blip r:embed="rId4">
            <a:extLst/>
          </a:blip>
          <a:stretch>
            <a:fillRect/>
          </a:stretch>
        </p:blipFill>
        <p:spPr>
          <a:xfrm>
            <a:off x="1015999" y="13055600"/>
            <a:ext cx="2794001" cy="304800"/>
          </a:xfrm>
          <a:prstGeom prst="rect">
            <a:avLst/>
          </a:prstGeom>
          <a:ln w="12700">
            <a:miter lim="400000"/>
          </a:ln>
        </p:spPr>
      </p:pic>
      <p:sp>
        <p:nvSpPr>
          <p:cNvPr id="167" name="nscomconference"/>
          <p:cNvSpPr txBox="1"/>
          <p:nvPr/>
        </p:nvSpPr>
        <p:spPr>
          <a:xfrm>
            <a:off x="22148800" y="12997776"/>
            <a:ext cx="1257300" cy="42044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Regular"/>
                <a:ea typeface="Inter Regular"/>
                <a:cs typeface="Inter Regular"/>
                <a:sym typeface="Inter Regular"/>
              </a:defRPr>
            </a:lvl1pPr>
          </a:lstStyle>
          <a:p>
            <a:pPr/>
            <a:r>
              <a:t>ns.com</a:t>
            </a:r>
          </a:p>
        </p:txBody>
      </p:sp>
      <p:sp>
        <p:nvSpPr>
          <p:cNvPr id="16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mage-3">
    <p:bg>
      <p:bgPr>
        <a:solidFill>
          <a:srgbClr val="FFFFFF"/>
        </a:solidFill>
      </p:bgPr>
    </p:bg>
    <p:spTree>
      <p:nvGrpSpPr>
        <p:cNvPr id="1" name=""/>
        <p:cNvGrpSpPr/>
        <p:nvPr/>
      </p:nvGrpSpPr>
      <p:grpSpPr>
        <a:xfrm>
          <a:off x="0" y="0"/>
          <a:ext cx="0" cy="0"/>
          <a:chOff x="0" y="0"/>
          <a:chExt cx="0" cy="0"/>
        </a:xfrm>
      </p:grpSpPr>
      <p:sp>
        <p:nvSpPr>
          <p:cNvPr id="175" name="Rectangle 4239"/>
          <p:cNvSpPr/>
          <p:nvPr>
            <p:ph type="pic" sz="half" idx="21"/>
          </p:nvPr>
        </p:nvSpPr>
        <p:spPr>
          <a:xfrm>
            <a:off x="1016133" y="763610"/>
            <a:ext cx="7115903" cy="11178484"/>
          </a:xfrm>
          <a:prstGeom prst="rect">
            <a:avLst/>
          </a:prstGeom>
        </p:spPr>
        <p:txBody>
          <a:bodyPr lIns="91439" tIns="45719" rIns="91439" bIns="45719"/>
          <a:lstStyle/>
          <a:p>
            <a:pPr/>
          </a:p>
        </p:txBody>
      </p:sp>
      <p:sp>
        <p:nvSpPr>
          <p:cNvPr id="176" name="Rectangle 4240"/>
          <p:cNvSpPr/>
          <p:nvPr>
            <p:ph type="pic" sz="half" idx="22"/>
          </p:nvPr>
        </p:nvSpPr>
        <p:spPr>
          <a:xfrm>
            <a:off x="8636131" y="762271"/>
            <a:ext cx="7115903" cy="11178484"/>
          </a:xfrm>
          <a:prstGeom prst="rect">
            <a:avLst/>
          </a:prstGeom>
        </p:spPr>
        <p:txBody>
          <a:bodyPr lIns="91439" tIns="45719" rIns="91439" bIns="45719"/>
          <a:lstStyle/>
          <a:p>
            <a:pPr/>
          </a:p>
        </p:txBody>
      </p:sp>
      <p:sp>
        <p:nvSpPr>
          <p:cNvPr id="177" name="Rectangle 4241"/>
          <p:cNvSpPr/>
          <p:nvPr>
            <p:ph type="pic" sz="half" idx="23"/>
          </p:nvPr>
        </p:nvSpPr>
        <p:spPr>
          <a:xfrm>
            <a:off x="16256133" y="760957"/>
            <a:ext cx="7115903" cy="11178483"/>
          </a:xfrm>
          <a:prstGeom prst="rect">
            <a:avLst/>
          </a:prstGeom>
        </p:spPr>
        <p:txBody>
          <a:bodyPr lIns="91439" tIns="45719" rIns="91439" bIns="45719"/>
          <a:lstStyle/>
          <a:p>
            <a:pPr/>
          </a:p>
        </p:txBody>
      </p:sp>
      <p:pic>
        <p:nvPicPr>
          <p:cNvPr id="178" name="Heading" descr="Heading"/>
          <p:cNvPicPr>
            <a:picLocks noChangeAspect="1"/>
          </p:cNvPicPr>
          <p:nvPr/>
        </p:nvPicPr>
        <p:blipFill>
          <a:blip r:embed="rId2">
            <a:extLst/>
          </a:blip>
          <a:stretch>
            <a:fillRect/>
          </a:stretch>
        </p:blipFill>
        <p:spPr>
          <a:xfrm>
            <a:off x="-1" y="-1"/>
            <a:ext cx="24384001" cy="12700001"/>
          </a:xfrm>
          <a:prstGeom prst="rect">
            <a:avLst/>
          </a:prstGeom>
          <a:ln w="12700">
            <a:miter lim="400000"/>
          </a:ln>
        </p:spPr>
      </p:pic>
      <p:pic>
        <p:nvPicPr>
          <p:cNvPr id="179" name="Vector 585" descr="Vector 585"/>
          <p:cNvPicPr>
            <a:picLocks noChangeAspect="0"/>
          </p:cNvPicPr>
          <p:nvPr/>
        </p:nvPicPr>
        <p:blipFill>
          <a:blip r:embed="rId3">
            <a:extLst/>
          </a:blip>
          <a:stretch>
            <a:fillRect/>
          </a:stretch>
        </p:blipFill>
        <p:spPr>
          <a:xfrm>
            <a:off x="-1" y="12693651"/>
            <a:ext cx="24384001" cy="16934"/>
          </a:xfrm>
          <a:prstGeom prst="rect">
            <a:avLst/>
          </a:prstGeom>
          <a:ln w="12700">
            <a:miter lim="400000"/>
          </a:ln>
        </p:spPr>
      </p:pic>
      <p:pic>
        <p:nvPicPr>
          <p:cNvPr id="180" name="network-state-balck" descr="network-state-balck"/>
          <p:cNvPicPr>
            <a:picLocks noChangeAspect="1"/>
          </p:cNvPicPr>
          <p:nvPr/>
        </p:nvPicPr>
        <p:blipFill>
          <a:blip r:embed="rId4">
            <a:extLst/>
          </a:blip>
          <a:stretch>
            <a:fillRect/>
          </a:stretch>
        </p:blipFill>
        <p:spPr>
          <a:xfrm>
            <a:off x="1015999" y="13055600"/>
            <a:ext cx="2794001" cy="304800"/>
          </a:xfrm>
          <a:prstGeom prst="rect">
            <a:avLst/>
          </a:prstGeom>
          <a:ln w="12700">
            <a:miter lim="400000"/>
          </a:ln>
        </p:spPr>
      </p:pic>
      <p:sp>
        <p:nvSpPr>
          <p:cNvPr id="181" name="nscomconference"/>
          <p:cNvSpPr txBox="1"/>
          <p:nvPr/>
        </p:nvSpPr>
        <p:spPr>
          <a:xfrm>
            <a:off x="22148800" y="12997776"/>
            <a:ext cx="1257300" cy="42044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Regular"/>
                <a:ea typeface="Inter Regular"/>
                <a:cs typeface="Inter Regular"/>
                <a:sym typeface="Inter Regular"/>
              </a:defRPr>
            </a:lvl1pPr>
          </a:lstStyle>
          <a:p>
            <a:pPr/>
            <a:r>
              <a:t>ns.com</a:t>
            </a:r>
          </a:p>
        </p:txBody>
      </p:sp>
      <p:sp>
        <p:nvSpPr>
          <p:cNvPr id="18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mage-4">
    <p:bg>
      <p:bgPr>
        <a:solidFill>
          <a:srgbClr val="FFFFFF"/>
        </a:solidFill>
      </p:bgPr>
    </p:bg>
    <p:spTree>
      <p:nvGrpSpPr>
        <p:cNvPr id="1" name=""/>
        <p:cNvGrpSpPr/>
        <p:nvPr/>
      </p:nvGrpSpPr>
      <p:grpSpPr>
        <a:xfrm>
          <a:off x="0" y="0"/>
          <a:ext cx="0" cy="0"/>
          <a:chOff x="0" y="0"/>
          <a:chExt cx="0" cy="0"/>
        </a:xfrm>
      </p:grpSpPr>
      <p:sp>
        <p:nvSpPr>
          <p:cNvPr id="189" name="Rectangle 4239"/>
          <p:cNvSpPr/>
          <p:nvPr>
            <p:ph type="pic" sz="quarter" idx="21"/>
          </p:nvPr>
        </p:nvSpPr>
        <p:spPr>
          <a:xfrm>
            <a:off x="1016133" y="764282"/>
            <a:ext cx="5210902" cy="11177827"/>
          </a:xfrm>
          <a:prstGeom prst="rect">
            <a:avLst/>
          </a:prstGeom>
        </p:spPr>
        <p:txBody>
          <a:bodyPr lIns="91439" tIns="45719" rIns="91439" bIns="45719"/>
          <a:lstStyle/>
          <a:p>
            <a:pPr/>
          </a:p>
        </p:txBody>
      </p:sp>
      <p:sp>
        <p:nvSpPr>
          <p:cNvPr id="190" name="Rectangle 4240"/>
          <p:cNvSpPr/>
          <p:nvPr>
            <p:ph type="pic" sz="quarter" idx="22"/>
          </p:nvPr>
        </p:nvSpPr>
        <p:spPr>
          <a:xfrm>
            <a:off x="6731131" y="763289"/>
            <a:ext cx="5210903" cy="11177827"/>
          </a:xfrm>
          <a:prstGeom prst="rect">
            <a:avLst/>
          </a:prstGeom>
        </p:spPr>
        <p:txBody>
          <a:bodyPr lIns="91439" tIns="45719" rIns="91439" bIns="45719"/>
          <a:lstStyle/>
          <a:p>
            <a:pPr/>
          </a:p>
        </p:txBody>
      </p:sp>
      <p:sp>
        <p:nvSpPr>
          <p:cNvPr id="191" name="Rectangle 4241"/>
          <p:cNvSpPr/>
          <p:nvPr>
            <p:ph type="pic" sz="quarter" idx="23"/>
          </p:nvPr>
        </p:nvSpPr>
        <p:spPr>
          <a:xfrm>
            <a:off x="12446132" y="762273"/>
            <a:ext cx="5210903" cy="11177827"/>
          </a:xfrm>
          <a:prstGeom prst="rect">
            <a:avLst/>
          </a:prstGeom>
        </p:spPr>
        <p:txBody>
          <a:bodyPr lIns="91439" tIns="45719" rIns="91439" bIns="45719"/>
          <a:lstStyle/>
          <a:p>
            <a:pPr/>
          </a:p>
        </p:txBody>
      </p:sp>
      <p:sp>
        <p:nvSpPr>
          <p:cNvPr id="192" name="Rectangle 4242"/>
          <p:cNvSpPr/>
          <p:nvPr>
            <p:ph type="pic" sz="quarter" idx="24"/>
          </p:nvPr>
        </p:nvSpPr>
        <p:spPr>
          <a:xfrm>
            <a:off x="18161134" y="761279"/>
            <a:ext cx="5210903" cy="11177828"/>
          </a:xfrm>
          <a:prstGeom prst="rect">
            <a:avLst/>
          </a:prstGeom>
        </p:spPr>
        <p:txBody>
          <a:bodyPr lIns="91439" tIns="45719" rIns="91439" bIns="45719"/>
          <a:lstStyle/>
          <a:p>
            <a:pPr/>
          </a:p>
        </p:txBody>
      </p:sp>
      <p:pic>
        <p:nvPicPr>
          <p:cNvPr id="193" name="Heading" descr="Heading"/>
          <p:cNvPicPr>
            <a:picLocks noChangeAspect="1"/>
          </p:cNvPicPr>
          <p:nvPr/>
        </p:nvPicPr>
        <p:blipFill>
          <a:blip r:embed="rId2">
            <a:extLst/>
          </a:blip>
          <a:stretch>
            <a:fillRect/>
          </a:stretch>
        </p:blipFill>
        <p:spPr>
          <a:xfrm>
            <a:off x="-1" y="-1"/>
            <a:ext cx="24384001" cy="12700001"/>
          </a:xfrm>
          <a:prstGeom prst="rect">
            <a:avLst/>
          </a:prstGeom>
          <a:ln w="12700">
            <a:miter lim="400000"/>
          </a:ln>
        </p:spPr>
      </p:pic>
      <p:pic>
        <p:nvPicPr>
          <p:cNvPr id="194" name="Vector 585" descr="Vector 585"/>
          <p:cNvPicPr>
            <a:picLocks noChangeAspect="0"/>
          </p:cNvPicPr>
          <p:nvPr/>
        </p:nvPicPr>
        <p:blipFill>
          <a:blip r:embed="rId3">
            <a:extLst/>
          </a:blip>
          <a:stretch>
            <a:fillRect/>
          </a:stretch>
        </p:blipFill>
        <p:spPr>
          <a:xfrm>
            <a:off x="-1" y="12693651"/>
            <a:ext cx="24384001" cy="16934"/>
          </a:xfrm>
          <a:prstGeom prst="rect">
            <a:avLst/>
          </a:prstGeom>
          <a:ln w="12700">
            <a:miter lim="400000"/>
          </a:ln>
        </p:spPr>
      </p:pic>
      <p:pic>
        <p:nvPicPr>
          <p:cNvPr id="195" name="network-state-balck" descr="network-state-balck"/>
          <p:cNvPicPr>
            <a:picLocks noChangeAspect="1"/>
          </p:cNvPicPr>
          <p:nvPr/>
        </p:nvPicPr>
        <p:blipFill>
          <a:blip r:embed="rId4">
            <a:extLst/>
          </a:blip>
          <a:stretch>
            <a:fillRect/>
          </a:stretch>
        </p:blipFill>
        <p:spPr>
          <a:xfrm>
            <a:off x="1015999" y="13055600"/>
            <a:ext cx="2794001" cy="304800"/>
          </a:xfrm>
          <a:prstGeom prst="rect">
            <a:avLst/>
          </a:prstGeom>
          <a:ln w="12700">
            <a:miter lim="400000"/>
          </a:ln>
        </p:spPr>
      </p:pic>
      <p:sp>
        <p:nvSpPr>
          <p:cNvPr id="196" name="nscomconference"/>
          <p:cNvSpPr txBox="1"/>
          <p:nvPr/>
        </p:nvSpPr>
        <p:spPr>
          <a:xfrm>
            <a:off x="22148800" y="12997776"/>
            <a:ext cx="1257300" cy="42044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Regular"/>
                <a:ea typeface="Inter Regular"/>
                <a:cs typeface="Inter Regular"/>
                <a:sym typeface="Inter Regular"/>
              </a:defRPr>
            </a:lvl1pPr>
          </a:lstStyle>
          <a:p>
            <a:pPr/>
            <a:r>
              <a:t>ns.com</a:t>
            </a:r>
          </a:p>
        </p:txBody>
      </p:sp>
      <p:sp>
        <p:nvSpPr>
          <p:cNvPr id="19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mage-4-grid">
    <p:bg>
      <p:bgPr>
        <a:solidFill>
          <a:srgbClr val="FFFFFF"/>
        </a:solidFill>
      </p:bgPr>
    </p:bg>
    <p:spTree>
      <p:nvGrpSpPr>
        <p:cNvPr id="1" name=""/>
        <p:cNvGrpSpPr/>
        <p:nvPr/>
      </p:nvGrpSpPr>
      <p:grpSpPr>
        <a:xfrm>
          <a:off x="0" y="0"/>
          <a:ext cx="0" cy="0"/>
          <a:chOff x="0" y="0"/>
          <a:chExt cx="0" cy="0"/>
        </a:xfrm>
      </p:grpSpPr>
      <p:sp>
        <p:nvSpPr>
          <p:cNvPr id="204" name="Rectangle 4239"/>
          <p:cNvSpPr/>
          <p:nvPr>
            <p:ph type="pic" sz="quarter" idx="21"/>
          </p:nvPr>
        </p:nvSpPr>
        <p:spPr>
          <a:xfrm>
            <a:off x="1016131" y="762273"/>
            <a:ext cx="10923864" cy="5337821"/>
          </a:xfrm>
          <a:prstGeom prst="rect">
            <a:avLst/>
          </a:prstGeom>
        </p:spPr>
        <p:txBody>
          <a:bodyPr lIns="91439" tIns="45719" rIns="91439" bIns="45719"/>
          <a:lstStyle/>
          <a:p>
            <a:pPr/>
          </a:p>
        </p:txBody>
      </p:sp>
      <p:sp>
        <p:nvSpPr>
          <p:cNvPr id="205" name="Rectangle 4241"/>
          <p:cNvSpPr/>
          <p:nvPr>
            <p:ph type="pic" sz="quarter" idx="22"/>
          </p:nvPr>
        </p:nvSpPr>
        <p:spPr>
          <a:xfrm>
            <a:off x="12446132" y="760263"/>
            <a:ext cx="10923864" cy="5337821"/>
          </a:xfrm>
          <a:prstGeom prst="rect">
            <a:avLst/>
          </a:prstGeom>
        </p:spPr>
        <p:txBody>
          <a:bodyPr lIns="91439" tIns="45719" rIns="91439" bIns="45719"/>
          <a:lstStyle/>
          <a:p>
            <a:pPr/>
          </a:p>
        </p:txBody>
      </p:sp>
      <p:sp>
        <p:nvSpPr>
          <p:cNvPr id="206" name="Rectangle 4240"/>
          <p:cNvSpPr/>
          <p:nvPr>
            <p:ph type="pic" sz="quarter" idx="23"/>
          </p:nvPr>
        </p:nvSpPr>
        <p:spPr>
          <a:xfrm>
            <a:off x="1017151" y="6604273"/>
            <a:ext cx="10923864" cy="5337821"/>
          </a:xfrm>
          <a:prstGeom prst="rect">
            <a:avLst/>
          </a:prstGeom>
        </p:spPr>
        <p:txBody>
          <a:bodyPr lIns="91439" tIns="45719" rIns="91439" bIns="45719"/>
          <a:lstStyle/>
          <a:p>
            <a:pPr/>
          </a:p>
        </p:txBody>
      </p:sp>
      <p:sp>
        <p:nvSpPr>
          <p:cNvPr id="207" name="Rectangle 4242"/>
          <p:cNvSpPr/>
          <p:nvPr>
            <p:ph type="pic" sz="quarter" idx="24"/>
          </p:nvPr>
        </p:nvSpPr>
        <p:spPr>
          <a:xfrm>
            <a:off x="12446132" y="6604273"/>
            <a:ext cx="10923864" cy="5337821"/>
          </a:xfrm>
          <a:prstGeom prst="rect">
            <a:avLst/>
          </a:prstGeom>
        </p:spPr>
        <p:txBody>
          <a:bodyPr lIns="91439" tIns="45719" rIns="91439" bIns="45719"/>
          <a:lstStyle/>
          <a:p>
            <a:pPr/>
          </a:p>
        </p:txBody>
      </p:sp>
      <p:pic>
        <p:nvPicPr>
          <p:cNvPr id="208" name="Heading" descr="Heading"/>
          <p:cNvPicPr>
            <a:picLocks noChangeAspect="1"/>
          </p:cNvPicPr>
          <p:nvPr/>
        </p:nvPicPr>
        <p:blipFill>
          <a:blip r:embed="rId2">
            <a:extLst/>
          </a:blip>
          <a:stretch>
            <a:fillRect/>
          </a:stretch>
        </p:blipFill>
        <p:spPr>
          <a:xfrm>
            <a:off x="-1" y="-1"/>
            <a:ext cx="24384001" cy="12700001"/>
          </a:xfrm>
          <a:prstGeom prst="rect">
            <a:avLst/>
          </a:prstGeom>
          <a:ln w="12700">
            <a:miter lim="400000"/>
          </a:ln>
        </p:spPr>
      </p:pic>
      <p:pic>
        <p:nvPicPr>
          <p:cNvPr id="209" name="Vector 585" descr="Vector 585"/>
          <p:cNvPicPr>
            <a:picLocks noChangeAspect="0"/>
          </p:cNvPicPr>
          <p:nvPr/>
        </p:nvPicPr>
        <p:blipFill>
          <a:blip r:embed="rId3">
            <a:extLst/>
          </a:blip>
          <a:stretch>
            <a:fillRect/>
          </a:stretch>
        </p:blipFill>
        <p:spPr>
          <a:xfrm>
            <a:off x="-1" y="12693651"/>
            <a:ext cx="24384001" cy="16934"/>
          </a:xfrm>
          <a:prstGeom prst="rect">
            <a:avLst/>
          </a:prstGeom>
          <a:ln w="12700">
            <a:miter lim="400000"/>
          </a:ln>
        </p:spPr>
      </p:pic>
      <p:pic>
        <p:nvPicPr>
          <p:cNvPr id="210" name="network-state-balck" descr="network-state-balck"/>
          <p:cNvPicPr>
            <a:picLocks noChangeAspect="1"/>
          </p:cNvPicPr>
          <p:nvPr/>
        </p:nvPicPr>
        <p:blipFill>
          <a:blip r:embed="rId4">
            <a:extLst/>
          </a:blip>
          <a:stretch>
            <a:fillRect/>
          </a:stretch>
        </p:blipFill>
        <p:spPr>
          <a:xfrm>
            <a:off x="1015999" y="13055600"/>
            <a:ext cx="2794001" cy="304800"/>
          </a:xfrm>
          <a:prstGeom prst="rect">
            <a:avLst/>
          </a:prstGeom>
          <a:ln w="12700">
            <a:miter lim="400000"/>
          </a:ln>
        </p:spPr>
      </p:pic>
      <p:sp>
        <p:nvSpPr>
          <p:cNvPr id="211" name="nscomconference"/>
          <p:cNvSpPr txBox="1"/>
          <p:nvPr/>
        </p:nvSpPr>
        <p:spPr>
          <a:xfrm>
            <a:off x="22148800" y="12997776"/>
            <a:ext cx="1257300" cy="42044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Regular"/>
                <a:ea typeface="Inter Regular"/>
                <a:cs typeface="Inter Regular"/>
                <a:sym typeface="Inter Regular"/>
              </a:defRPr>
            </a:lvl1pPr>
          </a:lstStyle>
          <a:p>
            <a:pPr/>
            <a:r>
              <a:t>ns.com</a:t>
            </a:r>
          </a:p>
        </p:txBody>
      </p:sp>
      <p:sp>
        <p:nvSpPr>
          <p:cNvPr id="21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mage-6">
    <p:bg>
      <p:bgPr>
        <a:solidFill>
          <a:srgbClr val="FFFFFF"/>
        </a:solidFill>
      </p:bgPr>
    </p:bg>
    <p:spTree>
      <p:nvGrpSpPr>
        <p:cNvPr id="1" name=""/>
        <p:cNvGrpSpPr/>
        <p:nvPr/>
      </p:nvGrpSpPr>
      <p:grpSpPr>
        <a:xfrm>
          <a:off x="0" y="0"/>
          <a:ext cx="0" cy="0"/>
          <a:chOff x="0" y="0"/>
          <a:chExt cx="0" cy="0"/>
        </a:xfrm>
      </p:grpSpPr>
      <p:sp>
        <p:nvSpPr>
          <p:cNvPr id="219" name="Rectangle 4239"/>
          <p:cNvSpPr/>
          <p:nvPr>
            <p:ph type="pic" sz="quarter" idx="21"/>
          </p:nvPr>
        </p:nvSpPr>
        <p:spPr>
          <a:xfrm>
            <a:off x="1016133" y="763610"/>
            <a:ext cx="7113863" cy="5336484"/>
          </a:xfrm>
          <a:prstGeom prst="rect">
            <a:avLst/>
          </a:prstGeom>
        </p:spPr>
        <p:txBody>
          <a:bodyPr lIns="91439" tIns="45719" rIns="91439" bIns="45719"/>
          <a:lstStyle/>
          <a:p>
            <a:pPr/>
          </a:p>
        </p:txBody>
      </p:sp>
      <p:sp>
        <p:nvSpPr>
          <p:cNvPr id="220" name="Rectangle 4242"/>
          <p:cNvSpPr/>
          <p:nvPr>
            <p:ph type="pic" sz="quarter" idx="22"/>
          </p:nvPr>
        </p:nvSpPr>
        <p:spPr>
          <a:xfrm>
            <a:off x="8636131" y="762271"/>
            <a:ext cx="7113864" cy="5336484"/>
          </a:xfrm>
          <a:prstGeom prst="rect">
            <a:avLst/>
          </a:prstGeom>
        </p:spPr>
        <p:txBody>
          <a:bodyPr lIns="91439" tIns="45719" rIns="91439" bIns="45719"/>
          <a:lstStyle/>
          <a:p>
            <a:pPr/>
          </a:p>
        </p:txBody>
      </p:sp>
      <p:sp>
        <p:nvSpPr>
          <p:cNvPr id="221" name="Rectangle 4241"/>
          <p:cNvSpPr/>
          <p:nvPr>
            <p:ph type="pic" sz="quarter" idx="23"/>
          </p:nvPr>
        </p:nvSpPr>
        <p:spPr>
          <a:xfrm>
            <a:off x="16256133" y="760957"/>
            <a:ext cx="7113864" cy="5336483"/>
          </a:xfrm>
          <a:prstGeom prst="rect">
            <a:avLst/>
          </a:prstGeom>
        </p:spPr>
        <p:txBody>
          <a:bodyPr lIns="91439" tIns="45719" rIns="91439" bIns="45719"/>
          <a:lstStyle/>
          <a:p>
            <a:pPr/>
          </a:p>
        </p:txBody>
      </p:sp>
      <p:sp>
        <p:nvSpPr>
          <p:cNvPr id="222" name="Rectangle 4240"/>
          <p:cNvSpPr/>
          <p:nvPr>
            <p:ph type="pic" sz="quarter" idx="24"/>
          </p:nvPr>
        </p:nvSpPr>
        <p:spPr>
          <a:xfrm>
            <a:off x="1017151" y="6605610"/>
            <a:ext cx="7113864" cy="5336484"/>
          </a:xfrm>
          <a:prstGeom prst="rect">
            <a:avLst/>
          </a:prstGeom>
        </p:spPr>
        <p:txBody>
          <a:bodyPr lIns="91439" tIns="45719" rIns="91439" bIns="45719"/>
          <a:lstStyle/>
          <a:p>
            <a:pPr/>
          </a:p>
        </p:txBody>
      </p:sp>
      <p:sp>
        <p:nvSpPr>
          <p:cNvPr id="223" name="Rectangle 4243"/>
          <p:cNvSpPr/>
          <p:nvPr>
            <p:ph type="pic" sz="quarter" idx="25"/>
          </p:nvPr>
        </p:nvSpPr>
        <p:spPr>
          <a:xfrm>
            <a:off x="8637151" y="6604272"/>
            <a:ext cx="7113864" cy="5336483"/>
          </a:xfrm>
          <a:prstGeom prst="rect">
            <a:avLst/>
          </a:prstGeom>
        </p:spPr>
        <p:txBody>
          <a:bodyPr lIns="91439" tIns="45719" rIns="91439" bIns="45719"/>
          <a:lstStyle/>
          <a:p>
            <a:pPr/>
          </a:p>
        </p:txBody>
      </p:sp>
      <p:sp>
        <p:nvSpPr>
          <p:cNvPr id="224" name="Rectangle 4242"/>
          <p:cNvSpPr/>
          <p:nvPr>
            <p:ph type="pic" sz="quarter" idx="26"/>
          </p:nvPr>
        </p:nvSpPr>
        <p:spPr>
          <a:xfrm>
            <a:off x="16257151" y="6602957"/>
            <a:ext cx="7113866" cy="5336484"/>
          </a:xfrm>
          <a:prstGeom prst="rect">
            <a:avLst/>
          </a:prstGeom>
        </p:spPr>
        <p:txBody>
          <a:bodyPr lIns="91439" tIns="45719" rIns="91439" bIns="45719"/>
          <a:lstStyle/>
          <a:p>
            <a:pPr/>
          </a:p>
        </p:txBody>
      </p:sp>
      <p:pic>
        <p:nvPicPr>
          <p:cNvPr id="225" name="Heading" descr="Heading"/>
          <p:cNvPicPr>
            <a:picLocks noChangeAspect="1"/>
          </p:cNvPicPr>
          <p:nvPr/>
        </p:nvPicPr>
        <p:blipFill>
          <a:blip r:embed="rId2">
            <a:extLst/>
          </a:blip>
          <a:stretch>
            <a:fillRect/>
          </a:stretch>
        </p:blipFill>
        <p:spPr>
          <a:xfrm>
            <a:off x="-1" y="-1"/>
            <a:ext cx="24384001" cy="12700001"/>
          </a:xfrm>
          <a:prstGeom prst="rect">
            <a:avLst/>
          </a:prstGeom>
          <a:ln w="12700">
            <a:miter lim="400000"/>
          </a:ln>
        </p:spPr>
      </p:pic>
      <p:pic>
        <p:nvPicPr>
          <p:cNvPr id="226" name="Vector 585" descr="Vector 585"/>
          <p:cNvPicPr>
            <a:picLocks noChangeAspect="0"/>
          </p:cNvPicPr>
          <p:nvPr/>
        </p:nvPicPr>
        <p:blipFill>
          <a:blip r:embed="rId3">
            <a:extLst/>
          </a:blip>
          <a:stretch>
            <a:fillRect/>
          </a:stretch>
        </p:blipFill>
        <p:spPr>
          <a:xfrm>
            <a:off x="-1" y="12693651"/>
            <a:ext cx="24384001" cy="16934"/>
          </a:xfrm>
          <a:prstGeom prst="rect">
            <a:avLst/>
          </a:prstGeom>
          <a:ln w="12700">
            <a:miter lim="400000"/>
          </a:ln>
        </p:spPr>
      </p:pic>
      <p:pic>
        <p:nvPicPr>
          <p:cNvPr id="227" name="network-state-balck" descr="network-state-balck"/>
          <p:cNvPicPr>
            <a:picLocks noChangeAspect="1"/>
          </p:cNvPicPr>
          <p:nvPr/>
        </p:nvPicPr>
        <p:blipFill>
          <a:blip r:embed="rId4">
            <a:extLst/>
          </a:blip>
          <a:stretch>
            <a:fillRect/>
          </a:stretch>
        </p:blipFill>
        <p:spPr>
          <a:xfrm>
            <a:off x="1015999" y="13055600"/>
            <a:ext cx="2794001" cy="304800"/>
          </a:xfrm>
          <a:prstGeom prst="rect">
            <a:avLst/>
          </a:prstGeom>
          <a:ln w="12700">
            <a:miter lim="400000"/>
          </a:ln>
        </p:spPr>
      </p:pic>
      <p:sp>
        <p:nvSpPr>
          <p:cNvPr id="228" name="nscomconference"/>
          <p:cNvSpPr txBox="1"/>
          <p:nvPr/>
        </p:nvSpPr>
        <p:spPr>
          <a:xfrm>
            <a:off x="22148800" y="12997776"/>
            <a:ext cx="1257300" cy="42044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Regular"/>
                <a:ea typeface="Inter Regular"/>
                <a:cs typeface="Inter Regular"/>
                <a:sym typeface="Inter Regular"/>
              </a:defRPr>
            </a:lvl1pPr>
          </a:lstStyle>
          <a:p>
            <a:pPr/>
            <a:r>
              <a:t>ns.com</a:t>
            </a:r>
          </a:p>
        </p:txBody>
      </p:sp>
      <p:sp>
        <p:nvSpPr>
          <p:cNvPr id="22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mage 8">
    <p:bg>
      <p:bgPr>
        <a:solidFill>
          <a:srgbClr val="FFFFFF"/>
        </a:solidFill>
      </p:bgPr>
    </p:bg>
    <p:spTree>
      <p:nvGrpSpPr>
        <p:cNvPr id="1" name=""/>
        <p:cNvGrpSpPr/>
        <p:nvPr/>
      </p:nvGrpSpPr>
      <p:grpSpPr>
        <a:xfrm>
          <a:off x="0" y="0"/>
          <a:ext cx="0" cy="0"/>
          <a:chOff x="0" y="0"/>
          <a:chExt cx="0" cy="0"/>
        </a:xfrm>
      </p:grpSpPr>
      <p:sp>
        <p:nvSpPr>
          <p:cNvPr id="236" name="Rectangle 4239"/>
          <p:cNvSpPr/>
          <p:nvPr>
            <p:ph type="pic" sz="quarter" idx="21"/>
          </p:nvPr>
        </p:nvSpPr>
        <p:spPr>
          <a:xfrm>
            <a:off x="1016133" y="764282"/>
            <a:ext cx="5208863" cy="5335828"/>
          </a:xfrm>
          <a:prstGeom prst="rect">
            <a:avLst/>
          </a:prstGeom>
        </p:spPr>
        <p:txBody>
          <a:bodyPr lIns="91439" tIns="45719" rIns="91439" bIns="45719"/>
          <a:lstStyle/>
          <a:p>
            <a:pPr/>
          </a:p>
        </p:txBody>
      </p:sp>
      <p:sp>
        <p:nvSpPr>
          <p:cNvPr id="237" name="Rectangle 4242"/>
          <p:cNvSpPr/>
          <p:nvPr>
            <p:ph type="pic" sz="quarter" idx="22"/>
          </p:nvPr>
        </p:nvSpPr>
        <p:spPr>
          <a:xfrm>
            <a:off x="6731131" y="763289"/>
            <a:ext cx="5208864" cy="5335828"/>
          </a:xfrm>
          <a:prstGeom prst="rect">
            <a:avLst/>
          </a:prstGeom>
        </p:spPr>
        <p:txBody>
          <a:bodyPr lIns="91439" tIns="45719" rIns="91439" bIns="45719"/>
          <a:lstStyle/>
          <a:p>
            <a:pPr/>
          </a:p>
        </p:txBody>
      </p:sp>
      <p:sp>
        <p:nvSpPr>
          <p:cNvPr id="238" name="Rectangle 4241"/>
          <p:cNvSpPr/>
          <p:nvPr>
            <p:ph type="pic" sz="quarter" idx="23"/>
          </p:nvPr>
        </p:nvSpPr>
        <p:spPr>
          <a:xfrm>
            <a:off x="12446132" y="762273"/>
            <a:ext cx="5208864" cy="5335828"/>
          </a:xfrm>
          <a:prstGeom prst="rect">
            <a:avLst/>
          </a:prstGeom>
        </p:spPr>
        <p:txBody>
          <a:bodyPr lIns="91439" tIns="45719" rIns="91439" bIns="45719"/>
          <a:lstStyle/>
          <a:p>
            <a:pPr/>
          </a:p>
        </p:txBody>
      </p:sp>
      <p:sp>
        <p:nvSpPr>
          <p:cNvPr id="239" name="Rectangle 4243"/>
          <p:cNvSpPr/>
          <p:nvPr>
            <p:ph type="pic" sz="quarter" idx="24"/>
          </p:nvPr>
        </p:nvSpPr>
        <p:spPr>
          <a:xfrm>
            <a:off x="18161134" y="761279"/>
            <a:ext cx="5208864" cy="5335828"/>
          </a:xfrm>
          <a:prstGeom prst="rect">
            <a:avLst/>
          </a:prstGeom>
        </p:spPr>
        <p:txBody>
          <a:bodyPr lIns="91439" tIns="45719" rIns="91439" bIns="45719"/>
          <a:lstStyle/>
          <a:p>
            <a:pPr/>
          </a:p>
        </p:txBody>
      </p:sp>
      <p:sp>
        <p:nvSpPr>
          <p:cNvPr id="240" name="Rectangle 4240"/>
          <p:cNvSpPr/>
          <p:nvPr>
            <p:ph type="pic" sz="quarter" idx="25"/>
          </p:nvPr>
        </p:nvSpPr>
        <p:spPr>
          <a:xfrm>
            <a:off x="1017151" y="6606282"/>
            <a:ext cx="5208864" cy="5335828"/>
          </a:xfrm>
          <a:prstGeom prst="rect">
            <a:avLst/>
          </a:prstGeom>
        </p:spPr>
        <p:txBody>
          <a:bodyPr lIns="91439" tIns="45719" rIns="91439" bIns="45719"/>
          <a:lstStyle/>
          <a:p>
            <a:pPr/>
          </a:p>
        </p:txBody>
      </p:sp>
      <p:sp>
        <p:nvSpPr>
          <p:cNvPr id="241" name="Rectangle 4243"/>
          <p:cNvSpPr/>
          <p:nvPr>
            <p:ph type="pic" sz="quarter" idx="26"/>
          </p:nvPr>
        </p:nvSpPr>
        <p:spPr>
          <a:xfrm>
            <a:off x="6732151" y="6605289"/>
            <a:ext cx="5208864" cy="5335828"/>
          </a:xfrm>
          <a:prstGeom prst="rect">
            <a:avLst/>
          </a:prstGeom>
        </p:spPr>
        <p:txBody>
          <a:bodyPr lIns="91439" tIns="45719" rIns="91439" bIns="45719"/>
          <a:lstStyle/>
          <a:p>
            <a:pPr/>
          </a:p>
        </p:txBody>
      </p:sp>
      <p:sp>
        <p:nvSpPr>
          <p:cNvPr id="242" name="Rectangle 4242"/>
          <p:cNvSpPr/>
          <p:nvPr>
            <p:ph type="pic" sz="quarter" idx="27"/>
          </p:nvPr>
        </p:nvSpPr>
        <p:spPr>
          <a:xfrm>
            <a:off x="12447152" y="6604273"/>
            <a:ext cx="5208864" cy="5335828"/>
          </a:xfrm>
          <a:prstGeom prst="rect">
            <a:avLst/>
          </a:prstGeom>
        </p:spPr>
        <p:txBody>
          <a:bodyPr lIns="91439" tIns="45719" rIns="91439" bIns="45719"/>
          <a:lstStyle/>
          <a:p>
            <a:pPr/>
          </a:p>
        </p:txBody>
      </p:sp>
      <p:sp>
        <p:nvSpPr>
          <p:cNvPr id="243" name="Rectangle 4244"/>
          <p:cNvSpPr/>
          <p:nvPr>
            <p:ph type="pic" sz="quarter" idx="28"/>
          </p:nvPr>
        </p:nvSpPr>
        <p:spPr>
          <a:xfrm>
            <a:off x="18162153" y="6603279"/>
            <a:ext cx="5208864" cy="5335828"/>
          </a:xfrm>
          <a:prstGeom prst="rect">
            <a:avLst/>
          </a:prstGeom>
        </p:spPr>
        <p:txBody>
          <a:bodyPr lIns="91439" tIns="45719" rIns="91439" bIns="45719"/>
          <a:lstStyle/>
          <a:p>
            <a:pPr/>
          </a:p>
        </p:txBody>
      </p:sp>
      <p:pic>
        <p:nvPicPr>
          <p:cNvPr id="244" name="Heading" descr="Heading"/>
          <p:cNvPicPr>
            <a:picLocks noChangeAspect="1"/>
          </p:cNvPicPr>
          <p:nvPr/>
        </p:nvPicPr>
        <p:blipFill>
          <a:blip r:embed="rId2">
            <a:extLst/>
          </a:blip>
          <a:stretch>
            <a:fillRect/>
          </a:stretch>
        </p:blipFill>
        <p:spPr>
          <a:xfrm>
            <a:off x="-1" y="-1"/>
            <a:ext cx="24384001" cy="12700001"/>
          </a:xfrm>
          <a:prstGeom prst="rect">
            <a:avLst/>
          </a:prstGeom>
          <a:ln w="12700">
            <a:miter lim="400000"/>
          </a:ln>
        </p:spPr>
      </p:pic>
      <p:pic>
        <p:nvPicPr>
          <p:cNvPr id="245" name="Vector 585" descr="Vector 585"/>
          <p:cNvPicPr>
            <a:picLocks noChangeAspect="0"/>
          </p:cNvPicPr>
          <p:nvPr/>
        </p:nvPicPr>
        <p:blipFill>
          <a:blip r:embed="rId3">
            <a:extLst/>
          </a:blip>
          <a:stretch>
            <a:fillRect/>
          </a:stretch>
        </p:blipFill>
        <p:spPr>
          <a:xfrm>
            <a:off x="-1" y="12693651"/>
            <a:ext cx="24384001" cy="16934"/>
          </a:xfrm>
          <a:prstGeom prst="rect">
            <a:avLst/>
          </a:prstGeom>
          <a:ln w="12700">
            <a:miter lim="400000"/>
          </a:ln>
        </p:spPr>
      </p:pic>
      <p:pic>
        <p:nvPicPr>
          <p:cNvPr id="246" name="network-state-balck" descr="network-state-balck"/>
          <p:cNvPicPr>
            <a:picLocks noChangeAspect="1"/>
          </p:cNvPicPr>
          <p:nvPr/>
        </p:nvPicPr>
        <p:blipFill>
          <a:blip r:embed="rId4">
            <a:extLst/>
          </a:blip>
          <a:stretch>
            <a:fillRect/>
          </a:stretch>
        </p:blipFill>
        <p:spPr>
          <a:xfrm>
            <a:off x="1015999" y="13055600"/>
            <a:ext cx="2794001" cy="304800"/>
          </a:xfrm>
          <a:prstGeom prst="rect">
            <a:avLst/>
          </a:prstGeom>
          <a:ln w="12700">
            <a:miter lim="400000"/>
          </a:ln>
        </p:spPr>
      </p:pic>
      <p:sp>
        <p:nvSpPr>
          <p:cNvPr id="247" name="nscomconference"/>
          <p:cNvSpPr txBox="1"/>
          <p:nvPr/>
        </p:nvSpPr>
        <p:spPr>
          <a:xfrm>
            <a:off x="22148800" y="12997776"/>
            <a:ext cx="1257300" cy="42044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Regular"/>
                <a:ea typeface="Inter Regular"/>
                <a:cs typeface="Inter Regular"/>
                <a:sym typeface="Inter Regular"/>
              </a:defRPr>
            </a:lvl1pPr>
          </a:lstStyle>
          <a:p>
            <a:pPr/>
            <a:r>
              <a:t>ns.com</a:t>
            </a:r>
          </a:p>
        </p:txBody>
      </p:sp>
      <p:sp>
        <p:nvSpPr>
          <p:cNvPr id="24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mage-12">
    <p:bg>
      <p:bgPr>
        <a:solidFill>
          <a:srgbClr val="FFFFFF"/>
        </a:solidFill>
      </p:bgPr>
    </p:bg>
    <p:spTree>
      <p:nvGrpSpPr>
        <p:cNvPr id="1" name=""/>
        <p:cNvGrpSpPr/>
        <p:nvPr/>
      </p:nvGrpSpPr>
      <p:grpSpPr>
        <a:xfrm>
          <a:off x="0" y="0"/>
          <a:ext cx="0" cy="0"/>
          <a:chOff x="0" y="0"/>
          <a:chExt cx="0" cy="0"/>
        </a:xfrm>
      </p:grpSpPr>
      <p:sp>
        <p:nvSpPr>
          <p:cNvPr id="255" name="Rectangle 4239"/>
          <p:cNvSpPr/>
          <p:nvPr>
            <p:ph type="pic" sz="quarter" idx="21"/>
          </p:nvPr>
        </p:nvSpPr>
        <p:spPr>
          <a:xfrm>
            <a:off x="1016133" y="764266"/>
            <a:ext cx="5208185" cy="3392728"/>
          </a:xfrm>
          <a:prstGeom prst="rect">
            <a:avLst/>
          </a:prstGeom>
        </p:spPr>
        <p:txBody>
          <a:bodyPr lIns="91439" tIns="45719" rIns="91439" bIns="45719"/>
          <a:lstStyle/>
          <a:p>
            <a:pPr/>
          </a:p>
        </p:txBody>
      </p:sp>
      <p:sp>
        <p:nvSpPr>
          <p:cNvPr id="256" name="Rectangle 4242"/>
          <p:cNvSpPr/>
          <p:nvPr>
            <p:ph type="pic" sz="quarter" idx="22"/>
          </p:nvPr>
        </p:nvSpPr>
        <p:spPr>
          <a:xfrm>
            <a:off x="6731131" y="763273"/>
            <a:ext cx="5208185" cy="3392728"/>
          </a:xfrm>
          <a:prstGeom prst="rect">
            <a:avLst/>
          </a:prstGeom>
        </p:spPr>
        <p:txBody>
          <a:bodyPr lIns="91439" tIns="45719" rIns="91439" bIns="45719"/>
          <a:lstStyle/>
          <a:p>
            <a:pPr/>
          </a:p>
        </p:txBody>
      </p:sp>
      <p:sp>
        <p:nvSpPr>
          <p:cNvPr id="257" name="Rectangle 4241"/>
          <p:cNvSpPr/>
          <p:nvPr>
            <p:ph type="pic" sz="quarter" idx="23"/>
          </p:nvPr>
        </p:nvSpPr>
        <p:spPr>
          <a:xfrm>
            <a:off x="12446132" y="762257"/>
            <a:ext cx="5208185" cy="3392728"/>
          </a:xfrm>
          <a:prstGeom prst="rect">
            <a:avLst/>
          </a:prstGeom>
        </p:spPr>
        <p:txBody>
          <a:bodyPr lIns="91439" tIns="45719" rIns="91439" bIns="45719"/>
          <a:lstStyle/>
          <a:p>
            <a:pPr/>
          </a:p>
        </p:txBody>
      </p:sp>
      <p:sp>
        <p:nvSpPr>
          <p:cNvPr id="258" name="Rectangle 4243"/>
          <p:cNvSpPr/>
          <p:nvPr>
            <p:ph type="pic" sz="quarter" idx="24"/>
          </p:nvPr>
        </p:nvSpPr>
        <p:spPr>
          <a:xfrm>
            <a:off x="18161134" y="761265"/>
            <a:ext cx="5208185" cy="3392728"/>
          </a:xfrm>
          <a:prstGeom prst="rect">
            <a:avLst/>
          </a:prstGeom>
        </p:spPr>
        <p:txBody>
          <a:bodyPr lIns="91439" tIns="45719" rIns="91439" bIns="45719"/>
          <a:lstStyle/>
          <a:p>
            <a:pPr/>
          </a:p>
        </p:txBody>
      </p:sp>
      <p:sp>
        <p:nvSpPr>
          <p:cNvPr id="259" name="Rectangle 4239"/>
          <p:cNvSpPr/>
          <p:nvPr>
            <p:ph type="pic" sz="quarter" idx="25"/>
          </p:nvPr>
        </p:nvSpPr>
        <p:spPr>
          <a:xfrm>
            <a:off x="1016811" y="4658923"/>
            <a:ext cx="5208185" cy="3392728"/>
          </a:xfrm>
          <a:prstGeom prst="rect">
            <a:avLst/>
          </a:prstGeom>
        </p:spPr>
        <p:txBody>
          <a:bodyPr lIns="91439" tIns="45719" rIns="91439" bIns="45719"/>
          <a:lstStyle/>
          <a:p>
            <a:pPr/>
          </a:p>
        </p:txBody>
      </p:sp>
      <p:sp>
        <p:nvSpPr>
          <p:cNvPr id="260" name="Rectangle 4242"/>
          <p:cNvSpPr/>
          <p:nvPr>
            <p:ph type="pic" sz="quarter" idx="26"/>
          </p:nvPr>
        </p:nvSpPr>
        <p:spPr>
          <a:xfrm>
            <a:off x="6731811" y="4657931"/>
            <a:ext cx="5208185" cy="3392728"/>
          </a:xfrm>
          <a:prstGeom prst="rect">
            <a:avLst/>
          </a:prstGeom>
        </p:spPr>
        <p:txBody>
          <a:bodyPr lIns="91439" tIns="45719" rIns="91439" bIns="45719"/>
          <a:lstStyle/>
          <a:p>
            <a:pPr/>
          </a:p>
        </p:txBody>
      </p:sp>
      <p:sp>
        <p:nvSpPr>
          <p:cNvPr id="261" name="Rectangle 4241"/>
          <p:cNvSpPr/>
          <p:nvPr>
            <p:ph type="pic" sz="quarter" idx="27"/>
          </p:nvPr>
        </p:nvSpPr>
        <p:spPr>
          <a:xfrm>
            <a:off x="12446812" y="4656939"/>
            <a:ext cx="5208185" cy="3392728"/>
          </a:xfrm>
          <a:prstGeom prst="rect">
            <a:avLst/>
          </a:prstGeom>
        </p:spPr>
        <p:txBody>
          <a:bodyPr lIns="91439" tIns="45719" rIns="91439" bIns="45719"/>
          <a:lstStyle/>
          <a:p>
            <a:pPr/>
          </a:p>
        </p:txBody>
      </p:sp>
      <p:sp>
        <p:nvSpPr>
          <p:cNvPr id="262" name="Rectangle 4243"/>
          <p:cNvSpPr/>
          <p:nvPr>
            <p:ph type="pic" sz="quarter" idx="28"/>
          </p:nvPr>
        </p:nvSpPr>
        <p:spPr>
          <a:xfrm>
            <a:off x="18161812" y="4655947"/>
            <a:ext cx="5208185" cy="3392728"/>
          </a:xfrm>
          <a:prstGeom prst="rect">
            <a:avLst/>
          </a:prstGeom>
        </p:spPr>
        <p:txBody>
          <a:bodyPr lIns="91439" tIns="45719" rIns="91439" bIns="45719"/>
          <a:lstStyle/>
          <a:p>
            <a:pPr/>
          </a:p>
        </p:txBody>
      </p:sp>
      <p:sp>
        <p:nvSpPr>
          <p:cNvPr id="263" name="Rectangle 4240"/>
          <p:cNvSpPr/>
          <p:nvPr>
            <p:ph type="pic" sz="quarter" idx="29"/>
          </p:nvPr>
        </p:nvSpPr>
        <p:spPr>
          <a:xfrm>
            <a:off x="1017491" y="8553608"/>
            <a:ext cx="5208185" cy="3392728"/>
          </a:xfrm>
          <a:prstGeom prst="rect">
            <a:avLst/>
          </a:prstGeom>
        </p:spPr>
        <p:txBody>
          <a:bodyPr lIns="91439" tIns="45719" rIns="91439" bIns="45719"/>
          <a:lstStyle/>
          <a:p>
            <a:pPr/>
          </a:p>
        </p:txBody>
      </p:sp>
      <p:sp>
        <p:nvSpPr>
          <p:cNvPr id="264" name="Rectangle 4243"/>
          <p:cNvSpPr/>
          <p:nvPr>
            <p:ph type="pic" sz="quarter" idx="30"/>
          </p:nvPr>
        </p:nvSpPr>
        <p:spPr>
          <a:xfrm>
            <a:off x="6732492" y="8552590"/>
            <a:ext cx="5208185" cy="3392719"/>
          </a:xfrm>
          <a:prstGeom prst="rect">
            <a:avLst/>
          </a:prstGeom>
        </p:spPr>
        <p:txBody>
          <a:bodyPr lIns="91439" tIns="45719" rIns="91439" bIns="45719"/>
          <a:lstStyle/>
          <a:p>
            <a:pPr/>
          </a:p>
        </p:txBody>
      </p:sp>
      <p:sp>
        <p:nvSpPr>
          <p:cNvPr id="265" name="Rectangle 4242"/>
          <p:cNvSpPr/>
          <p:nvPr>
            <p:ph type="pic" sz="quarter" idx="31"/>
          </p:nvPr>
        </p:nvSpPr>
        <p:spPr>
          <a:xfrm>
            <a:off x="12447493" y="8551598"/>
            <a:ext cx="5208185" cy="3392718"/>
          </a:xfrm>
          <a:prstGeom prst="rect">
            <a:avLst/>
          </a:prstGeom>
        </p:spPr>
        <p:txBody>
          <a:bodyPr lIns="91439" tIns="45719" rIns="91439" bIns="45719"/>
          <a:lstStyle/>
          <a:p>
            <a:pPr/>
          </a:p>
        </p:txBody>
      </p:sp>
      <p:sp>
        <p:nvSpPr>
          <p:cNvPr id="266" name="Rectangle 4244"/>
          <p:cNvSpPr/>
          <p:nvPr>
            <p:ph type="pic" sz="quarter" idx="32"/>
          </p:nvPr>
        </p:nvSpPr>
        <p:spPr>
          <a:xfrm>
            <a:off x="18162492" y="8550606"/>
            <a:ext cx="5208185" cy="3392719"/>
          </a:xfrm>
          <a:prstGeom prst="rect">
            <a:avLst/>
          </a:prstGeom>
        </p:spPr>
        <p:txBody>
          <a:bodyPr lIns="91439" tIns="45719" rIns="91439" bIns="45719"/>
          <a:lstStyle/>
          <a:p>
            <a:pPr/>
          </a:p>
        </p:txBody>
      </p:sp>
      <p:pic>
        <p:nvPicPr>
          <p:cNvPr id="267" name="Heading" descr="Heading"/>
          <p:cNvPicPr>
            <a:picLocks noChangeAspect="1"/>
          </p:cNvPicPr>
          <p:nvPr/>
        </p:nvPicPr>
        <p:blipFill>
          <a:blip r:embed="rId2">
            <a:extLst/>
          </a:blip>
          <a:stretch>
            <a:fillRect/>
          </a:stretch>
        </p:blipFill>
        <p:spPr>
          <a:xfrm>
            <a:off x="-1" y="-1"/>
            <a:ext cx="24384001" cy="12700001"/>
          </a:xfrm>
          <a:prstGeom prst="rect">
            <a:avLst/>
          </a:prstGeom>
          <a:ln w="12700">
            <a:miter lim="400000"/>
          </a:ln>
        </p:spPr>
      </p:pic>
      <p:pic>
        <p:nvPicPr>
          <p:cNvPr id="268" name="Vector 585" descr="Vector 585"/>
          <p:cNvPicPr>
            <a:picLocks noChangeAspect="0"/>
          </p:cNvPicPr>
          <p:nvPr/>
        </p:nvPicPr>
        <p:blipFill>
          <a:blip r:embed="rId3">
            <a:extLst/>
          </a:blip>
          <a:stretch>
            <a:fillRect/>
          </a:stretch>
        </p:blipFill>
        <p:spPr>
          <a:xfrm>
            <a:off x="-1" y="12693651"/>
            <a:ext cx="24384001" cy="16934"/>
          </a:xfrm>
          <a:prstGeom prst="rect">
            <a:avLst/>
          </a:prstGeom>
          <a:ln w="12700">
            <a:miter lim="400000"/>
          </a:ln>
        </p:spPr>
      </p:pic>
      <p:pic>
        <p:nvPicPr>
          <p:cNvPr id="269" name="network-state-balck" descr="network-state-balck"/>
          <p:cNvPicPr>
            <a:picLocks noChangeAspect="1"/>
          </p:cNvPicPr>
          <p:nvPr/>
        </p:nvPicPr>
        <p:blipFill>
          <a:blip r:embed="rId4">
            <a:extLst/>
          </a:blip>
          <a:stretch>
            <a:fillRect/>
          </a:stretch>
        </p:blipFill>
        <p:spPr>
          <a:xfrm>
            <a:off x="1015999" y="13055600"/>
            <a:ext cx="2794001" cy="304800"/>
          </a:xfrm>
          <a:prstGeom prst="rect">
            <a:avLst/>
          </a:prstGeom>
          <a:ln w="12700">
            <a:miter lim="400000"/>
          </a:ln>
        </p:spPr>
      </p:pic>
      <p:sp>
        <p:nvSpPr>
          <p:cNvPr id="270" name="nscomconference"/>
          <p:cNvSpPr txBox="1"/>
          <p:nvPr/>
        </p:nvSpPr>
        <p:spPr>
          <a:xfrm>
            <a:off x="22148800" y="12997776"/>
            <a:ext cx="1257300" cy="42044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Regular"/>
                <a:ea typeface="Inter Regular"/>
                <a:cs typeface="Inter Regular"/>
                <a:sym typeface="Inter Regular"/>
              </a:defRPr>
            </a:lvl1pPr>
          </a:lstStyle>
          <a:p>
            <a:pPr/>
            <a:r>
              <a:t>ns.com</a:t>
            </a:r>
          </a:p>
        </p:txBody>
      </p:sp>
      <p:sp>
        <p:nvSpPr>
          <p:cNvPr id="27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mage2, subtitle-text">
    <p:bg>
      <p:bgPr>
        <a:solidFill>
          <a:srgbClr val="FFFFFF"/>
        </a:solidFill>
      </p:bgPr>
    </p:bg>
    <p:spTree>
      <p:nvGrpSpPr>
        <p:cNvPr id="1" name=""/>
        <p:cNvGrpSpPr/>
        <p:nvPr/>
      </p:nvGrpSpPr>
      <p:grpSpPr>
        <a:xfrm>
          <a:off x="0" y="0"/>
          <a:ext cx="0" cy="0"/>
          <a:chOff x="0" y="0"/>
          <a:chExt cx="0" cy="0"/>
        </a:xfrm>
      </p:grpSpPr>
      <p:sp>
        <p:nvSpPr>
          <p:cNvPr id="278" name="Rectangle 4244"/>
          <p:cNvSpPr/>
          <p:nvPr>
            <p:ph type="pic" sz="half" idx="21"/>
          </p:nvPr>
        </p:nvSpPr>
        <p:spPr>
          <a:xfrm>
            <a:off x="1016177" y="1016247"/>
            <a:ext cx="10924146" cy="6150643"/>
          </a:xfrm>
          <a:prstGeom prst="rect">
            <a:avLst/>
          </a:prstGeom>
        </p:spPr>
        <p:txBody>
          <a:bodyPr lIns="91439" tIns="45719" rIns="91439" bIns="45719"/>
          <a:lstStyle/>
          <a:p>
            <a:pPr/>
          </a:p>
        </p:txBody>
      </p:sp>
      <p:sp>
        <p:nvSpPr>
          <p:cNvPr id="279" name="Rectangle 4244"/>
          <p:cNvSpPr/>
          <p:nvPr>
            <p:ph type="pic" sz="half" idx="22"/>
          </p:nvPr>
        </p:nvSpPr>
        <p:spPr>
          <a:xfrm>
            <a:off x="12446177" y="1014263"/>
            <a:ext cx="10924147" cy="6150643"/>
          </a:xfrm>
          <a:prstGeom prst="rect">
            <a:avLst/>
          </a:prstGeom>
        </p:spPr>
        <p:txBody>
          <a:bodyPr lIns="91439" tIns="45719" rIns="91439" bIns="45719"/>
          <a:lstStyle/>
          <a:p>
            <a:pPr/>
          </a:p>
        </p:txBody>
      </p:sp>
      <p:sp>
        <p:nvSpPr>
          <p:cNvPr id="280" name="Lorem ipsum dolor sit amet"/>
          <p:cNvSpPr txBox="1"/>
          <p:nvPr>
            <p:ph type="body" sz="quarter" idx="23"/>
          </p:nvPr>
        </p:nvSpPr>
        <p:spPr>
          <a:xfrm rot="21599399">
            <a:off x="1017301" y="7466576"/>
            <a:ext cx="10947488" cy="490882"/>
          </a:xfrm>
          <a:prstGeom prst="rect">
            <a:avLst/>
          </a:prstGeom>
        </p:spPr>
        <p:txBody>
          <a:bodyPr lIns="0" tIns="0" rIns="0" bIns="0">
            <a:spAutoFit/>
          </a:bodyPr>
          <a:lstStyle>
            <a:lvl1pPr marL="0" indent="0">
              <a:lnSpc>
                <a:spcPts val="3800"/>
              </a:lnSpc>
              <a:spcBef>
                <a:spcPts val="0"/>
              </a:spcBef>
              <a:buSzTx/>
              <a:buFontTx/>
              <a:buNone/>
              <a:defRPr sz="3200">
                <a:solidFill>
                  <a:srgbClr val="191819"/>
                </a:solidFill>
                <a:latin typeface="Inter 28pt Medium"/>
                <a:ea typeface="Inter 28pt Medium"/>
                <a:cs typeface="Inter 28pt Medium"/>
                <a:sym typeface="Inter 28pt Medium"/>
              </a:defRPr>
            </a:lvl1pPr>
          </a:lstStyle>
          <a:p>
            <a:pPr/>
            <a:r>
              <a:t>Lorem ipsum dolor sit amet</a:t>
            </a:r>
          </a:p>
        </p:txBody>
      </p:sp>
      <p:sp>
        <p:nvSpPr>
          <p:cNvPr id="281" name="Lorem ipsum dolor sit amet consectetur Senectus aliquet aenean risus quis Neque viverra amet leo nisl Morbi habitant cras ornare gravida sed arcu tempor elementum nibh sem"/>
          <p:cNvSpPr txBox="1"/>
          <p:nvPr>
            <p:ph type="body" sz="quarter" idx="24"/>
          </p:nvPr>
        </p:nvSpPr>
        <p:spPr>
          <a:xfrm rot="21599399">
            <a:off x="1017271" y="8266676"/>
            <a:ext cx="10947998" cy="1460762"/>
          </a:xfrm>
          <a:prstGeom prst="rect">
            <a:avLst/>
          </a:prstGeom>
        </p:spPr>
        <p:txBody>
          <a:bodyPr lIns="0" tIns="0" rIns="0" bIns="0">
            <a:spAutoFit/>
          </a:bodyPr>
          <a:lstStyle>
            <a:lvl1pPr marL="0" indent="0">
              <a:lnSpc>
                <a:spcPts val="3800"/>
              </a:lnSpc>
              <a:spcBef>
                <a:spcPts val="0"/>
              </a:spcBef>
              <a:buSzTx/>
              <a:buFontTx/>
              <a:buNone/>
              <a:defRPr sz="28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sp>
        <p:nvSpPr>
          <p:cNvPr id="282" name="Lorem ipsum dolor sit amet"/>
          <p:cNvSpPr txBox="1"/>
          <p:nvPr>
            <p:ph type="body" sz="quarter" idx="25"/>
          </p:nvPr>
        </p:nvSpPr>
        <p:spPr>
          <a:xfrm rot="21599399">
            <a:off x="12447301" y="7464591"/>
            <a:ext cx="10947488" cy="490883"/>
          </a:xfrm>
          <a:prstGeom prst="rect">
            <a:avLst/>
          </a:prstGeom>
        </p:spPr>
        <p:txBody>
          <a:bodyPr lIns="0" tIns="0" rIns="0" bIns="0">
            <a:spAutoFit/>
          </a:bodyPr>
          <a:lstStyle>
            <a:lvl1pPr marL="0" indent="0">
              <a:lnSpc>
                <a:spcPts val="3800"/>
              </a:lnSpc>
              <a:spcBef>
                <a:spcPts val="0"/>
              </a:spcBef>
              <a:buSzTx/>
              <a:buFontTx/>
              <a:buNone/>
              <a:defRPr sz="3200">
                <a:solidFill>
                  <a:srgbClr val="191819"/>
                </a:solidFill>
                <a:latin typeface="Inter 28pt Medium"/>
                <a:ea typeface="Inter 28pt Medium"/>
                <a:cs typeface="Inter 28pt Medium"/>
                <a:sym typeface="Inter 28pt Medium"/>
              </a:defRPr>
            </a:lvl1pPr>
          </a:lstStyle>
          <a:p>
            <a:pPr/>
            <a:r>
              <a:t>Lorem ipsum dolor sit amet</a:t>
            </a:r>
          </a:p>
        </p:txBody>
      </p:sp>
      <p:sp>
        <p:nvSpPr>
          <p:cNvPr id="283" name="Lorem ipsum dolor sit amet consectetur Senectus aliquet aenean risus quis Neque viverra amet leo nisl Morbi habitant cras ornare gravida sed arcu tempor elementum nibh sem"/>
          <p:cNvSpPr txBox="1"/>
          <p:nvPr>
            <p:ph type="body" sz="quarter" idx="26"/>
          </p:nvPr>
        </p:nvSpPr>
        <p:spPr>
          <a:xfrm rot="21599399">
            <a:off x="12447271" y="8264691"/>
            <a:ext cx="10947999" cy="1460762"/>
          </a:xfrm>
          <a:prstGeom prst="rect">
            <a:avLst/>
          </a:prstGeom>
        </p:spPr>
        <p:txBody>
          <a:bodyPr lIns="0" tIns="0" rIns="0" bIns="0">
            <a:spAutoFit/>
          </a:bodyPr>
          <a:lstStyle>
            <a:lvl1pPr marL="0" indent="0">
              <a:lnSpc>
                <a:spcPts val="3800"/>
              </a:lnSpc>
              <a:spcBef>
                <a:spcPts val="0"/>
              </a:spcBef>
              <a:buSzTx/>
              <a:buFontTx/>
              <a:buNone/>
              <a:defRPr sz="28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pic>
        <p:nvPicPr>
          <p:cNvPr id="284" name="Heading" descr="Heading"/>
          <p:cNvPicPr>
            <a:picLocks noChangeAspect="1"/>
          </p:cNvPicPr>
          <p:nvPr/>
        </p:nvPicPr>
        <p:blipFill>
          <a:blip r:embed="rId2">
            <a:extLst/>
          </a:blip>
          <a:stretch>
            <a:fillRect/>
          </a:stretch>
        </p:blipFill>
        <p:spPr>
          <a:xfrm>
            <a:off x="-1" y="-1"/>
            <a:ext cx="24384001" cy="12700001"/>
          </a:xfrm>
          <a:prstGeom prst="rect">
            <a:avLst/>
          </a:prstGeom>
          <a:ln w="12700">
            <a:miter lim="400000"/>
          </a:ln>
        </p:spPr>
      </p:pic>
      <p:pic>
        <p:nvPicPr>
          <p:cNvPr id="285" name="Vector 585" descr="Vector 585"/>
          <p:cNvPicPr>
            <a:picLocks noChangeAspect="0"/>
          </p:cNvPicPr>
          <p:nvPr/>
        </p:nvPicPr>
        <p:blipFill>
          <a:blip r:embed="rId3">
            <a:extLst/>
          </a:blip>
          <a:stretch>
            <a:fillRect/>
          </a:stretch>
        </p:blipFill>
        <p:spPr>
          <a:xfrm>
            <a:off x="-1" y="12693651"/>
            <a:ext cx="24384001" cy="16934"/>
          </a:xfrm>
          <a:prstGeom prst="rect">
            <a:avLst/>
          </a:prstGeom>
          <a:ln w="12700">
            <a:miter lim="400000"/>
          </a:ln>
        </p:spPr>
      </p:pic>
      <p:pic>
        <p:nvPicPr>
          <p:cNvPr id="286" name="network-state-balck" descr="network-state-balck"/>
          <p:cNvPicPr>
            <a:picLocks noChangeAspect="1"/>
          </p:cNvPicPr>
          <p:nvPr/>
        </p:nvPicPr>
        <p:blipFill>
          <a:blip r:embed="rId4">
            <a:extLst/>
          </a:blip>
          <a:stretch>
            <a:fillRect/>
          </a:stretch>
        </p:blipFill>
        <p:spPr>
          <a:xfrm>
            <a:off x="1015999" y="13055600"/>
            <a:ext cx="2794001" cy="304800"/>
          </a:xfrm>
          <a:prstGeom prst="rect">
            <a:avLst/>
          </a:prstGeom>
          <a:ln w="12700">
            <a:miter lim="400000"/>
          </a:ln>
        </p:spPr>
      </p:pic>
      <p:sp>
        <p:nvSpPr>
          <p:cNvPr id="287" name="nscomconference"/>
          <p:cNvSpPr txBox="1"/>
          <p:nvPr/>
        </p:nvSpPr>
        <p:spPr>
          <a:xfrm>
            <a:off x="22148800" y="12997776"/>
            <a:ext cx="1257300" cy="42044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Regular"/>
                <a:ea typeface="Inter Regular"/>
                <a:cs typeface="Inter Regular"/>
                <a:sym typeface="Inter Regular"/>
              </a:defRPr>
            </a:lvl1pPr>
          </a:lstStyle>
          <a:p>
            <a:pPr/>
            <a:r>
              <a:t>ns.com</a:t>
            </a:r>
          </a:p>
        </p:txBody>
      </p:sp>
      <p:sp>
        <p:nvSpPr>
          <p:cNvPr id="28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mage-2, title, subtitle-text">
    <p:bg>
      <p:bgPr>
        <a:solidFill>
          <a:srgbClr val="FFFFFF"/>
        </a:solidFill>
      </p:bgPr>
    </p:bg>
    <p:spTree>
      <p:nvGrpSpPr>
        <p:cNvPr id="1" name=""/>
        <p:cNvGrpSpPr/>
        <p:nvPr/>
      </p:nvGrpSpPr>
      <p:grpSpPr>
        <a:xfrm>
          <a:off x="0" y="0"/>
          <a:ext cx="0" cy="0"/>
          <a:chOff x="0" y="0"/>
          <a:chExt cx="0" cy="0"/>
        </a:xfrm>
      </p:grpSpPr>
      <p:sp>
        <p:nvSpPr>
          <p:cNvPr id="295" name="Rectangle 4244"/>
          <p:cNvSpPr/>
          <p:nvPr>
            <p:ph type="pic" sz="half" idx="21"/>
          </p:nvPr>
        </p:nvSpPr>
        <p:spPr>
          <a:xfrm>
            <a:off x="1016518" y="2972047"/>
            <a:ext cx="10924146" cy="6150643"/>
          </a:xfrm>
          <a:prstGeom prst="rect">
            <a:avLst/>
          </a:prstGeom>
        </p:spPr>
        <p:txBody>
          <a:bodyPr lIns="91439" tIns="45719" rIns="91439" bIns="45719"/>
          <a:lstStyle/>
          <a:p>
            <a:pPr/>
          </a:p>
        </p:txBody>
      </p:sp>
      <p:sp>
        <p:nvSpPr>
          <p:cNvPr id="296" name="Rectangle 4244"/>
          <p:cNvSpPr/>
          <p:nvPr>
            <p:ph type="pic" sz="half" idx="22"/>
          </p:nvPr>
        </p:nvSpPr>
        <p:spPr>
          <a:xfrm>
            <a:off x="12446520" y="2970063"/>
            <a:ext cx="10924146" cy="6150643"/>
          </a:xfrm>
          <a:prstGeom prst="rect">
            <a:avLst/>
          </a:prstGeom>
        </p:spPr>
        <p:txBody>
          <a:bodyPr lIns="91439" tIns="45719" rIns="91439" bIns="45719"/>
          <a:lstStyle/>
          <a:p>
            <a:pPr/>
          </a:p>
        </p:txBody>
      </p:sp>
      <p:sp>
        <p:nvSpPr>
          <p:cNvPr id="297" name="Short title text here"/>
          <p:cNvSpPr txBox="1"/>
          <p:nvPr>
            <p:ph type="body" sz="quarter" idx="23"/>
          </p:nvPr>
        </p:nvSpPr>
        <p:spPr>
          <a:xfrm rot="21599399">
            <a:off x="1016166" y="1009040"/>
            <a:ext cx="22352105" cy="1220431"/>
          </a:xfrm>
          <a:prstGeom prst="rect">
            <a:avLst/>
          </a:prstGeom>
        </p:spPr>
        <p:txBody>
          <a:bodyPr lIns="0" tIns="0" rIns="0" bIns="0">
            <a:spAutoFit/>
          </a:bodyPr>
          <a:lstStyle>
            <a:lvl1pPr marL="0" indent="0">
              <a:lnSpc>
                <a:spcPts val="9600"/>
              </a:lnSpc>
              <a:spcBef>
                <a:spcPts val="0"/>
              </a:spcBef>
              <a:buSzTx/>
              <a:buFontTx/>
              <a:buNone/>
              <a:defRPr sz="8000">
                <a:solidFill>
                  <a:srgbClr val="191819"/>
                </a:solidFill>
                <a:latin typeface="Inter 28pt SemiBold"/>
                <a:ea typeface="Inter 28pt SemiBold"/>
                <a:cs typeface="Inter 28pt SemiBold"/>
                <a:sym typeface="Inter 28pt SemiBold"/>
              </a:defRPr>
            </a:lvl1pPr>
          </a:lstStyle>
          <a:p>
            <a:pPr/>
            <a:r>
              <a:t>Short title text here.</a:t>
            </a:r>
          </a:p>
        </p:txBody>
      </p:sp>
      <p:sp>
        <p:nvSpPr>
          <p:cNvPr id="298" name="Lorem ipsum dolor sit amet"/>
          <p:cNvSpPr txBox="1"/>
          <p:nvPr>
            <p:ph type="body" sz="quarter" idx="24"/>
          </p:nvPr>
        </p:nvSpPr>
        <p:spPr>
          <a:xfrm rot="21599399">
            <a:off x="1017643" y="9422376"/>
            <a:ext cx="10947487" cy="490882"/>
          </a:xfrm>
          <a:prstGeom prst="rect">
            <a:avLst/>
          </a:prstGeom>
        </p:spPr>
        <p:txBody>
          <a:bodyPr lIns="0" tIns="0" rIns="0" bIns="0">
            <a:spAutoFit/>
          </a:bodyPr>
          <a:lstStyle>
            <a:lvl1pPr marL="0" indent="0">
              <a:lnSpc>
                <a:spcPts val="3800"/>
              </a:lnSpc>
              <a:spcBef>
                <a:spcPts val="0"/>
              </a:spcBef>
              <a:buSzTx/>
              <a:buFontTx/>
              <a:buNone/>
              <a:defRPr sz="3200">
                <a:solidFill>
                  <a:srgbClr val="191819"/>
                </a:solidFill>
                <a:latin typeface="Inter 28pt Medium"/>
                <a:ea typeface="Inter 28pt Medium"/>
                <a:cs typeface="Inter 28pt Medium"/>
                <a:sym typeface="Inter 28pt Medium"/>
              </a:defRPr>
            </a:lvl1pPr>
          </a:lstStyle>
          <a:p>
            <a:pPr/>
            <a:r>
              <a:t>Lorem ipsum dolor sit amet</a:t>
            </a:r>
          </a:p>
        </p:txBody>
      </p:sp>
      <p:sp>
        <p:nvSpPr>
          <p:cNvPr id="299" name="Lorem ipsum dolor sit amet consectetur Senectus aliquet aenean risus quis Neque viverra amet leo nisl Morbi habitant cras ornare gravida sed arcu tempor elementum nibh sem"/>
          <p:cNvSpPr txBox="1"/>
          <p:nvPr/>
        </p:nvSpPr>
        <p:spPr>
          <a:xfrm rot="21599399">
            <a:off x="1017780" y="10222476"/>
            <a:ext cx="10947663" cy="1460762"/>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nSpc>
                <a:spcPts val="3800"/>
              </a:lnSpc>
              <a:defRPr sz="28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sp>
        <p:nvSpPr>
          <p:cNvPr id="300" name="Lorem ipsum dolor sit amet"/>
          <p:cNvSpPr txBox="1"/>
          <p:nvPr>
            <p:ph type="body" sz="quarter" idx="25"/>
          </p:nvPr>
        </p:nvSpPr>
        <p:spPr>
          <a:xfrm rot="21599399">
            <a:off x="12447643" y="9420392"/>
            <a:ext cx="10947488" cy="490882"/>
          </a:xfrm>
          <a:prstGeom prst="rect">
            <a:avLst/>
          </a:prstGeom>
        </p:spPr>
        <p:txBody>
          <a:bodyPr lIns="0" tIns="0" rIns="0" bIns="0">
            <a:spAutoFit/>
          </a:bodyPr>
          <a:lstStyle>
            <a:lvl1pPr marL="0" indent="0">
              <a:lnSpc>
                <a:spcPts val="3800"/>
              </a:lnSpc>
              <a:spcBef>
                <a:spcPts val="0"/>
              </a:spcBef>
              <a:buSzTx/>
              <a:buFontTx/>
              <a:buNone/>
              <a:defRPr sz="3200">
                <a:solidFill>
                  <a:srgbClr val="191819"/>
                </a:solidFill>
                <a:latin typeface="Inter 28pt Medium"/>
                <a:ea typeface="Inter 28pt Medium"/>
                <a:cs typeface="Inter 28pt Medium"/>
                <a:sym typeface="Inter 28pt Medium"/>
              </a:defRPr>
            </a:lvl1pPr>
          </a:lstStyle>
          <a:p>
            <a:pPr/>
            <a:r>
              <a:t>Lorem ipsum dolor sit amet</a:t>
            </a:r>
          </a:p>
        </p:txBody>
      </p:sp>
      <p:sp>
        <p:nvSpPr>
          <p:cNvPr id="301" name="Lorem ipsum dolor sit amet consectetur Senectus aliquet aenean risus quis Neque viverra amet leo nisl Morbi habitant cras ornare gravida sed arcu tempor elementum nibh sem"/>
          <p:cNvSpPr txBox="1"/>
          <p:nvPr>
            <p:ph type="body" sz="quarter" idx="26"/>
          </p:nvPr>
        </p:nvSpPr>
        <p:spPr>
          <a:xfrm rot="21599399">
            <a:off x="12447780" y="10220492"/>
            <a:ext cx="10947663" cy="1460762"/>
          </a:xfrm>
          <a:prstGeom prst="rect">
            <a:avLst/>
          </a:prstGeom>
        </p:spPr>
        <p:txBody>
          <a:bodyPr lIns="0" tIns="0" rIns="0" bIns="0">
            <a:spAutoFit/>
          </a:bodyPr>
          <a:lstStyle>
            <a:lvl1pPr marL="0" indent="0">
              <a:lnSpc>
                <a:spcPts val="3800"/>
              </a:lnSpc>
              <a:spcBef>
                <a:spcPts val="0"/>
              </a:spcBef>
              <a:buSzTx/>
              <a:buFontTx/>
              <a:buNone/>
              <a:defRPr sz="28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pic>
        <p:nvPicPr>
          <p:cNvPr id="302" name="Vector 585" descr="Vector 585"/>
          <p:cNvPicPr>
            <a:picLocks noChangeAspect="0"/>
          </p:cNvPicPr>
          <p:nvPr/>
        </p:nvPicPr>
        <p:blipFill>
          <a:blip r:embed="rId2">
            <a:extLst/>
          </a:blip>
          <a:stretch>
            <a:fillRect/>
          </a:stretch>
        </p:blipFill>
        <p:spPr>
          <a:xfrm>
            <a:off x="-1" y="12693651"/>
            <a:ext cx="24384001" cy="16934"/>
          </a:xfrm>
          <a:prstGeom prst="rect">
            <a:avLst/>
          </a:prstGeom>
          <a:ln w="12700">
            <a:miter lim="400000"/>
          </a:ln>
        </p:spPr>
      </p:pic>
      <p:pic>
        <p:nvPicPr>
          <p:cNvPr id="303" name="network-state-balck" descr="network-state-balck"/>
          <p:cNvPicPr>
            <a:picLocks noChangeAspect="1"/>
          </p:cNvPicPr>
          <p:nvPr/>
        </p:nvPicPr>
        <p:blipFill>
          <a:blip r:embed="rId3">
            <a:extLst/>
          </a:blip>
          <a:stretch>
            <a:fillRect/>
          </a:stretch>
        </p:blipFill>
        <p:spPr>
          <a:xfrm>
            <a:off x="1015999" y="13055600"/>
            <a:ext cx="2794001" cy="304800"/>
          </a:xfrm>
          <a:prstGeom prst="rect">
            <a:avLst/>
          </a:prstGeom>
          <a:ln w="12700">
            <a:miter lim="400000"/>
          </a:ln>
        </p:spPr>
      </p:pic>
      <p:sp>
        <p:nvSpPr>
          <p:cNvPr id="304" name="nscomconference"/>
          <p:cNvSpPr txBox="1"/>
          <p:nvPr/>
        </p:nvSpPr>
        <p:spPr>
          <a:xfrm>
            <a:off x="22148800" y="12997776"/>
            <a:ext cx="1257300" cy="42044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Regular"/>
                <a:ea typeface="Inter Regular"/>
                <a:cs typeface="Inter Regular"/>
                <a:sym typeface="Inter Regular"/>
              </a:defRPr>
            </a:lvl1pPr>
          </a:lstStyle>
          <a:p>
            <a:pPr/>
            <a:r>
              <a:t>ns.com</a:t>
            </a:r>
          </a:p>
        </p:txBody>
      </p:sp>
      <p:sp>
        <p:nvSpPr>
          <p:cNvPr id="30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mage-3, title, subtitle-text">
    <p:bg>
      <p:bgPr>
        <a:solidFill>
          <a:srgbClr val="FFFFFF"/>
        </a:solidFill>
      </p:bgPr>
    </p:bg>
    <p:spTree>
      <p:nvGrpSpPr>
        <p:cNvPr id="1" name=""/>
        <p:cNvGrpSpPr/>
        <p:nvPr/>
      </p:nvGrpSpPr>
      <p:grpSpPr>
        <a:xfrm>
          <a:off x="0" y="0"/>
          <a:ext cx="0" cy="0"/>
          <a:chOff x="0" y="0"/>
          <a:chExt cx="0" cy="0"/>
        </a:xfrm>
      </p:grpSpPr>
      <p:sp>
        <p:nvSpPr>
          <p:cNvPr id="312" name="Rectangle 4244"/>
          <p:cNvSpPr/>
          <p:nvPr>
            <p:ph type="pic" sz="quarter" idx="21"/>
          </p:nvPr>
        </p:nvSpPr>
        <p:spPr>
          <a:xfrm>
            <a:off x="1016518" y="2973386"/>
            <a:ext cx="7113397" cy="4002984"/>
          </a:xfrm>
          <a:prstGeom prst="rect">
            <a:avLst/>
          </a:prstGeom>
        </p:spPr>
        <p:txBody>
          <a:bodyPr lIns="91439" tIns="45719" rIns="91439" bIns="45719"/>
          <a:lstStyle/>
          <a:p>
            <a:pPr/>
          </a:p>
        </p:txBody>
      </p:sp>
      <p:sp>
        <p:nvSpPr>
          <p:cNvPr id="313" name="Rectangle 4244"/>
          <p:cNvSpPr/>
          <p:nvPr>
            <p:ph type="pic" sz="quarter" idx="22"/>
          </p:nvPr>
        </p:nvSpPr>
        <p:spPr>
          <a:xfrm>
            <a:off x="8636518" y="2972095"/>
            <a:ext cx="7113397" cy="4002984"/>
          </a:xfrm>
          <a:prstGeom prst="rect">
            <a:avLst/>
          </a:prstGeom>
        </p:spPr>
        <p:txBody>
          <a:bodyPr lIns="91439" tIns="45719" rIns="91439" bIns="45719"/>
          <a:lstStyle/>
          <a:p>
            <a:pPr/>
          </a:p>
        </p:txBody>
      </p:sp>
      <p:sp>
        <p:nvSpPr>
          <p:cNvPr id="314" name="Rectangle 4244"/>
          <p:cNvSpPr/>
          <p:nvPr>
            <p:ph type="pic" sz="quarter" idx="23"/>
          </p:nvPr>
        </p:nvSpPr>
        <p:spPr>
          <a:xfrm>
            <a:off x="16256517" y="2970757"/>
            <a:ext cx="7113397" cy="4002984"/>
          </a:xfrm>
          <a:prstGeom prst="rect">
            <a:avLst/>
          </a:prstGeom>
        </p:spPr>
        <p:txBody>
          <a:bodyPr lIns="91439" tIns="45719" rIns="91439" bIns="45719"/>
          <a:lstStyle/>
          <a:p>
            <a:pPr/>
          </a:p>
        </p:txBody>
      </p:sp>
      <p:sp>
        <p:nvSpPr>
          <p:cNvPr id="315" name="Short title text here"/>
          <p:cNvSpPr txBox="1"/>
          <p:nvPr>
            <p:ph type="body" sz="quarter" idx="24"/>
          </p:nvPr>
        </p:nvSpPr>
        <p:spPr>
          <a:xfrm rot="21599399">
            <a:off x="1016167" y="1012839"/>
            <a:ext cx="22380129" cy="1220431"/>
          </a:xfrm>
          <a:prstGeom prst="rect">
            <a:avLst/>
          </a:prstGeom>
        </p:spPr>
        <p:txBody>
          <a:bodyPr lIns="0" tIns="0" rIns="0" bIns="0">
            <a:spAutoFit/>
          </a:bodyPr>
          <a:lstStyle>
            <a:lvl1pPr marL="0" indent="0">
              <a:lnSpc>
                <a:spcPts val="9600"/>
              </a:lnSpc>
              <a:spcBef>
                <a:spcPts val="0"/>
              </a:spcBef>
              <a:buSzTx/>
              <a:buFontTx/>
              <a:buNone/>
              <a:defRPr sz="8000">
                <a:solidFill>
                  <a:srgbClr val="191819"/>
                </a:solidFill>
                <a:latin typeface="Inter 28pt SemiBold"/>
                <a:ea typeface="Inter 28pt SemiBold"/>
                <a:cs typeface="Inter 28pt SemiBold"/>
                <a:sym typeface="Inter 28pt SemiBold"/>
              </a:defRPr>
            </a:lvl1pPr>
          </a:lstStyle>
          <a:p>
            <a:pPr/>
            <a:r>
              <a:t>Short title text here.</a:t>
            </a:r>
          </a:p>
        </p:txBody>
      </p:sp>
      <p:sp>
        <p:nvSpPr>
          <p:cNvPr id="316" name="Lorem ipsum dolor sit amet"/>
          <p:cNvSpPr txBox="1"/>
          <p:nvPr>
            <p:ph type="body" sz="quarter" idx="25"/>
          </p:nvPr>
        </p:nvSpPr>
        <p:spPr>
          <a:xfrm rot="21599399">
            <a:off x="1017269" y="7279916"/>
            <a:ext cx="7137488" cy="490882"/>
          </a:xfrm>
          <a:prstGeom prst="rect">
            <a:avLst/>
          </a:prstGeom>
        </p:spPr>
        <p:txBody>
          <a:bodyPr lIns="0" tIns="0" rIns="0" bIns="0">
            <a:spAutoFit/>
          </a:bodyPr>
          <a:lstStyle>
            <a:lvl1pPr marL="0" indent="0">
              <a:lnSpc>
                <a:spcPts val="3800"/>
              </a:lnSpc>
              <a:spcBef>
                <a:spcPts val="0"/>
              </a:spcBef>
              <a:buSzTx/>
              <a:buFontTx/>
              <a:buNone/>
              <a:defRPr sz="3200">
                <a:solidFill>
                  <a:srgbClr val="191819"/>
                </a:solidFill>
                <a:latin typeface="Inter 28pt Medium"/>
                <a:ea typeface="Inter 28pt Medium"/>
                <a:cs typeface="Inter 28pt Medium"/>
                <a:sym typeface="Inter 28pt Medium"/>
              </a:defRPr>
            </a:lvl1pPr>
          </a:lstStyle>
          <a:p>
            <a:pPr/>
            <a:r>
              <a:t>Lorem ipsum dolor sit amet</a:t>
            </a:r>
          </a:p>
        </p:txBody>
      </p:sp>
      <p:sp>
        <p:nvSpPr>
          <p:cNvPr id="317" name="Lorem ipsum dolor sit amet consectetur Senectus aliquet aenean risus quis Neque viverra amet leo nisl Morbi habitant cras ornare gravida sed arcu tempor elementum nibh sem"/>
          <p:cNvSpPr txBox="1"/>
          <p:nvPr>
            <p:ph type="body" sz="quarter" idx="26"/>
          </p:nvPr>
        </p:nvSpPr>
        <p:spPr>
          <a:xfrm rot="21599399">
            <a:off x="1017307" y="8080016"/>
            <a:ext cx="7138030" cy="2442895"/>
          </a:xfrm>
          <a:prstGeom prst="rect">
            <a:avLst/>
          </a:prstGeom>
        </p:spPr>
        <p:txBody>
          <a:bodyPr lIns="0" tIns="0" rIns="0" bIns="0">
            <a:spAutoFit/>
          </a:bodyPr>
          <a:lstStyle>
            <a:lvl1pPr marL="0" indent="0">
              <a:lnSpc>
                <a:spcPts val="3800"/>
              </a:lnSpc>
              <a:spcBef>
                <a:spcPts val="0"/>
              </a:spcBef>
              <a:buSzTx/>
              <a:buFontTx/>
              <a:buNone/>
              <a:defRPr sz="28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sp>
        <p:nvSpPr>
          <p:cNvPr id="318" name="Lorem ipsum dolor sit amet"/>
          <p:cNvSpPr txBox="1"/>
          <p:nvPr>
            <p:ph type="body" sz="quarter" idx="27"/>
          </p:nvPr>
        </p:nvSpPr>
        <p:spPr>
          <a:xfrm rot="21599399">
            <a:off x="8637269" y="7278626"/>
            <a:ext cx="7137488" cy="490882"/>
          </a:xfrm>
          <a:prstGeom prst="rect">
            <a:avLst/>
          </a:prstGeom>
        </p:spPr>
        <p:txBody>
          <a:bodyPr lIns="0" tIns="0" rIns="0" bIns="0">
            <a:spAutoFit/>
          </a:bodyPr>
          <a:lstStyle>
            <a:lvl1pPr marL="0" indent="0">
              <a:lnSpc>
                <a:spcPts val="3800"/>
              </a:lnSpc>
              <a:spcBef>
                <a:spcPts val="0"/>
              </a:spcBef>
              <a:buSzTx/>
              <a:buFontTx/>
              <a:buNone/>
              <a:defRPr sz="3200">
                <a:solidFill>
                  <a:srgbClr val="191819"/>
                </a:solidFill>
                <a:latin typeface="Inter 28pt Medium"/>
                <a:ea typeface="Inter 28pt Medium"/>
                <a:cs typeface="Inter 28pt Medium"/>
                <a:sym typeface="Inter 28pt Medium"/>
              </a:defRPr>
            </a:lvl1pPr>
          </a:lstStyle>
          <a:p>
            <a:pPr/>
            <a:r>
              <a:t>Lorem ipsum dolor sit amet</a:t>
            </a:r>
          </a:p>
        </p:txBody>
      </p:sp>
      <p:sp>
        <p:nvSpPr>
          <p:cNvPr id="319" name="Lorem ipsum dolor sit amet consectetur Senectus aliquet aenean risus quis Neque viverra amet leo nisl Morbi habitant cras ornare gravida sed arcu tempor elementum nibh sem"/>
          <p:cNvSpPr txBox="1"/>
          <p:nvPr>
            <p:ph type="body" sz="quarter" idx="28"/>
          </p:nvPr>
        </p:nvSpPr>
        <p:spPr>
          <a:xfrm rot="21599399">
            <a:off x="8637307" y="8078726"/>
            <a:ext cx="7138031" cy="2442895"/>
          </a:xfrm>
          <a:prstGeom prst="rect">
            <a:avLst/>
          </a:prstGeom>
        </p:spPr>
        <p:txBody>
          <a:bodyPr lIns="0" tIns="0" rIns="0" bIns="0">
            <a:spAutoFit/>
          </a:bodyPr>
          <a:lstStyle>
            <a:lvl1pPr marL="0" indent="0">
              <a:lnSpc>
                <a:spcPts val="3800"/>
              </a:lnSpc>
              <a:spcBef>
                <a:spcPts val="0"/>
              </a:spcBef>
              <a:buSzTx/>
              <a:buFontTx/>
              <a:buNone/>
              <a:defRPr sz="28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sp>
        <p:nvSpPr>
          <p:cNvPr id="320" name="Lorem ipsum dolor sit amet"/>
          <p:cNvSpPr txBox="1"/>
          <p:nvPr>
            <p:ph type="body" sz="quarter" idx="29"/>
          </p:nvPr>
        </p:nvSpPr>
        <p:spPr>
          <a:xfrm rot="21599399">
            <a:off x="16257269" y="7277286"/>
            <a:ext cx="7137487" cy="490883"/>
          </a:xfrm>
          <a:prstGeom prst="rect">
            <a:avLst/>
          </a:prstGeom>
        </p:spPr>
        <p:txBody>
          <a:bodyPr lIns="0" tIns="0" rIns="0" bIns="0">
            <a:spAutoFit/>
          </a:bodyPr>
          <a:lstStyle>
            <a:lvl1pPr marL="0" indent="0">
              <a:lnSpc>
                <a:spcPts val="3800"/>
              </a:lnSpc>
              <a:spcBef>
                <a:spcPts val="0"/>
              </a:spcBef>
              <a:buSzTx/>
              <a:buFontTx/>
              <a:buNone/>
              <a:defRPr sz="3200">
                <a:solidFill>
                  <a:srgbClr val="191819"/>
                </a:solidFill>
                <a:latin typeface="Inter 28pt Medium"/>
                <a:ea typeface="Inter 28pt Medium"/>
                <a:cs typeface="Inter 28pt Medium"/>
                <a:sym typeface="Inter 28pt Medium"/>
              </a:defRPr>
            </a:lvl1pPr>
          </a:lstStyle>
          <a:p>
            <a:pPr/>
            <a:r>
              <a:t>Lorem ipsum dolor sit amet</a:t>
            </a:r>
          </a:p>
        </p:txBody>
      </p:sp>
      <p:sp>
        <p:nvSpPr>
          <p:cNvPr id="321" name="Lorem ipsum dolor sit amet consectetur Senectus aliquet aenean risus quis Neque viverra amet leo nisl Morbi habitant cras ornare gravida sed arcu tempor elementum nibh sem"/>
          <p:cNvSpPr txBox="1"/>
          <p:nvPr>
            <p:ph type="body" sz="quarter" idx="30"/>
          </p:nvPr>
        </p:nvSpPr>
        <p:spPr>
          <a:xfrm rot="21599399">
            <a:off x="16257307" y="8077386"/>
            <a:ext cx="7138031" cy="2442896"/>
          </a:xfrm>
          <a:prstGeom prst="rect">
            <a:avLst/>
          </a:prstGeom>
        </p:spPr>
        <p:txBody>
          <a:bodyPr lIns="0" tIns="0" rIns="0" bIns="0">
            <a:spAutoFit/>
          </a:bodyPr>
          <a:lstStyle>
            <a:lvl1pPr marL="0" indent="0">
              <a:lnSpc>
                <a:spcPts val="3800"/>
              </a:lnSpc>
              <a:spcBef>
                <a:spcPts val="0"/>
              </a:spcBef>
              <a:buSzTx/>
              <a:buFontTx/>
              <a:buNone/>
              <a:defRPr sz="28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pic>
        <p:nvPicPr>
          <p:cNvPr id="322" name="Vector 585" descr="Vector 585"/>
          <p:cNvPicPr>
            <a:picLocks noChangeAspect="0"/>
          </p:cNvPicPr>
          <p:nvPr/>
        </p:nvPicPr>
        <p:blipFill>
          <a:blip r:embed="rId2">
            <a:extLst/>
          </a:blip>
          <a:stretch>
            <a:fillRect/>
          </a:stretch>
        </p:blipFill>
        <p:spPr>
          <a:xfrm>
            <a:off x="-1" y="12693651"/>
            <a:ext cx="24384001" cy="16934"/>
          </a:xfrm>
          <a:prstGeom prst="rect">
            <a:avLst/>
          </a:prstGeom>
          <a:ln w="12700">
            <a:miter lim="400000"/>
          </a:ln>
        </p:spPr>
      </p:pic>
      <p:pic>
        <p:nvPicPr>
          <p:cNvPr id="323" name="network-state-balck" descr="network-state-balck"/>
          <p:cNvPicPr>
            <a:picLocks noChangeAspect="1"/>
          </p:cNvPicPr>
          <p:nvPr/>
        </p:nvPicPr>
        <p:blipFill>
          <a:blip r:embed="rId3">
            <a:extLst/>
          </a:blip>
          <a:stretch>
            <a:fillRect/>
          </a:stretch>
        </p:blipFill>
        <p:spPr>
          <a:xfrm>
            <a:off x="1015999" y="13055600"/>
            <a:ext cx="2794001" cy="304800"/>
          </a:xfrm>
          <a:prstGeom prst="rect">
            <a:avLst/>
          </a:prstGeom>
          <a:ln w="12700">
            <a:miter lim="400000"/>
          </a:ln>
        </p:spPr>
      </p:pic>
      <p:sp>
        <p:nvSpPr>
          <p:cNvPr id="324" name="nscomconference"/>
          <p:cNvSpPr txBox="1"/>
          <p:nvPr/>
        </p:nvSpPr>
        <p:spPr>
          <a:xfrm>
            <a:off x="22148800" y="12997776"/>
            <a:ext cx="1257300" cy="42044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Regular"/>
                <a:ea typeface="Inter Regular"/>
                <a:cs typeface="Inter Regular"/>
                <a:sym typeface="Inter Regular"/>
              </a:defRPr>
            </a:lvl1pPr>
          </a:lstStyle>
          <a:p>
            <a:pPr/>
            <a:r>
              <a:t>ns.com</a:t>
            </a:r>
          </a:p>
        </p:txBody>
      </p:sp>
      <p:sp>
        <p:nvSpPr>
          <p:cNvPr id="32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mage-3, title, body">
    <p:bg>
      <p:bgPr>
        <a:solidFill>
          <a:srgbClr val="FFFFFF"/>
        </a:solidFill>
      </p:bgPr>
    </p:bg>
    <p:spTree>
      <p:nvGrpSpPr>
        <p:cNvPr id="1" name=""/>
        <p:cNvGrpSpPr/>
        <p:nvPr/>
      </p:nvGrpSpPr>
      <p:grpSpPr>
        <a:xfrm>
          <a:off x="0" y="0"/>
          <a:ext cx="0" cy="0"/>
          <a:chOff x="0" y="0"/>
          <a:chExt cx="0" cy="0"/>
        </a:xfrm>
      </p:grpSpPr>
      <p:sp>
        <p:nvSpPr>
          <p:cNvPr id="25" name="Image"/>
          <p:cNvSpPr/>
          <p:nvPr>
            <p:ph type="pic" sz="quarter" idx="21"/>
          </p:nvPr>
        </p:nvSpPr>
        <p:spPr>
          <a:xfrm>
            <a:off x="18034000" y="-1"/>
            <a:ext cx="5463218" cy="6351107"/>
          </a:xfrm>
          <a:prstGeom prst="rect">
            <a:avLst/>
          </a:prstGeom>
        </p:spPr>
        <p:txBody>
          <a:bodyPr lIns="91439" tIns="45719" rIns="91439" bIns="45719"/>
          <a:lstStyle/>
          <a:p>
            <a:pPr/>
          </a:p>
        </p:txBody>
      </p:sp>
      <p:sp>
        <p:nvSpPr>
          <p:cNvPr id="26" name="Image"/>
          <p:cNvSpPr/>
          <p:nvPr>
            <p:ph type="pic" sz="quarter" idx="22"/>
          </p:nvPr>
        </p:nvSpPr>
        <p:spPr>
          <a:xfrm>
            <a:off x="12573000" y="151"/>
            <a:ext cx="5463218" cy="6351909"/>
          </a:xfrm>
          <a:prstGeom prst="rect">
            <a:avLst/>
          </a:prstGeom>
        </p:spPr>
        <p:txBody>
          <a:bodyPr lIns="91439" tIns="45719" rIns="91439" bIns="45719"/>
          <a:lstStyle/>
          <a:p>
            <a:pPr/>
          </a:p>
        </p:txBody>
      </p:sp>
      <p:sp>
        <p:nvSpPr>
          <p:cNvPr id="27" name="Image"/>
          <p:cNvSpPr/>
          <p:nvPr>
            <p:ph type="pic" sz="half" idx="23"/>
          </p:nvPr>
        </p:nvSpPr>
        <p:spPr>
          <a:xfrm>
            <a:off x="12574107" y="6348246"/>
            <a:ext cx="10924217" cy="6353817"/>
          </a:xfrm>
          <a:prstGeom prst="rect">
            <a:avLst/>
          </a:prstGeom>
        </p:spPr>
        <p:txBody>
          <a:bodyPr lIns="91439" tIns="45719" rIns="91439" bIns="45719"/>
          <a:lstStyle/>
          <a:p>
            <a:pPr/>
          </a:p>
        </p:txBody>
      </p:sp>
      <p:sp>
        <p:nvSpPr>
          <p:cNvPr id="28" name="Section Name"/>
          <p:cNvSpPr txBox="1"/>
          <p:nvPr>
            <p:ph type="body" sz="quarter" idx="24"/>
          </p:nvPr>
        </p:nvSpPr>
        <p:spPr>
          <a:xfrm rot="21599399">
            <a:off x="1016176" y="1021365"/>
            <a:ext cx="10566488" cy="490882"/>
          </a:xfrm>
          <a:prstGeom prst="rect">
            <a:avLst/>
          </a:prstGeom>
        </p:spPr>
        <p:txBody>
          <a:bodyPr lIns="0" tIns="0" rIns="0" bIns="0" anchor="ctr">
            <a:spAutoFit/>
          </a:bodyPr>
          <a:lstStyle>
            <a:lvl1pPr marL="0" indent="0">
              <a:lnSpc>
                <a:spcPts val="3800"/>
              </a:lnSpc>
              <a:spcBef>
                <a:spcPts val="0"/>
              </a:spcBef>
              <a:buSzTx/>
              <a:buFontTx/>
              <a:buNone/>
              <a:defRPr sz="3200">
                <a:solidFill>
                  <a:srgbClr val="1A1A1E"/>
                </a:solidFill>
                <a:latin typeface="Inter 28pt Regular"/>
                <a:ea typeface="Inter 28pt Regular"/>
                <a:cs typeface="Inter 28pt Regular"/>
                <a:sym typeface="Inter 28pt Regular"/>
              </a:defRPr>
            </a:lvl1pPr>
          </a:lstStyle>
          <a:p>
            <a:pPr/>
            <a:r>
              <a:t>Section Name</a:t>
            </a:r>
          </a:p>
        </p:txBody>
      </p:sp>
      <p:sp>
        <p:nvSpPr>
          <p:cNvPr id="29" name="Primary title text will go here highlighting your key point"/>
          <p:cNvSpPr txBox="1"/>
          <p:nvPr>
            <p:ph type="body" sz="quarter" idx="25"/>
          </p:nvPr>
        </p:nvSpPr>
        <p:spPr>
          <a:xfrm rot="21599399">
            <a:off x="1016396" y="2225040"/>
            <a:ext cx="10567022" cy="3658832"/>
          </a:xfrm>
          <a:prstGeom prst="rect">
            <a:avLst/>
          </a:prstGeom>
        </p:spPr>
        <p:txBody>
          <a:bodyPr lIns="0" tIns="0" rIns="0" bIns="0" anchor="ctr">
            <a:spAutoFit/>
          </a:bodyPr>
          <a:lstStyle>
            <a:lvl1pPr marL="0" indent="0">
              <a:lnSpc>
                <a:spcPts val="9600"/>
              </a:lnSpc>
              <a:spcBef>
                <a:spcPts val="0"/>
              </a:spcBef>
              <a:buSzTx/>
              <a:buFontTx/>
              <a:buNone/>
              <a:defRPr sz="8000">
                <a:solidFill>
                  <a:srgbClr val="191819"/>
                </a:solidFill>
                <a:latin typeface="Inter 28pt SemiBold"/>
                <a:ea typeface="Inter 28pt SemiBold"/>
                <a:cs typeface="Inter 28pt SemiBold"/>
                <a:sym typeface="Inter 28pt SemiBold"/>
              </a:defRPr>
            </a:lvl1pPr>
          </a:lstStyle>
          <a:p>
            <a:pPr/>
            <a:r>
              <a:t>Primary title text will go here highlighting your key point.</a:t>
            </a:r>
          </a:p>
        </p:txBody>
      </p:sp>
      <p:sp>
        <p:nvSpPr>
          <p:cNvPr id="30" name="Lorem ipsum dolor sit amet consectetur Senectus aliquet aenean risus quis Neque viverra amet leo nisl Morbi habitant cras ornare gravida sed arcu tempor elementum nibh sem"/>
          <p:cNvSpPr txBox="1"/>
          <p:nvPr>
            <p:ph type="body" sz="quarter" idx="26"/>
          </p:nvPr>
        </p:nvSpPr>
        <p:spPr>
          <a:xfrm rot="21599399">
            <a:off x="1017192" y="6847542"/>
            <a:ext cx="10567021" cy="3536296"/>
          </a:xfrm>
          <a:prstGeom prst="rect">
            <a:avLst/>
          </a:prstGeom>
        </p:spPr>
        <p:txBody>
          <a:bodyPr lIns="0" tIns="0" rIns="0" bIns="0">
            <a:spAutoFit/>
          </a:bodyPr>
          <a:lstStyle>
            <a:lvl1pPr marL="0" indent="0">
              <a:lnSpc>
                <a:spcPts val="5600"/>
              </a:lnSpc>
              <a:spcBef>
                <a:spcPts val="0"/>
              </a:spcBef>
              <a:buSzTx/>
              <a:buFontTx/>
              <a:buNone/>
              <a:defRPr sz="40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pic>
        <p:nvPicPr>
          <p:cNvPr id="31" name="Heading" descr="Heading"/>
          <p:cNvPicPr>
            <a:picLocks noChangeAspect="1"/>
          </p:cNvPicPr>
          <p:nvPr/>
        </p:nvPicPr>
        <p:blipFill>
          <a:blip r:embed="rId2">
            <a:extLst/>
          </a:blip>
          <a:stretch>
            <a:fillRect/>
          </a:stretch>
        </p:blipFill>
        <p:spPr>
          <a:xfrm>
            <a:off x="-1" y="-1"/>
            <a:ext cx="24384001" cy="12700001"/>
          </a:xfrm>
          <a:prstGeom prst="rect">
            <a:avLst/>
          </a:prstGeom>
          <a:ln w="12700">
            <a:miter lim="400000"/>
          </a:ln>
        </p:spPr>
      </p:pic>
      <p:pic>
        <p:nvPicPr>
          <p:cNvPr id="32" name="Vector 585" descr="Vector 585"/>
          <p:cNvPicPr>
            <a:picLocks noChangeAspect="0"/>
          </p:cNvPicPr>
          <p:nvPr/>
        </p:nvPicPr>
        <p:blipFill>
          <a:blip r:embed="rId3">
            <a:extLst/>
          </a:blip>
          <a:stretch>
            <a:fillRect/>
          </a:stretch>
        </p:blipFill>
        <p:spPr>
          <a:xfrm>
            <a:off x="-1" y="12693651"/>
            <a:ext cx="24384001" cy="16934"/>
          </a:xfrm>
          <a:prstGeom prst="rect">
            <a:avLst/>
          </a:prstGeom>
          <a:ln w="12700">
            <a:miter lim="400000"/>
          </a:ln>
        </p:spPr>
      </p:pic>
      <p:pic>
        <p:nvPicPr>
          <p:cNvPr id="33" name="network-state-balck" descr="network-state-balck"/>
          <p:cNvPicPr>
            <a:picLocks noChangeAspect="1"/>
          </p:cNvPicPr>
          <p:nvPr/>
        </p:nvPicPr>
        <p:blipFill>
          <a:blip r:embed="rId4">
            <a:extLst/>
          </a:blip>
          <a:stretch>
            <a:fillRect/>
          </a:stretch>
        </p:blipFill>
        <p:spPr>
          <a:xfrm>
            <a:off x="1015999" y="13055600"/>
            <a:ext cx="2794001" cy="304800"/>
          </a:xfrm>
          <a:prstGeom prst="rect">
            <a:avLst/>
          </a:prstGeom>
          <a:ln w="12700">
            <a:miter lim="400000"/>
          </a:ln>
        </p:spPr>
      </p:pic>
      <p:sp>
        <p:nvSpPr>
          <p:cNvPr id="34" name="nscomconference"/>
          <p:cNvSpPr txBox="1"/>
          <p:nvPr/>
        </p:nvSpPr>
        <p:spPr>
          <a:xfrm>
            <a:off x="22148800" y="12997776"/>
            <a:ext cx="1257300" cy="42044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Regular"/>
                <a:ea typeface="Inter Regular"/>
                <a:cs typeface="Inter Regular"/>
                <a:sym typeface="Inter Regular"/>
              </a:defRPr>
            </a:lvl1pPr>
          </a:lstStyle>
          <a:p>
            <a:pPr/>
            <a:r>
              <a:t>ns.com</a:t>
            </a:r>
          </a:p>
        </p:txBody>
      </p:sp>
      <p:sp>
        <p:nvSpPr>
          <p:cNvPr id="3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mage-wide-4, title, subtitle-text">
    <p:bg>
      <p:bgPr>
        <a:solidFill>
          <a:srgbClr val="FFFFFF"/>
        </a:solidFill>
      </p:bgPr>
    </p:bg>
    <p:spTree>
      <p:nvGrpSpPr>
        <p:cNvPr id="1" name=""/>
        <p:cNvGrpSpPr/>
        <p:nvPr/>
      </p:nvGrpSpPr>
      <p:grpSpPr>
        <a:xfrm>
          <a:off x="0" y="0"/>
          <a:ext cx="0" cy="0"/>
          <a:chOff x="0" y="0"/>
          <a:chExt cx="0" cy="0"/>
        </a:xfrm>
      </p:grpSpPr>
      <p:sp>
        <p:nvSpPr>
          <p:cNvPr id="332" name="Rectangle 4244"/>
          <p:cNvSpPr/>
          <p:nvPr>
            <p:ph type="pic" sz="quarter" idx="21"/>
          </p:nvPr>
        </p:nvSpPr>
        <p:spPr>
          <a:xfrm>
            <a:off x="1016518" y="2974031"/>
            <a:ext cx="5208025" cy="2935552"/>
          </a:xfrm>
          <a:prstGeom prst="rect">
            <a:avLst/>
          </a:prstGeom>
        </p:spPr>
        <p:txBody>
          <a:bodyPr lIns="91439" tIns="45719" rIns="91439" bIns="45719"/>
          <a:lstStyle/>
          <a:p>
            <a:pPr/>
          </a:p>
        </p:txBody>
      </p:sp>
      <p:sp>
        <p:nvSpPr>
          <p:cNvPr id="333" name="Rectangle 4244"/>
          <p:cNvSpPr/>
          <p:nvPr>
            <p:ph type="pic" sz="quarter" idx="22"/>
          </p:nvPr>
        </p:nvSpPr>
        <p:spPr>
          <a:xfrm>
            <a:off x="6731519" y="2973039"/>
            <a:ext cx="5208025" cy="2935552"/>
          </a:xfrm>
          <a:prstGeom prst="rect">
            <a:avLst/>
          </a:prstGeom>
        </p:spPr>
        <p:txBody>
          <a:bodyPr lIns="91439" tIns="45719" rIns="91439" bIns="45719"/>
          <a:lstStyle/>
          <a:p>
            <a:pPr/>
          </a:p>
        </p:txBody>
      </p:sp>
      <p:sp>
        <p:nvSpPr>
          <p:cNvPr id="334" name="Rectangle 4244"/>
          <p:cNvSpPr/>
          <p:nvPr>
            <p:ph type="pic" sz="quarter" idx="23"/>
          </p:nvPr>
        </p:nvSpPr>
        <p:spPr>
          <a:xfrm>
            <a:off x="12446520" y="2972047"/>
            <a:ext cx="5208025" cy="2935552"/>
          </a:xfrm>
          <a:prstGeom prst="rect">
            <a:avLst/>
          </a:prstGeom>
        </p:spPr>
        <p:txBody>
          <a:bodyPr lIns="91439" tIns="45719" rIns="91439" bIns="45719"/>
          <a:lstStyle/>
          <a:p>
            <a:pPr/>
          </a:p>
        </p:txBody>
      </p:sp>
      <p:sp>
        <p:nvSpPr>
          <p:cNvPr id="335" name="Rectangle 4244"/>
          <p:cNvSpPr/>
          <p:nvPr>
            <p:ph type="pic" sz="quarter" idx="24"/>
          </p:nvPr>
        </p:nvSpPr>
        <p:spPr>
          <a:xfrm>
            <a:off x="18161516" y="2971056"/>
            <a:ext cx="5208025" cy="2935551"/>
          </a:xfrm>
          <a:prstGeom prst="rect">
            <a:avLst/>
          </a:prstGeom>
        </p:spPr>
        <p:txBody>
          <a:bodyPr lIns="91439" tIns="45719" rIns="91439" bIns="45719"/>
          <a:lstStyle/>
          <a:p>
            <a:pPr/>
          </a:p>
        </p:txBody>
      </p:sp>
      <p:sp>
        <p:nvSpPr>
          <p:cNvPr id="336" name="Short title text here"/>
          <p:cNvSpPr txBox="1"/>
          <p:nvPr>
            <p:ph type="body" sz="quarter" idx="25"/>
          </p:nvPr>
        </p:nvSpPr>
        <p:spPr>
          <a:xfrm rot="21599399">
            <a:off x="1016166" y="1008925"/>
            <a:ext cx="22352105" cy="1220431"/>
          </a:xfrm>
          <a:prstGeom prst="rect">
            <a:avLst/>
          </a:prstGeom>
        </p:spPr>
        <p:txBody>
          <a:bodyPr lIns="0" tIns="0" rIns="0" bIns="0">
            <a:spAutoFit/>
          </a:bodyPr>
          <a:lstStyle>
            <a:lvl1pPr marL="0" indent="0">
              <a:lnSpc>
                <a:spcPts val="9600"/>
              </a:lnSpc>
              <a:spcBef>
                <a:spcPts val="0"/>
              </a:spcBef>
              <a:buSzTx/>
              <a:buFontTx/>
              <a:buNone/>
              <a:defRPr sz="8000">
                <a:solidFill>
                  <a:srgbClr val="191819"/>
                </a:solidFill>
                <a:latin typeface="Inter 28pt SemiBold"/>
                <a:ea typeface="Inter 28pt SemiBold"/>
                <a:cs typeface="Inter 28pt SemiBold"/>
                <a:sym typeface="Inter 28pt SemiBold"/>
              </a:defRPr>
            </a:lvl1pPr>
          </a:lstStyle>
          <a:p>
            <a:pPr/>
            <a:r>
              <a:t>Short title text here.</a:t>
            </a:r>
          </a:p>
        </p:txBody>
      </p:sp>
      <p:sp>
        <p:nvSpPr>
          <p:cNvPr id="337" name="Lorem ipsum dolor sit amet"/>
          <p:cNvSpPr txBox="1"/>
          <p:nvPr>
            <p:ph type="body" sz="quarter" idx="26"/>
          </p:nvPr>
        </p:nvSpPr>
        <p:spPr>
          <a:xfrm rot="21599399">
            <a:off x="1017081" y="6208686"/>
            <a:ext cx="5232573" cy="981949"/>
          </a:xfrm>
          <a:prstGeom prst="rect">
            <a:avLst/>
          </a:prstGeom>
        </p:spPr>
        <p:txBody>
          <a:bodyPr lIns="0" tIns="0" rIns="0" bIns="0">
            <a:spAutoFit/>
          </a:bodyPr>
          <a:lstStyle>
            <a:lvl1pPr marL="0" indent="0">
              <a:lnSpc>
                <a:spcPts val="3800"/>
              </a:lnSpc>
              <a:spcBef>
                <a:spcPts val="0"/>
              </a:spcBef>
              <a:buSzTx/>
              <a:buFontTx/>
              <a:buNone/>
              <a:defRPr sz="3200">
                <a:solidFill>
                  <a:srgbClr val="191819"/>
                </a:solidFill>
                <a:latin typeface="Inter 28pt Medium"/>
                <a:ea typeface="Inter 28pt Medium"/>
                <a:cs typeface="Inter 28pt Medium"/>
                <a:sym typeface="Inter 28pt Medium"/>
              </a:defRPr>
            </a:lvl1pPr>
          </a:lstStyle>
          <a:p>
            <a:pPr/>
            <a:r>
              <a:t>Lorem ipsum dolor fabels sa rigor amet</a:t>
            </a:r>
          </a:p>
        </p:txBody>
      </p:sp>
      <p:sp>
        <p:nvSpPr>
          <p:cNvPr id="338" name="Lorem ipsum dolor sit amet consectetur Senectus aliquet aenean risus quis Neque viverra amet leo nisl Morbi habitant cras ornare gravida sed arcu tempor elementum nibh sem"/>
          <p:cNvSpPr txBox="1"/>
          <p:nvPr>
            <p:ph type="body" sz="quarter" idx="27"/>
          </p:nvPr>
        </p:nvSpPr>
        <p:spPr>
          <a:xfrm rot="21599399">
            <a:off x="1017199" y="7504086"/>
            <a:ext cx="5233132" cy="2933963"/>
          </a:xfrm>
          <a:prstGeom prst="rect">
            <a:avLst/>
          </a:prstGeom>
        </p:spPr>
        <p:txBody>
          <a:bodyPr lIns="0" tIns="0" rIns="0" bIns="0">
            <a:spAutoFit/>
          </a:bodyPr>
          <a:lstStyle>
            <a:lvl1pPr marL="0" indent="0">
              <a:lnSpc>
                <a:spcPts val="3800"/>
              </a:lnSpc>
              <a:spcBef>
                <a:spcPts val="0"/>
              </a:spcBef>
              <a:buSzTx/>
              <a:buFontTx/>
              <a:buNone/>
              <a:defRPr sz="28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sp>
        <p:nvSpPr>
          <p:cNvPr id="339" name="Lorem ipsum dolor sit amet"/>
          <p:cNvSpPr txBox="1"/>
          <p:nvPr/>
        </p:nvSpPr>
        <p:spPr>
          <a:xfrm rot="21599399">
            <a:off x="6732080" y="6207693"/>
            <a:ext cx="5232574" cy="981949"/>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nSpc>
                <a:spcPts val="3800"/>
              </a:lnSpc>
              <a:defRPr sz="3200">
                <a:solidFill>
                  <a:srgbClr val="191819"/>
                </a:solidFill>
                <a:latin typeface="Inter 28pt Medium"/>
                <a:ea typeface="Inter 28pt Medium"/>
                <a:cs typeface="Inter 28pt Medium"/>
                <a:sym typeface="Inter 28pt Medium"/>
              </a:defRPr>
            </a:lvl1pPr>
          </a:lstStyle>
          <a:p>
            <a:pPr/>
            <a:r>
              <a:t>Lorem ipsum dolor fabels sa rigor amet</a:t>
            </a:r>
          </a:p>
        </p:txBody>
      </p:sp>
      <p:sp>
        <p:nvSpPr>
          <p:cNvPr id="340" name="Lorem ipsum dolor sit amet consectetur Senectus aliquet aenean risus quis Neque viverra amet leo nisl Morbi habitant cras ornare gravida sed arcu tempor elementum nibh sem"/>
          <p:cNvSpPr txBox="1"/>
          <p:nvPr>
            <p:ph type="body" sz="quarter" idx="28"/>
          </p:nvPr>
        </p:nvSpPr>
        <p:spPr>
          <a:xfrm rot="21599399">
            <a:off x="6732200" y="7503093"/>
            <a:ext cx="5233132" cy="2933962"/>
          </a:xfrm>
          <a:prstGeom prst="rect">
            <a:avLst/>
          </a:prstGeom>
        </p:spPr>
        <p:txBody>
          <a:bodyPr lIns="0" tIns="0" rIns="0" bIns="0">
            <a:spAutoFit/>
          </a:bodyPr>
          <a:lstStyle>
            <a:lvl1pPr marL="0" indent="0">
              <a:lnSpc>
                <a:spcPts val="3800"/>
              </a:lnSpc>
              <a:spcBef>
                <a:spcPts val="0"/>
              </a:spcBef>
              <a:buSzTx/>
              <a:buFontTx/>
              <a:buNone/>
              <a:defRPr sz="28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sp>
        <p:nvSpPr>
          <p:cNvPr id="341" name="Lorem ipsum dolor sit amet"/>
          <p:cNvSpPr txBox="1"/>
          <p:nvPr>
            <p:ph type="body" sz="quarter" idx="29"/>
          </p:nvPr>
        </p:nvSpPr>
        <p:spPr>
          <a:xfrm rot="21599399">
            <a:off x="12447081" y="6206701"/>
            <a:ext cx="5232573" cy="981949"/>
          </a:xfrm>
          <a:prstGeom prst="rect">
            <a:avLst/>
          </a:prstGeom>
        </p:spPr>
        <p:txBody>
          <a:bodyPr lIns="0" tIns="0" rIns="0" bIns="0">
            <a:spAutoFit/>
          </a:bodyPr>
          <a:lstStyle>
            <a:lvl1pPr marL="0" indent="0">
              <a:lnSpc>
                <a:spcPts val="3800"/>
              </a:lnSpc>
              <a:spcBef>
                <a:spcPts val="0"/>
              </a:spcBef>
              <a:buSzTx/>
              <a:buFontTx/>
              <a:buNone/>
              <a:defRPr sz="3200">
                <a:solidFill>
                  <a:srgbClr val="191819"/>
                </a:solidFill>
                <a:latin typeface="Inter 28pt Medium"/>
                <a:ea typeface="Inter 28pt Medium"/>
                <a:cs typeface="Inter 28pt Medium"/>
                <a:sym typeface="Inter 28pt Medium"/>
              </a:defRPr>
            </a:lvl1pPr>
          </a:lstStyle>
          <a:p>
            <a:pPr/>
            <a:r>
              <a:t>Lorem ipsum dolor fabels sa rigor amet</a:t>
            </a:r>
          </a:p>
        </p:txBody>
      </p:sp>
      <p:sp>
        <p:nvSpPr>
          <p:cNvPr id="342" name="Lorem ipsum dolor sit amet consectetur Senectus aliquet aenean risus quis Neque viverra amet leo nisl Morbi habitant cras ornare gravida sed arcu tempor elementum nibh sem"/>
          <p:cNvSpPr txBox="1"/>
          <p:nvPr>
            <p:ph type="body" sz="quarter" idx="30"/>
          </p:nvPr>
        </p:nvSpPr>
        <p:spPr>
          <a:xfrm rot="21599399">
            <a:off x="12447200" y="7502100"/>
            <a:ext cx="5233132" cy="2933963"/>
          </a:xfrm>
          <a:prstGeom prst="rect">
            <a:avLst/>
          </a:prstGeom>
        </p:spPr>
        <p:txBody>
          <a:bodyPr lIns="0" tIns="0" rIns="0" bIns="0">
            <a:spAutoFit/>
          </a:bodyPr>
          <a:lstStyle>
            <a:lvl1pPr marL="0" indent="0">
              <a:lnSpc>
                <a:spcPts val="3800"/>
              </a:lnSpc>
              <a:spcBef>
                <a:spcPts val="0"/>
              </a:spcBef>
              <a:buSzTx/>
              <a:buFontTx/>
              <a:buNone/>
              <a:defRPr sz="28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sp>
        <p:nvSpPr>
          <p:cNvPr id="343" name="Lorem ipsum dolor sit amet"/>
          <p:cNvSpPr txBox="1"/>
          <p:nvPr>
            <p:ph type="body" sz="quarter" idx="31"/>
          </p:nvPr>
        </p:nvSpPr>
        <p:spPr>
          <a:xfrm rot="21599399">
            <a:off x="18162082" y="6205709"/>
            <a:ext cx="5232573" cy="981949"/>
          </a:xfrm>
          <a:prstGeom prst="rect">
            <a:avLst/>
          </a:prstGeom>
        </p:spPr>
        <p:txBody>
          <a:bodyPr lIns="0" tIns="0" rIns="0" bIns="0">
            <a:spAutoFit/>
          </a:bodyPr>
          <a:lstStyle>
            <a:lvl1pPr marL="0" indent="0">
              <a:lnSpc>
                <a:spcPts val="3800"/>
              </a:lnSpc>
              <a:spcBef>
                <a:spcPts val="0"/>
              </a:spcBef>
              <a:buSzTx/>
              <a:buFontTx/>
              <a:buNone/>
              <a:defRPr sz="3200">
                <a:solidFill>
                  <a:srgbClr val="191819"/>
                </a:solidFill>
                <a:latin typeface="Inter 28pt Medium"/>
                <a:ea typeface="Inter 28pt Medium"/>
                <a:cs typeface="Inter 28pt Medium"/>
                <a:sym typeface="Inter 28pt Medium"/>
              </a:defRPr>
            </a:lvl1pPr>
          </a:lstStyle>
          <a:p>
            <a:pPr/>
            <a:r>
              <a:t>Lorem ipsum dolor fabels sa rigor amet</a:t>
            </a:r>
          </a:p>
        </p:txBody>
      </p:sp>
      <p:sp>
        <p:nvSpPr>
          <p:cNvPr id="344" name="Lorem ipsum dolor sit amet consectetur Senectus aliquet aenean risus quis Neque viverra amet leo nisl Morbi habitant cras ornare gravida sed arcu tempor elementum nibh sem"/>
          <p:cNvSpPr txBox="1"/>
          <p:nvPr>
            <p:ph type="body" sz="quarter" idx="32"/>
          </p:nvPr>
        </p:nvSpPr>
        <p:spPr>
          <a:xfrm rot="21599399">
            <a:off x="18162198" y="7501109"/>
            <a:ext cx="5233132" cy="2933962"/>
          </a:xfrm>
          <a:prstGeom prst="rect">
            <a:avLst/>
          </a:prstGeom>
        </p:spPr>
        <p:txBody>
          <a:bodyPr lIns="0" tIns="0" rIns="0" bIns="0">
            <a:spAutoFit/>
          </a:bodyPr>
          <a:lstStyle>
            <a:lvl1pPr marL="0" indent="0">
              <a:lnSpc>
                <a:spcPts val="3800"/>
              </a:lnSpc>
              <a:spcBef>
                <a:spcPts val="0"/>
              </a:spcBef>
              <a:buSzTx/>
              <a:buFontTx/>
              <a:buNone/>
              <a:defRPr sz="28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pic>
        <p:nvPicPr>
          <p:cNvPr id="345" name="Vector 585" descr="Vector 585"/>
          <p:cNvPicPr>
            <a:picLocks noChangeAspect="0"/>
          </p:cNvPicPr>
          <p:nvPr/>
        </p:nvPicPr>
        <p:blipFill>
          <a:blip r:embed="rId2">
            <a:extLst/>
          </a:blip>
          <a:stretch>
            <a:fillRect/>
          </a:stretch>
        </p:blipFill>
        <p:spPr>
          <a:xfrm>
            <a:off x="-1" y="12693651"/>
            <a:ext cx="24384001" cy="16934"/>
          </a:xfrm>
          <a:prstGeom prst="rect">
            <a:avLst/>
          </a:prstGeom>
          <a:ln w="12700">
            <a:miter lim="400000"/>
          </a:ln>
        </p:spPr>
      </p:pic>
      <p:pic>
        <p:nvPicPr>
          <p:cNvPr id="346" name="network-state-balck" descr="network-state-balck"/>
          <p:cNvPicPr>
            <a:picLocks noChangeAspect="1"/>
          </p:cNvPicPr>
          <p:nvPr/>
        </p:nvPicPr>
        <p:blipFill>
          <a:blip r:embed="rId3">
            <a:extLst/>
          </a:blip>
          <a:stretch>
            <a:fillRect/>
          </a:stretch>
        </p:blipFill>
        <p:spPr>
          <a:xfrm>
            <a:off x="1015999" y="13055600"/>
            <a:ext cx="2794001" cy="304800"/>
          </a:xfrm>
          <a:prstGeom prst="rect">
            <a:avLst/>
          </a:prstGeom>
          <a:ln w="12700">
            <a:miter lim="400000"/>
          </a:ln>
        </p:spPr>
      </p:pic>
      <p:sp>
        <p:nvSpPr>
          <p:cNvPr id="347" name="nscomconference"/>
          <p:cNvSpPr txBox="1"/>
          <p:nvPr/>
        </p:nvSpPr>
        <p:spPr>
          <a:xfrm>
            <a:off x="22148800" y="12997776"/>
            <a:ext cx="1257300" cy="42044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Regular"/>
                <a:ea typeface="Inter Regular"/>
                <a:cs typeface="Inter Regular"/>
                <a:sym typeface="Inter Regular"/>
              </a:defRPr>
            </a:lvl1pPr>
          </a:lstStyle>
          <a:p>
            <a:pPr/>
            <a:r>
              <a:t>ns.com</a:t>
            </a:r>
          </a:p>
        </p:txBody>
      </p:sp>
      <p:sp>
        <p:nvSpPr>
          <p:cNvPr id="34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mage-square-4, title, subtitle-text">
    <p:bg>
      <p:bgPr>
        <a:solidFill>
          <a:srgbClr val="FFFFFF"/>
        </a:solidFill>
      </p:bgPr>
    </p:bg>
    <p:spTree>
      <p:nvGrpSpPr>
        <p:cNvPr id="1" name=""/>
        <p:cNvGrpSpPr/>
        <p:nvPr/>
      </p:nvGrpSpPr>
      <p:grpSpPr>
        <a:xfrm>
          <a:off x="0" y="0"/>
          <a:ext cx="0" cy="0"/>
          <a:chOff x="0" y="0"/>
          <a:chExt cx="0" cy="0"/>
        </a:xfrm>
      </p:grpSpPr>
      <p:sp>
        <p:nvSpPr>
          <p:cNvPr id="355" name="Rectangle 4244"/>
          <p:cNvSpPr/>
          <p:nvPr>
            <p:ph type="pic" sz="quarter" idx="21"/>
          </p:nvPr>
        </p:nvSpPr>
        <p:spPr>
          <a:xfrm>
            <a:off x="1016518" y="2974015"/>
            <a:ext cx="5208819" cy="5208853"/>
          </a:xfrm>
          <a:prstGeom prst="rect">
            <a:avLst/>
          </a:prstGeom>
        </p:spPr>
        <p:txBody>
          <a:bodyPr lIns="91439" tIns="45719" rIns="91439" bIns="45719"/>
          <a:lstStyle/>
          <a:p>
            <a:pPr/>
          </a:p>
        </p:txBody>
      </p:sp>
      <p:sp>
        <p:nvSpPr>
          <p:cNvPr id="356" name="Rectangle 4244"/>
          <p:cNvSpPr/>
          <p:nvPr>
            <p:ph type="pic" sz="quarter" idx="22"/>
          </p:nvPr>
        </p:nvSpPr>
        <p:spPr>
          <a:xfrm>
            <a:off x="6731518" y="2973023"/>
            <a:ext cx="5208819" cy="5208853"/>
          </a:xfrm>
          <a:prstGeom prst="rect">
            <a:avLst/>
          </a:prstGeom>
        </p:spPr>
        <p:txBody>
          <a:bodyPr lIns="91439" tIns="45719" rIns="91439" bIns="45719"/>
          <a:lstStyle/>
          <a:p>
            <a:pPr/>
          </a:p>
        </p:txBody>
      </p:sp>
      <p:sp>
        <p:nvSpPr>
          <p:cNvPr id="357" name="Rectangle 4244"/>
          <p:cNvSpPr/>
          <p:nvPr>
            <p:ph type="pic" sz="quarter" idx="23"/>
          </p:nvPr>
        </p:nvSpPr>
        <p:spPr>
          <a:xfrm>
            <a:off x="12446518" y="2972031"/>
            <a:ext cx="5208819" cy="5208854"/>
          </a:xfrm>
          <a:prstGeom prst="rect">
            <a:avLst/>
          </a:prstGeom>
        </p:spPr>
        <p:txBody>
          <a:bodyPr lIns="91439" tIns="45719" rIns="91439" bIns="45719"/>
          <a:lstStyle/>
          <a:p>
            <a:pPr/>
          </a:p>
        </p:txBody>
      </p:sp>
      <p:sp>
        <p:nvSpPr>
          <p:cNvPr id="358" name="Rectangle 4244"/>
          <p:cNvSpPr/>
          <p:nvPr>
            <p:ph type="pic" sz="quarter" idx="24"/>
          </p:nvPr>
        </p:nvSpPr>
        <p:spPr>
          <a:xfrm>
            <a:off x="18161516" y="2971039"/>
            <a:ext cx="5208818" cy="5208854"/>
          </a:xfrm>
          <a:prstGeom prst="rect">
            <a:avLst/>
          </a:prstGeom>
        </p:spPr>
        <p:txBody>
          <a:bodyPr lIns="91439" tIns="45719" rIns="91439" bIns="45719"/>
          <a:lstStyle/>
          <a:p>
            <a:pPr/>
          </a:p>
        </p:txBody>
      </p:sp>
      <p:sp>
        <p:nvSpPr>
          <p:cNvPr id="359" name="Short title text here"/>
          <p:cNvSpPr txBox="1"/>
          <p:nvPr>
            <p:ph type="body" sz="quarter" idx="25"/>
          </p:nvPr>
        </p:nvSpPr>
        <p:spPr>
          <a:xfrm rot="21599399">
            <a:off x="1016167" y="1012851"/>
            <a:ext cx="22352103" cy="1220432"/>
          </a:xfrm>
          <a:prstGeom prst="rect">
            <a:avLst/>
          </a:prstGeom>
        </p:spPr>
        <p:txBody>
          <a:bodyPr lIns="0" tIns="0" rIns="0" bIns="0">
            <a:spAutoFit/>
          </a:bodyPr>
          <a:lstStyle>
            <a:lvl1pPr marL="0" indent="0">
              <a:lnSpc>
                <a:spcPts val="9600"/>
              </a:lnSpc>
              <a:spcBef>
                <a:spcPts val="0"/>
              </a:spcBef>
              <a:buSzTx/>
              <a:buFontTx/>
              <a:buNone/>
              <a:defRPr sz="8000">
                <a:solidFill>
                  <a:srgbClr val="191819"/>
                </a:solidFill>
                <a:latin typeface="Inter 28pt SemiBold"/>
                <a:ea typeface="Inter 28pt SemiBold"/>
                <a:cs typeface="Inter 28pt SemiBold"/>
                <a:sym typeface="Inter 28pt SemiBold"/>
              </a:defRPr>
            </a:lvl1pPr>
          </a:lstStyle>
          <a:p>
            <a:pPr/>
            <a:r>
              <a:t>Short title text here.</a:t>
            </a:r>
          </a:p>
        </p:txBody>
      </p:sp>
      <p:sp>
        <p:nvSpPr>
          <p:cNvPr id="360" name="Lorem ipsum dolor sit"/>
          <p:cNvSpPr txBox="1"/>
          <p:nvPr>
            <p:ph type="body" sz="quarter" idx="26"/>
          </p:nvPr>
        </p:nvSpPr>
        <p:spPr>
          <a:xfrm rot="21599399">
            <a:off x="1017479" y="8486747"/>
            <a:ext cx="5232487" cy="490883"/>
          </a:xfrm>
          <a:prstGeom prst="rect">
            <a:avLst/>
          </a:prstGeom>
        </p:spPr>
        <p:txBody>
          <a:bodyPr lIns="0" tIns="0" rIns="0" bIns="0">
            <a:spAutoFit/>
          </a:bodyPr>
          <a:lstStyle>
            <a:lvl1pPr marL="0" indent="0">
              <a:lnSpc>
                <a:spcPts val="3800"/>
              </a:lnSpc>
              <a:spcBef>
                <a:spcPts val="0"/>
              </a:spcBef>
              <a:buSzTx/>
              <a:buFontTx/>
              <a:buNone/>
              <a:defRPr sz="3200">
                <a:solidFill>
                  <a:srgbClr val="191819"/>
                </a:solidFill>
                <a:latin typeface="Inter 28pt Medium"/>
                <a:ea typeface="Inter 28pt Medium"/>
                <a:cs typeface="Inter 28pt Medium"/>
                <a:sym typeface="Inter 28pt Medium"/>
              </a:defRPr>
            </a:lvl1pPr>
          </a:lstStyle>
          <a:p>
            <a:pPr/>
            <a:r>
              <a:t>Lorem ipsum dolor sit</a:t>
            </a:r>
          </a:p>
        </p:txBody>
      </p:sp>
      <p:sp>
        <p:nvSpPr>
          <p:cNvPr id="361" name="Lorem ipsum dolor sit amet consectetur Senectus aliquet aenean risus quis Neque viverra amet leo nisl"/>
          <p:cNvSpPr txBox="1"/>
          <p:nvPr>
            <p:ph type="body" sz="quarter" idx="27"/>
          </p:nvPr>
        </p:nvSpPr>
        <p:spPr>
          <a:xfrm rot="21599399">
            <a:off x="1017580" y="9286847"/>
            <a:ext cx="5232820" cy="1951829"/>
          </a:xfrm>
          <a:prstGeom prst="rect">
            <a:avLst/>
          </a:prstGeom>
        </p:spPr>
        <p:txBody>
          <a:bodyPr lIns="0" tIns="0" rIns="0" bIns="0">
            <a:spAutoFit/>
          </a:bodyPr>
          <a:lstStyle>
            <a:lvl1pPr marL="0" indent="0">
              <a:lnSpc>
                <a:spcPts val="3800"/>
              </a:lnSpc>
              <a:spcBef>
                <a:spcPts val="0"/>
              </a:spcBef>
              <a:buSzTx/>
              <a:buFontTx/>
              <a:buNone/>
              <a:defRPr sz="28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a:t>
            </a:r>
          </a:p>
        </p:txBody>
      </p:sp>
      <p:sp>
        <p:nvSpPr>
          <p:cNvPr id="362" name="Lorem ipsum dolor sit"/>
          <p:cNvSpPr txBox="1"/>
          <p:nvPr>
            <p:ph type="body" sz="quarter" idx="28"/>
          </p:nvPr>
        </p:nvSpPr>
        <p:spPr>
          <a:xfrm rot="21599399">
            <a:off x="6732479" y="8485755"/>
            <a:ext cx="5232488" cy="490883"/>
          </a:xfrm>
          <a:prstGeom prst="rect">
            <a:avLst/>
          </a:prstGeom>
        </p:spPr>
        <p:txBody>
          <a:bodyPr lIns="0" tIns="0" rIns="0" bIns="0">
            <a:spAutoFit/>
          </a:bodyPr>
          <a:lstStyle>
            <a:lvl1pPr marL="0" indent="0">
              <a:lnSpc>
                <a:spcPts val="3800"/>
              </a:lnSpc>
              <a:spcBef>
                <a:spcPts val="0"/>
              </a:spcBef>
              <a:buSzTx/>
              <a:buFontTx/>
              <a:buNone/>
              <a:defRPr sz="3200">
                <a:solidFill>
                  <a:srgbClr val="191819"/>
                </a:solidFill>
                <a:latin typeface="Inter 28pt Medium"/>
                <a:ea typeface="Inter 28pt Medium"/>
                <a:cs typeface="Inter 28pt Medium"/>
                <a:sym typeface="Inter 28pt Medium"/>
              </a:defRPr>
            </a:lvl1pPr>
          </a:lstStyle>
          <a:p>
            <a:pPr/>
            <a:r>
              <a:t>Lorem ipsum dolor sit </a:t>
            </a:r>
          </a:p>
        </p:txBody>
      </p:sp>
      <p:sp>
        <p:nvSpPr>
          <p:cNvPr id="363" name="Lorem ipsum dolor sit amet consectetur Senectus aliquet aenean risus quis Neque viverra amet leo nisl"/>
          <p:cNvSpPr txBox="1"/>
          <p:nvPr>
            <p:ph type="body" sz="quarter" idx="29"/>
          </p:nvPr>
        </p:nvSpPr>
        <p:spPr>
          <a:xfrm rot="21599399">
            <a:off x="6732581" y="9285855"/>
            <a:ext cx="5232820" cy="1951829"/>
          </a:xfrm>
          <a:prstGeom prst="rect">
            <a:avLst/>
          </a:prstGeom>
        </p:spPr>
        <p:txBody>
          <a:bodyPr lIns="0" tIns="0" rIns="0" bIns="0">
            <a:spAutoFit/>
          </a:bodyPr>
          <a:lstStyle>
            <a:lvl1pPr marL="0" indent="0">
              <a:lnSpc>
                <a:spcPts val="3800"/>
              </a:lnSpc>
              <a:spcBef>
                <a:spcPts val="0"/>
              </a:spcBef>
              <a:buSzTx/>
              <a:buFontTx/>
              <a:buNone/>
              <a:defRPr sz="28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a:t>
            </a:r>
          </a:p>
        </p:txBody>
      </p:sp>
      <p:sp>
        <p:nvSpPr>
          <p:cNvPr id="364" name="Lorem ipsum dolor sit"/>
          <p:cNvSpPr txBox="1"/>
          <p:nvPr>
            <p:ph type="body" sz="quarter" idx="30"/>
          </p:nvPr>
        </p:nvSpPr>
        <p:spPr>
          <a:xfrm rot="21599399">
            <a:off x="12447479" y="8484763"/>
            <a:ext cx="5232488" cy="490882"/>
          </a:xfrm>
          <a:prstGeom prst="rect">
            <a:avLst/>
          </a:prstGeom>
        </p:spPr>
        <p:txBody>
          <a:bodyPr lIns="0" tIns="0" rIns="0" bIns="0">
            <a:spAutoFit/>
          </a:bodyPr>
          <a:lstStyle>
            <a:lvl1pPr marL="0" indent="0">
              <a:lnSpc>
                <a:spcPts val="3800"/>
              </a:lnSpc>
              <a:spcBef>
                <a:spcPts val="0"/>
              </a:spcBef>
              <a:buSzTx/>
              <a:buFontTx/>
              <a:buNone/>
              <a:defRPr sz="3200">
                <a:solidFill>
                  <a:srgbClr val="191819"/>
                </a:solidFill>
                <a:latin typeface="Inter 28pt Medium"/>
                <a:ea typeface="Inter 28pt Medium"/>
                <a:cs typeface="Inter 28pt Medium"/>
                <a:sym typeface="Inter 28pt Medium"/>
              </a:defRPr>
            </a:lvl1pPr>
          </a:lstStyle>
          <a:p>
            <a:pPr/>
            <a:r>
              <a:t>Lorem ipsum dolor sit </a:t>
            </a:r>
          </a:p>
        </p:txBody>
      </p:sp>
      <p:sp>
        <p:nvSpPr>
          <p:cNvPr id="365" name="Lorem ipsum dolor sit amet consectetur Senectus aliquet aenean risus quis Neque viverra amet leo nisl"/>
          <p:cNvSpPr txBox="1"/>
          <p:nvPr>
            <p:ph type="body" sz="quarter" idx="31"/>
          </p:nvPr>
        </p:nvSpPr>
        <p:spPr>
          <a:xfrm rot="21599399">
            <a:off x="12447581" y="9284863"/>
            <a:ext cx="5232820" cy="1951829"/>
          </a:xfrm>
          <a:prstGeom prst="rect">
            <a:avLst/>
          </a:prstGeom>
        </p:spPr>
        <p:txBody>
          <a:bodyPr lIns="0" tIns="0" rIns="0" bIns="0">
            <a:spAutoFit/>
          </a:bodyPr>
          <a:lstStyle>
            <a:lvl1pPr marL="0" indent="0">
              <a:lnSpc>
                <a:spcPts val="3800"/>
              </a:lnSpc>
              <a:spcBef>
                <a:spcPts val="0"/>
              </a:spcBef>
              <a:buSzTx/>
              <a:buFontTx/>
              <a:buNone/>
              <a:defRPr sz="28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a:t>
            </a:r>
          </a:p>
        </p:txBody>
      </p:sp>
      <p:sp>
        <p:nvSpPr>
          <p:cNvPr id="366" name="Lorem ipsum dolor sit"/>
          <p:cNvSpPr txBox="1"/>
          <p:nvPr>
            <p:ph type="body" sz="quarter" idx="32"/>
          </p:nvPr>
        </p:nvSpPr>
        <p:spPr>
          <a:xfrm rot="21599399">
            <a:off x="18162479" y="8483772"/>
            <a:ext cx="5232488" cy="490882"/>
          </a:xfrm>
          <a:prstGeom prst="rect">
            <a:avLst/>
          </a:prstGeom>
        </p:spPr>
        <p:txBody>
          <a:bodyPr lIns="0" tIns="0" rIns="0" bIns="0">
            <a:spAutoFit/>
          </a:bodyPr>
          <a:lstStyle>
            <a:lvl1pPr marL="0" indent="0">
              <a:lnSpc>
                <a:spcPts val="3800"/>
              </a:lnSpc>
              <a:spcBef>
                <a:spcPts val="0"/>
              </a:spcBef>
              <a:buSzTx/>
              <a:buFontTx/>
              <a:buNone/>
              <a:defRPr sz="3200">
                <a:solidFill>
                  <a:srgbClr val="191819"/>
                </a:solidFill>
                <a:latin typeface="Inter 28pt Medium"/>
                <a:ea typeface="Inter 28pt Medium"/>
                <a:cs typeface="Inter 28pt Medium"/>
                <a:sym typeface="Inter 28pt Medium"/>
              </a:defRPr>
            </a:lvl1pPr>
          </a:lstStyle>
          <a:p>
            <a:pPr/>
            <a:r>
              <a:t>Lorem ipsum dolor sit </a:t>
            </a:r>
          </a:p>
        </p:txBody>
      </p:sp>
      <p:sp>
        <p:nvSpPr>
          <p:cNvPr id="367" name="Lorem ipsum dolor sit amet consectetur Senectus aliquet aenean risus quis Neque viverra amet leo nisl"/>
          <p:cNvSpPr txBox="1"/>
          <p:nvPr>
            <p:ph type="body" sz="quarter" idx="33"/>
          </p:nvPr>
        </p:nvSpPr>
        <p:spPr>
          <a:xfrm rot="21599399">
            <a:off x="18162582" y="9283871"/>
            <a:ext cx="5232820" cy="1951829"/>
          </a:xfrm>
          <a:prstGeom prst="rect">
            <a:avLst/>
          </a:prstGeom>
        </p:spPr>
        <p:txBody>
          <a:bodyPr lIns="0" tIns="0" rIns="0" bIns="0">
            <a:spAutoFit/>
          </a:bodyPr>
          <a:lstStyle>
            <a:lvl1pPr marL="0" indent="0">
              <a:lnSpc>
                <a:spcPts val="3800"/>
              </a:lnSpc>
              <a:spcBef>
                <a:spcPts val="0"/>
              </a:spcBef>
              <a:buSzTx/>
              <a:buFontTx/>
              <a:buNone/>
              <a:defRPr sz="28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a:t>
            </a:r>
          </a:p>
        </p:txBody>
      </p:sp>
      <p:pic>
        <p:nvPicPr>
          <p:cNvPr id="368" name="Vector 585" descr="Vector 585"/>
          <p:cNvPicPr>
            <a:picLocks noChangeAspect="0"/>
          </p:cNvPicPr>
          <p:nvPr/>
        </p:nvPicPr>
        <p:blipFill>
          <a:blip r:embed="rId2">
            <a:extLst/>
          </a:blip>
          <a:stretch>
            <a:fillRect/>
          </a:stretch>
        </p:blipFill>
        <p:spPr>
          <a:xfrm>
            <a:off x="-1" y="12693651"/>
            <a:ext cx="24384001" cy="16934"/>
          </a:xfrm>
          <a:prstGeom prst="rect">
            <a:avLst/>
          </a:prstGeom>
          <a:ln w="12700">
            <a:miter lim="400000"/>
          </a:ln>
        </p:spPr>
      </p:pic>
      <p:pic>
        <p:nvPicPr>
          <p:cNvPr id="369" name="network-state-balck" descr="network-state-balck"/>
          <p:cNvPicPr>
            <a:picLocks noChangeAspect="1"/>
          </p:cNvPicPr>
          <p:nvPr/>
        </p:nvPicPr>
        <p:blipFill>
          <a:blip r:embed="rId3">
            <a:extLst/>
          </a:blip>
          <a:stretch>
            <a:fillRect/>
          </a:stretch>
        </p:blipFill>
        <p:spPr>
          <a:xfrm>
            <a:off x="1015999" y="13055600"/>
            <a:ext cx="2794001" cy="304800"/>
          </a:xfrm>
          <a:prstGeom prst="rect">
            <a:avLst/>
          </a:prstGeom>
          <a:ln w="12700">
            <a:miter lim="400000"/>
          </a:ln>
        </p:spPr>
      </p:pic>
      <p:sp>
        <p:nvSpPr>
          <p:cNvPr id="370" name="nscomconference"/>
          <p:cNvSpPr txBox="1"/>
          <p:nvPr/>
        </p:nvSpPr>
        <p:spPr>
          <a:xfrm>
            <a:off x="22148800" y="12997776"/>
            <a:ext cx="1257300" cy="42044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Regular"/>
                <a:ea typeface="Inter Regular"/>
                <a:cs typeface="Inter Regular"/>
                <a:sym typeface="Inter Regular"/>
              </a:defRPr>
            </a:lvl1pPr>
          </a:lstStyle>
          <a:p>
            <a:pPr/>
            <a:r>
              <a:t>ns.com</a:t>
            </a:r>
          </a:p>
        </p:txBody>
      </p:sp>
      <p:sp>
        <p:nvSpPr>
          <p:cNvPr id="37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le, subtitle-text-3">
    <p:bg>
      <p:bgPr>
        <a:solidFill>
          <a:srgbClr val="FFFFFF"/>
        </a:solidFill>
      </p:bgPr>
    </p:bg>
    <p:spTree>
      <p:nvGrpSpPr>
        <p:cNvPr id="1" name=""/>
        <p:cNvGrpSpPr/>
        <p:nvPr/>
      </p:nvGrpSpPr>
      <p:grpSpPr>
        <a:xfrm>
          <a:off x="0" y="0"/>
          <a:ext cx="0" cy="0"/>
          <a:chOff x="0" y="0"/>
          <a:chExt cx="0" cy="0"/>
        </a:xfrm>
      </p:grpSpPr>
      <p:pic>
        <p:nvPicPr>
          <p:cNvPr id="378" name="CircleCheck" descr="CircleCheck"/>
          <p:cNvPicPr>
            <a:picLocks noChangeAspect="1"/>
          </p:cNvPicPr>
          <p:nvPr/>
        </p:nvPicPr>
        <p:blipFill>
          <a:blip r:embed="rId2">
            <a:extLst/>
          </a:blip>
          <a:stretch>
            <a:fillRect/>
          </a:stretch>
        </p:blipFill>
        <p:spPr>
          <a:xfrm>
            <a:off x="1017079" y="6188769"/>
            <a:ext cx="533588" cy="533600"/>
          </a:xfrm>
          <a:prstGeom prst="rect">
            <a:avLst/>
          </a:prstGeom>
          <a:ln w="12700">
            <a:miter lim="400000"/>
          </a:ln>
        </p:spPr>
      </p:pic>
      <p:pic>
        <p:nvPicPr>
          <p:cNvPr id="379" name="CircleCheck" descr="CircleCheck"/>
          <p:cNvPicPr>
            <a:picLocks noChangeAspect="1"/>
          </p:cNvPicPr>
          <p:nvPr/>
        </p:nvPicPr>
        <p:blipFill>
          <a:blip r:embed="rId3">
            <a:extLst/>
          </a:blip>
          <a:stretch>
            <a:fillRect/>
          </a:stretch>
        </p:blipFill>
        <p:spPr>
          <a:xfrm>
            <a:off x="8683646" y="6187430"/>
            <a:ext cx="533588" cy="533600"/>
          </a:xfrm>
          <a:prstGeom prst="rect">
            <a:avLst/>
          </a:prstGeom>
          <a:ln w="12700">
            <a:miter lim="400000"/>
          </a:ln>
        </p:spPr>
      </p:pic>
      <p:pic>
        <p:nvPicPr>
          <p:cNvPr id="380" name="CircleCheck" descr="CircleCheck"/>
          <p:cNvPicPr>
            <a:picLocks noChangeAspect="1"/>
          </p:cNvPicPr>
          <p:nvPr/>
        </p:nvPicPr>
        <p:blipFill>
          <a:blip r:embed="rId4">
            <a:extLst/>
          </a:blip>
          <a:stretch>
            <a:fillRect/>
          </a:stretch>
        </p:blipFill>
        <p:spPr>
          <a:xfrm>
            <a:off x="16350209" y="6186090"/>
            <a:ext cx="533588" cy="533600"/>
          </a:xfrm>
          <a:prstGeom prst="rect">
            <a:avLst/>
          </a:prstGeom>
          <a:ln w="12700">
            <a:miter lim="400000"/>
          </a:ln>
        </p:spPr>
      </p:pic>
      <p:sp>
        <p:nvSpPr>
          <p:cNvPr id="381" name="Section Name"/>
          <p:cNvSpPr txBox="1"/>
          <p:nvPr>
            <p:ph type="body" sz="quarter" idx="21"/>
          </p:nvPr>
        </p:nvSpPr>
        <p:spPr>
          <a:xfrm rot="21599399">
            <a:off x="1016177" y="1020315"/>
            <a:ext cx="22377488" cy="490883"/>
          </a:xfrm>
          <a:prstGeom prst="rect">
            <a:avLst/>
          </a:prstGeom>
        </p:spPr>
        <p:txBody>
          <a:bodyPr lIns="0" tIns="0" rIns="0" bIns="0" anchor="ctr">
            <a:spAutoFit/>
          </a:bodyPr>
          <a:lstStyle>
            <a:lvl1pPr marL="0" indent="0">
              <a:lnSpc>
                <a:spcPts val="3800"/>
              </a:lnSpc>
              <a:spcBef>
                <a:spcPts val="0"/>
              </a:spcBef>
              <a:buSzTx/>
              <a:buFontTx/>
              <a:buNone/>
              <a:defRPr sz="3200">
                <a:solidFill>
                  <a:srgbClr val="1A1A1E"/>
                </a:solidFill>
                <a:latin typeface="Inter 28pt Regular"/>
                <a:ea typeface="Inter 28pt Regular"/>
                <a:cs typeface="Inter 28pt Regular"/>
                <a:sym typeface="Inter 28pt Regular"/>
              </a:defRPr>
            </a:lvl1pPr>
          </a:lstStyle>
          <a:p>
            <a:pPr/>
            <a:r>
              <a:t>Section Name</a:t>
            </a:r>
          </a:p>
        </p:txBody>
      </p:sp>
      <p:sp>
        <p:nvSpPr>
          <p:cNvPr id="382" name="Primary title text will go here highlighting your key point"/>
          <p:cNvSpPr txBox="1"/>
          <p:nvPr>
            <p:ph type="body" sz="quarter" idx="22"/>
          </p:nvPr>
        </p:nvSpPr>
        <p:spPr>
          <a:xfrm rot="21599399">
            <a:off x="1016378" y="2270361"/>
            <a:ext cx="21536526" cy="2439631"/>
          </a:xfrm>
          <a:prstGeom prst="rect">
            <a:avLst/>
          </a:prstGeom>
        </p:spPr>
        <p:txBody>
          <a:bodyPr lIns="0" tIns="0" rIns="0" bIns="0">
            <a:spAutoFit/>
          </a:bodyPr>
          <a:lstStyle/>
          <a:p>
            <a:pPr marL="0" indent="0">
              <a:lnSpc>
                <a:spcPts val="9600"/>
              </a:lnSpc>
              <a:spcBef>
                <a:spcPts val="0"/>
              </a:spcBef>
              <a:buSzTx/>
              <a:buFontTx/>
              <a:buNone/>
              <a:defRPr sz="8000">
                <a:solidFill>
                  <a:srgbClr val="191819"/>
                </a:solidFill>
                <a:latin typeface="Inter 28pt SemiBold"/>
                <a:ea typeface="Inter 28pt SemiBold"/>
                <a:cs typeface="Inter 28pt SemiBold"/>
                <a:sym typeface="Inter 28pt SemiBold"/>
              </a:defRPr>
            </a:pPr>
            <a:r>
              <a:t>Primary title text will go here</a:t>
            </a:r>
            <a:br/>
            <a:r>
              <a:t>highlighting your key point.</a:t>
            </a:r>
          </a:p>
        </p:txBody>
      </p:sp>
      <p:sp>
        <p:nvSpPr>
          <p:cNvPr id="383" name="Lorem ipsum dolor sit amet"/>
          <p:cNvSpPr txBox="1"/>
          <p:nvPr>
            <p:ph type="body" sz="quarter" idx="23"/>
          </p:nvPr>
        </p:nvSpPr>
        <p:spPr>
          <a:xfrm rot="21599399">
            <a:off x="1017218" y="7152916"/>
            <a:ext cx="7137499" cy="490882"/>
          </a:xfrm>
          <a:prstGeom prst="rect">
            <a:avLst/>
          </a:prstGeom>
        </p:spPr>
        <p:txBody>
          <a:bodyPr lIns="0" tIns="0" rIns="0" bIns="0">
            <a:spAutoFit/>
          </a:bodyPr>
          <a:lstStyle>
            <a:lvl1pPr marL="0" indent="0">
              <a:lnSpc>
                <a:spcPts val="3800"/>
              </a:lnSpc>
              <a:spcBef>
                <a:spcPts val="0"/>
              </a:spcBef>
              <a:buSzTx/>
              <a:buFontTx/>
              <a:buNone/>
              <a:defRPr sz="3200">
                <a:solidFill>
                  <a:srgbClr val="191819"/>
                </a:solidFill>
                <a:latin typeface="Inter 28pt Medium"/>
                <a:ea typeface="Inter 28pt Medium"/>
                <a:cs typeface="Inter 28pt Medium"/>
                <a:sym typeface="Inter 28pt Medium"/>
              </a:defRPr>
            </a:lvl1pPr>
          </a:lstStyle>
          <a:p>
            <a:pPr/>
            <a:r>
              <a:t>Lorem ipsum dolor sit amet</a:t>
            </a:r>
          </a:p>
        </p:txBody>
      </p:sp>
      <p:sp>
        <p:nvSpPr>
          <p:cNvPr id="384" name="Lorem ipsum dolor sit amet consectetur Senectus aliquet aenean risus quis Neque viverra amet leo nisl Morbi habitant cras ornare gravida sed arcu tempor elementum nibh sem"/>
          <p:cNvSpPr txBox="1"/>
          <p:nvPr/>
        </p:nvSpPr>
        <p:spPr>
          <a:xfrm rot="21599399">
            <a:off x="1017370" y="8016531"/>
            <a:ext cx="7044705" cy="2442896"/>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nSpc>
                <a:spcPts val="3800"/>
              </a:lnSpc>
              <a:defRPr sz="28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sp>
        <p:nvSpPr>
          <p:cNvPr id="385" name="Lorem ipsum dolor sit amet"/>
          <p:cNvSpPr txBox="1"/>
          <p:nvPr>
            <p:ph type="body" sz="quarter" idx="24"/>
          </p:nvPr>
        </p:nvSpPr>
        <p:spPr>
          <a:xfrm rot="21599399">
            <a:off x="8683786" y="7151575"/>
            <a:ext cx="7137499" cy="490883"/>
          </a:xfrm>
          <a:prstGeom prst="rect">
            <a:avLst/>
          </a:prstGeom>
        </p:spPr>
        <p:txBody>
          <a:bodyPr lIns="0" tIns="0" rIns="0" bIns="0">
            <a:spAutoFit/>
          </a:bodyPr>
          <a:lstStyle>
            <a:lvl1pPr marL="0" indent="0">
              <a:lnSpc>
                <a:spcPts val="3800"/>
              </a:lnSpc>
              <a:spcBef>
                <a:spcPts val="0"/>
              </a:spcBef>
              <a:buSzTx/>
              <a:buFontTx/>
              <a:buNone/>
              <a:defRPr sz="3200">
                <a:solidFill>
                  <a:srgbClr val="191819"/>
                </a:solidFill>
                <a:latin typeface="Inter 28pt Medium"/>
                <a:ea typeface="Inter 28pt Medium"/>
                <a:cs typeface="Inter 28pt Medium"/>
                <a:sym typeface="Inter 28pt Medium"/>
              </a:defRPr>
            </a:lvl1pPr>
          </a:lstStyle>
          <a:p>
            <a:pPr/>
            <a:r>
              <a:t>Lorem ipsum dolor sit amet</a:t>
            </a:r>
          </a:p>
        </p:txBody>
      </p:sp>
      <p:sp>
        <p:nvSpPr>
          <p:cNvPr id="386" name="Lorem ipsum dolor sit amet consectetur Senectus aliquet aenean risus quis Neque viverra amet leo nisl Morbi habitant cras ornare gravida sed arcu tempor elementum nibh sem"/>
          <p:cNvSpPr txBox="1"/>
          <p:nvPr>
            <p:ph type="body" sz="quarter" idx="25"/>
          </p:nvPr>
        </p:nvSpPr>
        <p:spPr>
          <a:xfrm rot="21599399">
            <a:off x="8683939" y="8015193"/>
            <a:ext cx="7044705" cy="2442896"/>
          </a:xfrm>
          <a:prstGeom prst="rect">
            <a:avLst/>
          </a:prstGeom>
        </p:spPr>
        <p:txBody>
          <a:bodyPr lIns="0" tIns="0" rIns="0" bIns="0">
            <a:spAutoFit/>
          </a:bodyPr>
          <a:lstStyle>
            <a:lvl1pPr marL="0" indent="0">
              <a:lnSpc>
                <a:spcPts val="3800"/>
              </a:lnSpc>
              <a:spcBef>
                <a:spcPts val="0"/>
              </a:spcBef>
              <a:buSzTx/>
              <a:buFontTx/>
              <a:buNone/>
              <a:defRPr sz="28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sp>
        <p:nvSpPr>
          <p:cNvPr id="387" name="Lorem ipsum dolor sit amet"/>
          <p:cNvSpPr txBox="1"/>
          <p:nvPr/>
        </p:nvSpPr>
        <p:spPr>
          <a:xfrm rot="21599399">
            <a:off x="16350353" y="7150237"/>
            <a:ext cx="7137499" cy="490882"/>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nSpc>
                <a:spcPts val="3800"/>
              </a:lnSpc>
              <a:defRPr sz="3200">
                <a:solidFill>
                  <a:srgbClr val="191819"/>
                </a:solidFill>
                <a:latin typeface="Inter 28pt Medium"/>
                <a:ea typeface="Inter 28pt Medium"/>
                <a:cs typeface="Inter 28pt Medium"/>
                <a:sym typeface="Inter 28pt Medium"/>
              </a:defRPr>
            </a:lvl1pPr>
          </a:lstStyle>
          <a:p>
            <a:pPr/>
            <a:r>
              <a:t>Lorem ipsum dolor sit amet</a:t>
            </a:r>
          </a:p>
        </p:txBody>
      </p:sp>
      <p:sp>
        <p:nvSpPr>
          <p:cNvPr id="388" name="Lorem ipsum dolor sit amet consectetur Senectus aliquet aenean risus quis Neque viverra amet leo nisl Morbi habitant cras ornare gravida sed arcu tempor elementum nibh sem"/>
          <p:cNvSpPr txBox="1"/>
          <p:nvPr>
            <p:ph type="body" sz="quarter" idx="26"/>
          </p:nvPr>
        </p:nvSpPr>
        <p:spPr>
          <a:xfrm rot="21599399">
            <a:off x="16350503" y="8013853"/>
            <a:ext cx="7044704" cy="2442896"/>
          </a:xfrm>
          <a:prstGeom prst="rect">
            <a:avLst/>
          </a:prstGeom>
        </p:spPr>
        <p:txBody>
          <a:bodyPr lIns="0" tIns="0" rIns="0" bIns="0">
            <a:spAutoFit/>
          </a:bodyPr>
          <a:lstStyle>
            <a:lvl1pPr marL="0" indent="0">
              <a:lnSpc>
                <a:spcPts val="3800"/>
              </a:lnSpc>
              <a:spcBef>
                <a:spcPts val="0"/>
              </a:spcBef>
              <a:buSzTx/>
              <a:buFontTx/>
              <a:buNone/>
              <a:defRPr sz="28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pic>
        <p:nvPicPr>
          <p:cNvPr id="389" name="Vector 585" descr="Vector 585"/>
          <p:cNvPicPr>
            <a:picLocks noChangeAspect="0"/>
          </p:cNvPicPr>
          <p:nvPr/>
        </p:nvPicPr>
        <p:blipFill>
          <a:blip r:embed="rId5">
            <a:extLst/>
          </a:blip>
          <a:stretch>
            <a:fillRect/>
          </a:stretch>
        </p:blipFill>
        <p:spPr>
          <a:xfrm>
            <a:off x="-1" y="12693651"/>
            <a:ext cx="24384001" cy="16934"/>
          </a:xfrm>
          <a:prstGeom prst="rect">
            <a:avLst/>
          </a:prstGeom>
          <a:ln w="12700">
            <a:miter lim="400000"/>
          </a:ln>
        </p:spPr>
      </p:pic>
      <p:pic>
        <p:nvPicPr>
          <p:cNvPr id="390" name="network-state-balck" descr="network-state-balck"/>
          <p:cNvPicPr>
            <a:picLocks noChangeAspect="1"/>
          </p:cNvPicPr>
          <p:nvPr/>
        </p:nvPicPr>
        <p:blipFill>
          <a:blip r:embed="rId6">
            <a:extLst/>
          </a:blip>
          <a:stretch>
            <a:fillRect/>
          </a:stretch>
        </p:blipFill>
        <p:spPr>
          <a:xfrm>
            <a:off x="1015999" y="13055600"/>
            <a:ext cx="2794001" cy="304800"/>
          </a:xfrm>
          <a:prstGeom prst="rect">
            <a:avLst/>
          </a:prstGeom>
          <a:ln w="12700">
            <a:miter lim="400000"/>
          </a:ln>
        </p:spPr>
      </p:pic>
      <p:sp>
        <p:nvSpPr>
          <p:cNvPr id="391" name="nscomconference"/>
          <p:cNvSpPr txBox="1"/>
          <p:nvPr/>
        </p:nvSpPr>
        <p:spPr>
          <a:xfrm>
            <a:off x="22148800" y="12997776"/>
            <a:ext cx="1257300" cy="42044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Regular"/>
                <a:ea typeface="Inter Regular"/>
                <a:cs typeface="Inter Regular"/>
                <a:sym typeface="Inter Regular"/>
              </a:defRPr>
            </a:lvl1pPr>
          </a:lstStyle>
          <a:p>
            <a:pPr/>
            <a:r>
              <a:t>ns.com</a:t>
            </a:r>
          </a:p>
        </p:txBody>
      </p:sp>
      <p:sp>
        <p:nvSpPr>
          <p:cNvPr id="39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le, subtitle-text-3, dark">
    <p:bg>
      <p:bgPr>
        <a:solidFill>
          <a:srgbClr val="1A1A1A"/>
        </a:solidFill>
      </p:bgPr>
    </p:bg>
    <p:spTree>
      <p:nvGrpSpPr>
        <p:cNvPr id="1" name=""/>
        <p:cNvGrpSpPr/>
        <p:nvPr/>
      </p:nvGrpSpPr>
      <p:grpSpPr>
        <a:xfrm>
          <a:off x="0" y="0"/>
          <a:ext cx="0" cy="0"/>
          <a:chOff x="0" y="0"/>
          <a:chExt cx="0" cy="0"/>
        </a:xfrm>
      </p:grpSpPr>
      <p:pic>
        <p:nvPicPr>
          <p:cNvPr id="399" name="CircleCheck" descr="CircleCheck"/>
          <p:cNvPicPr>
            <a:picLocks noChangeAspect="1"/>
          </p:cNvPicPr>
          <p:nvPr/>
        </p:nvPicPr>
        <p:blipFill>
          <a:blip r:embed="rId2">
            <a:extLst/>
          </a:blip>
          <a:stretch>
            <a:fillRect/>
          </a:stretch>
        </p:blipFill>
        <p:spPr>
          <a:xfrm>
            <a:off x="1017082" y="6187430"/>
            <a:ext cx="533588" cy="533600"/>
          </a:xfrm>
          <a:prstGeom prst="rect">
            <a:avLst/>
          </a:prstGeom>
          <a:ln w="12700">
            <a:miter lim="400000"/>
          </a:ln>
        </p:spPr>
      </p:pic>
      <p:pic>
        <p:nvPicPr>
          <p:cNvPr id="400" name="CircleCheck" descr="CircleCheck"/>
          <p:cNvPicPr>
            <a:picLocks noChangeAspect="1"/>
          </p:cNvPicPr>
          <p:nvPr/>
        </p:nvPicPr>
        <p:blipFill>
          <a:blip r:embed="rId3">
            <a:extLst/>
          </a:blip>
          <a:stretch>
            <a:fillRect/>
          </a:stretch>
        </p:blipFill>
        <p:spPr>
          <a:xfrm>
            <a:off x="8683646" y="6187430"/>
            <a:ext cx="533588" cy="533600"/>
          </a:xfrm>
          <a:prstGeom prst="rect">
            <a:avLst/>
          </a:prstGeom>
          <a:ln w="12700">
            <a:miter lim="400000"/>
          </a:ln>
        </p:spPr>
      </p:pic>
      <p:pic>
        <p:nvPicPr>
          <p:cNvPr id="401" name="CircleCheck" descr="CircleCheck"/>
          <p:cNvPicPr>
            <a:picLocks noChangeAspect="1"/>
          </p:cNvPicPr>
          <p:nvPr/>
        </p:nvPicPr>
        <p:blipFill>
          <a:blip r:embed="rId4">
            <a:extLst/>
          </a:blip>
          <a:stretch>
            <a:fillRect/>
          </a:stretch>
        </p:blipFill>
        <p:spPr>
          <a:xfrm>
            <a:off x="16350209" y="6186090"/>
            <a:ext cx="533588" cy="533600"/>
          </a:xfrm>
          <a:prstGeom prst="rect">
            <a:avLst/>
          </a:prstGeom>
          <a:ln w="12700">
            <a:miter lim="400000"/>
          </a:ln>
        </p:spPr>
      </p:pic>
      <p:sp>
        <p:nvSpPr>
          <p:cNvPr id="402" name="Section Name"/>
          <p:cNvSpPr txBox="1"/>
          <p:nvPr>
            <p:ph type="body" sz="quarter" idx="21"/>
          </p:nvPr>
        </p:nvSpPr>
        <p:spPr>
          <a:xfrm rot="21599399">
            <a:off x="1016177" y="1020315"/>
            <a:ext cx="22377488" cy="490883"/>
          </a:xfrm>
          <a:prstGeom prst="rect">
            <a:avLst/>
          </a:prstGeom>
        </p:spPr>
        <p:txBody>
          <a:bodyPr lIns="0" tIns="0" rIns="0" bIns="0" anchor="ctr">
            <a:spAutoFit/>
          </a:bodyPr>
          <a:lstStyle>
            <a:lvl1pPr marL="0" indent="0">
              <a:lnSpc>
                <a:spcPts val="3800"/>
              </a:lnSpc>
              <a:spcBef>
                <a:spcPts val="0"/>
              </a:spcBef>
              <a:buSzTx/>
              <a:buFontTx/>
              <a:buNone/>
              <a:defRPr sz="3200">
                <a:solidFill>
                  <a:srgbClr val="FFFFFF"/>
                </a:solidFill>
                <a:latin typeface="Inter 28pt Regular"/>
                <a:ea typeface="Inter 28pt Regular"/>
                <a:cs typeface="Inter 28pt Regular"/>
                <a:sym typeface="Inter 28pt Regular"/>
              </a:defRPr>
            </a:lvl1pPr>
          </a:lstStyle>
          <a:p>
            <a:pPr/>
            <a:r>
              <a:t>Section Name</a:t>
            </a:r>
          </a:p>
        </p:txBody>
      </p:sp>
      <p:sp>
        <p:nvSpPr>
          <p:cNvPr id="403" name="Primary title text will go here highlighting your key point"/>
          <p:cNvSpPr txBox="1"/>
          <p:nvPr>
            <p:ph type="body" sz="quarter" idx="22"/>
          </p:nvPr>
        </p:nvSpPr>
        <p:spPr>
          <a:xfrm rot="21599399">
            <a:off x="1016378" y="2270264"/>
            <a:ext cx="21903968" cy="2439632"/>
          </a:xfrm>
          <a:prstGeom prst="rect">
            <a:avLst/>
          </a:prstGeom>
        </p:spPr>
        <p:txBody>
          <a:bodyPr lIns="0" tIns="0" rIns="0" bIns="0">
            <a:spAutoFit/>
          </a:bodyPr>
          <a:lstStyle/>
          <a:p>
            <a:pPr marL="0" indent="0">
              <a:lnSpc>
                <a:spcPts val="9600"/>
              </a:lnSpc>
              <a:spcBef>
                <a:spcPts val="0"/>
              </a:spcBef>
              <a:buSzTx/>
              <a:buFontTx/>
              <a:buNone/>
              <a:defRPr sz="8000">
                <a:solidFill>
                  <a:srgbClr val="FFFFFF"/>
                </a:solidFill>
                <a:latin typeface="Inter 28pt SemiBold"/>
                <a:ea typeface="Inter 28pt SemiBold"/>
                <a:cs typeface="Inter 28pt SemiBold"/>
                <a:sym typeface="Inter 28pt SemiBold"/>
              </a:defRPr>
            </a:pPr>
            <a:r>
              <a:t>Primary title text will go here</a:t>
            </a:r>
            <a:br/>
            <a:r>
              <a:t>highlighting your key point.</a:t>
            </a:r>
          </a:p>
        </p:txBody>
      </p:sp>
      <p:sp>
        <p:nvSpPr>
          <p:cNvPr id="404" name="Lorem ipsum dolor sit amet"/>
          <p:cNvSpPr txBox="1"/>
          <p:nvPr>
            <p:ph type="body" sz="quarter" idx="23"/>
          </p:nvPr>
        </p:nvSpPr>
        <p:spPr>
          <a:xfrm rot="21599399">
            <a:off x="1017218" y="7152916"/>
            <a:ext cx="7137499" cy="490882"/>
          </a:xfrm>
          <a:prstGeom prst="rect">
            <a:avLst/>
          </a:prstGeom>
        </p:spPr>
        <p:txBody>
          <a:bodyPr lIns="0" tIns="0" rIns="0" bIns="0">
            <a:spAutoFit/>
          </a:bodyPr>
          <a:lstStyle>
            <a:lvl1pPr marL="0" indent="0">
              <a:lnSpc>
                <a:spcPts val="3800"/>
              </a:lnSpc>
              <a:spcBef>
                <a:spcPts val="0"/>
              </a:spcBef>
              <a:buSzTx/>
              <a:buFontTx/>
              <a:buNone/>
              <a:defRPr sz="3200">
                <a:solidFill>
                  <a:srgbClr val="FFFFFF"/>
                </a:solidFill>
                <a:latin typeface="Inter 28pt Medium"/>
                <a:ea typeface="Inter 28pt Medium"/>
                <a:cs typeface="Inter 28pt Medium"/>
                <a:sym typeface="Inter 28pt Medium"/>
              </a:defRPr>
            </a:lvl1pPr>
          </a:lstStyle>
          <a:p>
            <a:pPr/>
            <a:r>
              <a:t>Lorem ipsum dolor sit amet</a:t>
            </a:r>
          </a:p>
        </p:txBody>
      </p:sp>
      <p:sp>
        <p:nvSpPr>
          <p:cNvPr id="405" name="Lorem ipsum dolor sit amet consectetur Senectus aliquet aenean risus quis Neque viverra amet leo nisl Morbi habitant cras ornare gravida sed arcu tempor elementum nibh sem"/>
          <p:cNvSpPr txBox="1"/>
          <p:nvPr>
            <p:ph type="body" sz="quarter" idx="24"/>
          </p:nvPr>
        </p:nvSpPr>
        <p:spPr>
          <a:xfrm rot="21599399">
            <a:off x="1017370" y="8016531"/>
            <a:ext cx="7044705" cy="2442896"/>
          </a:xfrm>
          <a:prstGeom prst="rect">
            <a:avLst/>
          </a:prstGeom>
        </p:spPr>
        <p:txBody>
          <a:bodyPr lIns="0" tIns="0" rIns="0" bIns="0">
            <a:spAutoFit/>
          </a:bodyPr>
          <a:lstStyle>
            <a:lvl1pPr marL="0" indent="0">
              <a:lnSpc>
                <a:spcPts val="3800"/>
              </a:lnSpc>
              <a:spcBef>
                <a:spcPts val="0"/>
              </a:spcBef>
              <a:buSzTx/>
              <a:buFontTx/>
              <a:buNone/>
              <a:defRPr sz="2800">
                <a:solidFill>
                  <a:srgbClr val="D1D1D6"/>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sp>
        <p:nvSpPr>
          <p:cNvPr id="406" name="Lorem ipsum dolor sit amet"/>
          <p:cNvSpPr txBox="1"/>
          <p:nvPr>
            <p:ph type="body" sz="quarter" idx="25"/>
          </p:nvPr>
        </p:nvSpPr>
        <p:spPr>
          <a:xfrm rot="21599399">
            <a:off x="8683786" y="7151575"/>
            <a:ext cx="7137499" cy="490883"/>
          </a:xfrm>
          <a:prstGeom prst="rect">
            <a:avLst/>
          </a:prstGeom>
        </p:spPr>
        <p:txBody>
          <a:bodyPr lIns="0" tIns="0" rIns="0" bIns="0">
            <a:spAutoFit/>
          </a:bodyPr>
          <a:lstStyle>
            <a:lvl1pPr marL="0" indent="0">
              <a:lnSpc>
                <a:spcPts val="3800"/>
              </a:lnSpc>
              <a:spcBef>
                <a:spcPts val="0"/>
              </a:spcBef>
              <a:buSzTx/>
              <a:buFontTx/>
              <a:buNone/>
              <a:defRPr sz="3200">
                <a:solidFill>
                  <a:srgbClr val="FFFFFF"/>
                </a:solidFill>
                <a:latin typeface="Inter 28pt Medium"/>
                <a:ea typeface="Inter 28pt Medium"/>
                <a:cs typeface="Inter 28pt Medium"/>
                <a:sym typeface="Inter 28pt Medium"/>
              </a:defRPr>
            </a:lvl1pPr>
          </a:lstStyle>
          <a:p>
            <a:pPr/>
            <a:r>
              <a:t>Lorem ipsum dolor sit amet</a:t>
            </a:r>
          </a:p>
        </p:txBody>
      </p:sp>
      <p:sp>
        <p:nvSpPr>
          <p:cNvPr id="407" name="Lorem ipsum dolor sit amet consectetur Senectus aliquet aenean risus quis Neque viverra amet leo nisl Morbi habitant cras ornare gravida sed arcu tempor elementum nibh sem"/>
          <p:cNvSpPr txBox="1"/>
          <p:nvPr>
            <p:ph type="body" sz="quarter" idx="26"/>
          </p:nvPr>
        </p:nvSpPr>
        <p:spPr>
          <a:xfrm rot="21599399">
            <a:off x="8683939" y="8015193"/>
            <a:ext cx="7044705" cy="2442896"/>
          </a:xfrm>
          <a:prstGeom prst="rect">
            <a:avLst/>
          </a:prstGeom>
        </p:spPr>
        <p:txBody>
          <a:bodyPr lIns="0" tIns="0" rIns="0" bIns="0">
            <a:spAutoFit/>
          </a:bodyPr>
          <a:lstStyle>
            <a:lvl1pPr marL="0" indent="0">
              <a:lnSpc>
                <a:spcPts val="3800"/>
              </a:lnSpc>
              <a:spcBef>
                <a:spcPts val="0"/>
              </a:spcBef>
              <a:buSzTx/>
              <a:buFontTx/>
              <a:buNone/>
              <a:defRPr sz="2800">
                <a:solidFill>
                  <a:srgbClr val="D1D1D6"/>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sp>
        <p:nvSpPr>
          <p:cNvPr id="408" name="Lorem ipsum dolor sit amet"/>
          <p:cNvSpPr txBox="1"/>
          <p:nvPr>
            <p:ph type="body" sz="quarter" idx="27"/>
          </p:nvPr>
        </p:nvSpPr>
        <p:spPr>
          <a:xfrm rot="21599399">
            <a:off x="16350353" y="7150237"/>
            <a:ext cx="7137499" cy="490882"/>
          </a:xfrm>
          <a:prstGeom prst="rect">
            <a:avLst/>
          </a:prstGeom>
        </p:spPr>
        <p:txBody>
          <a:bodyPr lIns="0" tIns="0" rIns="0" bIns="0">
            <a:spAutoFit/>
          </a:bodyPr>
          <a:lstStyle>
            <a:lvl1pPr marL="0" indent="0">
              <a:lnSpc>
                <a:spcPts val="3800"/>
              </a:lnSpc>
              <a:spcBef>
                <a:spcPts val="0"/>
              </a:spcBef>
              <a:buSzTx/>
              <a:buFontTx/>
              <a:buNone/>
              <a:defRPr sz="3200">
                <a:solidFill>
                  <a:srgbClr val="FFFFFF"/>
                </a:solidFill>
                <a:latin typeface="Inter 28pt Medium"/>
                <a:ea typeface="Inter 28pt Medium"/>
                <a:cs typeface="Inter 28pt Medium"/>
                <a:sym typeface="Inter 28pt Medium"/>
              </a:defRPr>
            </a:lvl1pPr>
          </a:lstStyle>
          <a:p>
            <a:pPr/>
            <a:r>
              <a:t>Lorem ipsum dolor sit amet</a:t>
            </a:r>
          </a:p>
        </p:txBody>
      </p:sp>
      <p:sp>
        <p:nvSpPr>
          <p:cNvPr id="409" name="Lorem ipsum dolor sit amet consectetur Senectus aliquet aenean risus quis Neque viverra amet leo nisl Morbi habitant cras ornare gravida sed arcu tempor elementum nibh sem"/>
          <p:cNvSpPr txBox="1"/>
          <p:nvPr>
            <p:ph type="body" sz="quarter" idx="28"/>
          </p:nvPr>
        </p:nvSpPr>
        <p:spPr>
          <a:xfrm rot="21599399">
            <a:off x="16350503" y="8013853"/>
            <a:ext cx="7044704" cy="2442896"/>
          </a:xfrm>
          <a:prstGeom prst="rect">
            <a:avLst/>
          </a:prstGeom>
        </p:spPr>
        <p:txBody>
          <a:bodyPr lIns="0" tIns="0" rIns="0" bIns="0">
            <a:spAutoFit/>
          </a:bodyPr>
          <a:lstStyle>
            <a:lvl1pPr marL="0" indent="0">
              <a:lnSpc>
                <a:spcPts val="3800"/>
              </a:lnSpc>
              <a:spcBef>
                <a:spcPts val="0"/>
              </a:spcBef>
              <a:buSzTx/>
              <a:buFontTx/>
              <a:buNone/>
              <a:defRPr sz="2800">
                <a:solidFill>
                  <a:srgbClr val="D1D1D6"/>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pic>
        <p:nvPicPr>
          <p:cNvPr id="410" name="Vector 585" descr="Vector 585"/>
          <p:cNvPicPr>
            <a:picLocks noChangeAspect="0"/>
          </p:cNvPicPr>
          <p:nvPr/>
        </p:nvPicPr>
        <p:blipFill>
          <a:blip r:embed="rId5">
            <a:extLst/>
          </a:blip>
          <a:stretch>
            <a:fillRect/>
          </a:stretch>
        </p:blipFill>
        <p:spPr>
          <a:xfrm>
            <a:off x="-1" y="12693651"/>
            <a:ext cx="24384001" cy="12701"/>
          </a:xfrm>
          <a:prstGeom prst="rect">
            <a:avLst/>
          </a:prstGeom>
          <a:ln w="12700">
            <a:miter lim="400000"/>
          </a:ln>
        </p:spPr>
      </p:pic>
      <p:pic>
        <p:nvPicPr>
          <p:cNvPr id="411" name="network-state-balck" descr="network-state-balck"/>
          <p:cNvPicPr>
            <a:picLocks noChangeAspect="1"/>
          </p:cNvPicPr>
          <p:nvPr/>
        </p:nvPicPr>
        <p:blipFill>
          <a:blip r:embed="rId6">
            <a:extLst/>
          </a:blip>
          <a:stretch>
            <a:fillRect/>
          </a:stretch>
        </p:blipFill>
        <p:spPr>
          <a:xfrm>
            <a:off x="1015999" y="13055600"/>
            <a:ext cx="2794001" cy="304800"/>
          </a:xfrm>
          <a:prstGeom prst="rect">
            <a:avLst/>
          </a:prstGeom>
          <a:ln w="12700">
            <a:miter lim="400000"/>
          </a:ln>
        </p:spPr>
      </p:pic>
      <p:sp>
        <p:nvSpPr>
          <p:cNvPr id="412" name="nscomconference"/>
          <p:cNvSpPr txBox="1"/>
          <p:nvPr/>
        </p:nvSpPr>
        <p:spPr>
          <a:xfrm>
            <a:off x="22148800" y="12997776"/>
            <a:ext cx="1257300" cy="42044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FFFFFF"/>
                </a:solidFill>
                <a:latin typeface="Inter Regular"/>
                <a:ea typeface="Inter Regular"/>
                <a:cs typeface="Inter Regular"/>
                <a:sym typeface="Inter Regular"/>
              </a:defRPr>
            </a:lvl1pPr>
          </a:lstStyle>
          <a:p>
            <a:pPr/>
            <a:r>
              <a:t>ns.com</a:t>
            </a:r>
          </a:p>
        </p:txBody>
      </p:sp>
      <p:sp>
        <p:nvSpPr>
          <p:cNvPr id="41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le, subtitle-text-4">
    <p:bg>
      <p:bgPr>
        <a:solidFill>
          <a:srgbClr val="FFFFFF"/>
        </a:solidFill>
      </p:bgPr>
    </p:bg>
    <p:spTree>
      <p:nvGrpSpPr>
        <p:cNvPr id="1" name=""/>
        <p:cNvGrpSpPr/>
        <p:nvPr/>
      </p:nvGrpSpPr>
      <p:grpSpPr>
        <a:xfrm>
          <a:off x="0" y="0"/>
          <a:ext cx="0" cy="0"/>
          <a:chOff x="0" y="0"/>
          <a:chExt cx="0" cy="0"/>
        </a:xfrm>
      </p:grpSpPr>
      <p:sp>
        <p:nvSpPr>
          <p:cNvPr id="420" name="Section Name"/>
          <p:cNvSpPr txBox="1"/>
          <p:nvPr>
            <p:ph type="body" sz="quarter" idx="21"/>
          </p:nvPr>
        </p:nvSpPr>
        <p:spPr>
          <a:xfrm rot="21599399">
            <a:off x="1016177" y="1020315"/>
            <a:ext cx="22377488" cy="490883"/>
          </a:xfrm>
          <a:prstGeom prst="rect">
            <a:avLst/>
          </a:prstGeom>
        </p:spPr>
        <p:txBody>
          <a:bodyPr lIns="0" tIns="0" rIns="0" bIns="0" anchor="ctr">
            <a:spAutoFit/>
          </a:bodyPr>
          <a:lstStyle>
            <a:lvl1pPr marL="0" indent="0">
              <a:lnSpc>
                <a:spcPts val="3800"/>
              </a:lnSpc>
              <a:spcBef>
                <a:spcPts val="0"/>
              </a:spcBef>
              <a:buSzTx/>
              <a:buFontTx/>
              <a:buNone/>
              <a:defRPr sz="3200">
                <a:solidFill>
                  <a:srgbClr val="191819"/>
                </a:solidFill>
                <a:latin typeface="Inter 28pt Regular"/>
                <a:ea typeface="Inter 28pt Regular"/>
                <a:cs typeface="Inter 28pt Regular"/>
                <a:sym typeface="Inter 28pt Regular"/>
              </a:defRPr>
            </a:lvl1pPr>
          </a:lstStyle>
          <a:p>
            <a:pPr/>
            <a:r>
              <a:t>Section Name</a:t>
            </a:r>
          </a:p>
        </p:txBody>
      </p:sp>
      <p:sp>
        <p:nvSpPr>
          <p:cNvPr id="421" name="Primary title text will go here highlighting your key point"/>
          <p:cNvSpPr txBox="1"/>
          <p:nvPr>
            <p:ph type="body" sz="quarter" idx="22"/>
          </p:nvPr>
        </p:nvSpPr>
        <p:spPr>
          <a:xfrm rot="21599399">
            <a:off x="1016378" y="2270311"/>
            <a:ext cx="21726307" cy="2439631"/>
          </a:xfrm>
          <a:prstGeom prst="rect">
            <a:avLst/>
          </a:prstGeom>
        </p:spPr>
        <p:txBody>
          <a:bodyPr lIns="0" tIns="0" rIns="0" bIns="0">
            <a:spAutoFit/>
          </a:bodyPr>
          <a:lstStyle/>
          <a:p>
            <a:pPr marL="0" indent="0">
              <a:lnSpc>
                <a:spcPts val="9600"/>
              </a:lnSpc>
              <a:spcBef>
                <a:spcPts val="0"/>
              </a:spcBef>
              <a:buSzTx/>
              <a:buFontTx/>
              <a:buNone/>
              <a:defRPr sz="8000">
                <a:solidFill>
                  <a:srgbClr val="191819"/>
                </a:solidFill>
                <a:latin typeface="Inter 28pt SemiBold"/>
                <a:ea typeface="Inter 28pt SemiBold"/>
                <a:cs typeface="Inter 28pt SemiBold"/>
                <a:sym typeface="Inter 28pt SemiBold"/>
              </a:defRPr>
            </a:pPr>
            <a:r>
              <a:t>Primary title text will go here</a:t>
            </a:r>
            <a:br/>
            <a:r>
              <a:t>highlighting your key point.</a:t>
            </a:r>
          </a:p>
        </p:txBody>
      </p:sp>
      <p:sp>
        <p:nvSpPr>
          <p:cNvPr id="422" name="Title text"/>
          <p:cNvSpPr txBox="1"/>
          <p:nvPr>
            <p:ph type="body" sz="quarter" idx="23"/>
          </p:nvPr>
        </p:nvSpPr>
        <p:spPr>
          <a:xfrm rot="21599399">
            <a:off x="1017078" y="6188081"/>
            <a:ext cx="5041983" cy="451535"/>
          </a:xfrm>
          <a:prstGeom prst="rect">
            <a:avLst/>
          </a:prstGeom>
        </p:spPr>
        <p:txBody>
          <a:bodyPr lIns="0" tIns="0" rIns="0" bIns="0">
            <a:spAutoFit/>
          </a:bodyPr>
          <a:lstStyle>
            <a:lvl1pPr marL="0" indent="0">
              <a:lnSpc>
                <a:spcPts val="3600"/>
              </a:lnSpc>
              <a:spcBef>
                <a:spcPts val="0"/>
              </a:spcBef>
              <a:buSzTx/>
              <a:buFontTx/>
              <a:buNone/>
              <a:defRPr sz="2800">
                <a:solidFill>
                  <a:srgbClr val="191819"/>
                </a:solidFill>
                <a:latin typeface="Inter 28pt Medium"/>
                <a:ea typeface="Inter 28pt Medium"/>
                <a:cs typeface="Inter 28pt Medium"/>
                <a:sym typeface="Inter 28pt Medium"/>
              </a:defRPr>
            </a:lvl1pPr>
          </a:lstStyle>
          <a:p>
            <a:pPr/>
            <a:r>
              <a:t>Lorem ipsum dolor sit amet</a:t>
            </a:r>
          </a:p>
        </p:txBody>
      </p:sp>
      <p:sp>
        <p:nvSpPr>
          <p:cNvPr id="423" name="Explain any patents that your company has filed including the number of patents the jurisdictions where they are filed and any key claims or technology covered by the patents This shows that your company has valuable technology that is protected and that"/>
          <p:cNvSpPr txBox="1"/>
          <p:nvPr>
            <p:ph type="body" sz="quarter" idx="24"/>
          </p:nvPr>
        </p:nvSpPr>
        <p:spPr>
          <a:xfrm rot="21599399">
            <a:off x="1017033" y="6962781"/>
            <a:ext cx="5042670" cy="2332428"/>
          </a:xfrm>
          <a:prstGeom prst="rect">
            <a:avLst/>
          </a:prstGeom>
        </p:spPr>
        <p:txBody>
          <a:bodyPr lIns="0" tIns="0" rIns="0" bIns="0">
            <a:spAutoFit/>
          </a:bodyPr>
          <a:lstStyle>
            <a:lvl1pPr marL="0" indent="0">
              <a:lnSpc>
                <a:spcPts val="3000"/>
              </a:lnSpc>
              <a:spcBef>
                <a:spcPts val="0"/>
              </a:spcBef>
              <a:buSzTx/>
              <a:buFontTx/>
              <a:buNone/>
              <a:defRPr sz="24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sp>
        <p:nvSpPr>
          <p:cNvPr id="424" name="Title text"/>
          <p:cNvSpPr txBox="1"/>
          <p:nvPr>
            <p:ph type="body" sz="quarter" idx="25"/>
          </p:nvPr>
        </p:nvSpPr>
        <p:spPr>
          <a:xfrm rot="21599399">
            <a:off x="6795578" y="6187089"/>
            <a:ext cx="5041984" cy="451536"/>
          </a:xfrm>
          <a:prstGeom prst="rect">
            <a:avLst/>
          </a:prstGeom>
        </p:spPr>
        <p:txBody>
          <a:bodyPr lIns="0" tIns="0" rIns="0" bIns="0">
            <a:spAutoFit/>
          </a:bodyPr>
          <a:lstStyle>
            <a:lvl1pPr marL="0" indent="0">
              <a:lnSpc>
                <a:spcPts val="3600"/>
              </a:lnSpc>
              <a:spcBef>
                <a:spcPts val="0"/>
              </a:spcBef>
              <a:buSzTx/>
              <a:buFontTx/>
              <a:buNone/>
              <a:defRPr sz="2800">
                <a:solidFill>
                  <a:srgbClr val="191819"/>
                </a:solidFill>
                <a:latin typeface="Inter 28pt Medium"/>
                <a:ea typeface="Inter 28pt Medium"/>
                <a:cs typeface="Inter 28pt Medium"/>
                <a:sym typeface="Inter 28pt Medium"/>
              </a:defRPr>
            </a:lvl1pPr>
          </a:lstStyle>
          <a:p>
            <a:pPr/>
            <a:r>
              <a:t>Lorem ipsum dolor sit amet</a:t>
            </a:r>
          </a:p>
        </p:txBody>
      </p:sp>
      <p:sp>
        <p:nvSpPr>
          <p:cNvPr id="425" name="Describe any trademarks that your company has registered or applied for including the jurisdictions where they are registered and any key branding or product names that are protected This shows that you have a strong brand and a recognized presence in th"/>
          <p:cNvSpPr txBox="1"/>
          <p:nvPr>
            <p:ph type="body" sz="quarter" idx="26"/>
          </p:nvPr>
        </p:nvSpPr>
        <p:spPr>
          <a:xfrm rot="21599399">
            <a:off x="6795568" y="6961789"/>
            <a:ext cx="5042600" cy="2332429"/>
          </a:xfrm>
          <a:prstGeom prst="rect">
            <a:avLst/>
          </a:prstGeom>
        </p:spPr>
        <p:txBody>
          <a:bodyPr lIns="0" tIns="0" rIns="0" bIns="0">
            <a:spAutoFit/>
          </a:bodyPr>
          <a:lstStyle>
            <a:lvl1pPr marL="0" indent="0">
              <a:lnSpc>
                <a:spcPts val="3000"/>
              </a:lnSpc>
              <a:spcBef>
                <a:spcPts val="0"/>
              </a:spcBef>
              <a:buSzTx/>
              <a:buFontTx/>
              <a:buNone/>
              <a:defRPr sz="24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sp>
        <p:nvSpPr>
          <p:cNvPr id="426" name="Title text"/>
          <p:cNvSpPr txBox="1"/>
          <p:nvPr>
            <p:ph type="body" sz="quarter" idx="27"/>
          </p:nvPr>
        </p:nvSpPr>
        <p:spPr>
          <a:xfrm rot="21599399">
            <a:off x="12574078" y="6186097"/>
            <a:ext cx="5041984" cy="451535"/>
          </a:xfrm>
          <a:prstGeom prst="rect">
            <a:avLst/>
          </a:prstGeom>
        </p:spPr>
        <p:txBody>
          <a:bodyPr lIns="0" tIns="0" rIns="0" bIns="0">
            <a:spAutoFit/>
          </a:bodyPr>
          <a:lstStyle>
            <a:lvl1pPr marL="0" indent="0">
              <a:lnSpc>
                <a:spcPts val="3600"/>
              </a:lnSpc>
              <a:spcBef>
                <a:spcPts val="0"/>
              </a:spcBef>
              <a:buSzTx/>
              <a:buFontTx/>
              <a:buNone/>
              <a:defRPr sz="2800">
                <a:solidFill>
                  <a:srgbClr val="191819"/>
                </a:solidFill>
                <a:latin typeface="Inter 28pt Medium"/>
                <a:ea typeface="Inter 28pt Medium"/>
                <a:cs typeface="Inter 28pt Medium"/>
                <a:sym typeface="Inter 28pt Medium"/>
              </a:defRPr>
            </a:lvl1pPr>
          </a:lstStyle>
          <a:p>
            <a:pPr/>
            <a:r>
              <a:t>Lorem ipsum dolor sit amet</a:t>
            </a:r>
          </a:p>
        </p:txBody>
      </p:sp>
      <p:sp>
        <p:nvSpPr>
          <p:cNvPr id="427" name="Outline any copyrighted materials that your company has created such as software code marketing materials or other creative works This shows that you have valuable intellectual property that is protected and that you have created original works that are "/>
          <p:cNvSpPr txBox="1"/>
          <p:nvPr>
            <p:ph type="body" sz="quarter" idx="28"/>
          </p:nvPr>
        </p:nvSpPr>
        <p:spPr>
          <a:xfrm rot="21599399">
            <a:off x="12574068" y="6960797"/>
            <a:ext cx="5042600" cy="2332429"/>
          </a:xfrm>
          <a:prstGeom prst="rect">
            <a:avLst/>
          </a:prstGeom>
        </p:spPr>
        <p:txBody>
          <a:bodyPr lIns="0" tIns="0" rIns="0" bIns="0">
            <a:spAutoFit/>
          </a:bodyPr>
          <a:lstStyle>
            <a:lvl1pPr marL="0" indent="0">
              <a:lnSpc>
                <a:spcPts val="3000"/>
              </a:lnSpc>
              <a:spcBef>
                <a:spcPts val="0"/>
              </a:spcBef>
              <a:buSzTx/>
              <a:buFontTx/>
              <a:buNone/>
              <a:defRPr sz="24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sp>
        <p:nvSpPr>
          <p:cNvPr id="428" name="Title text"/>
          <p:cNvSpPr txBox="1"/>
          <p:nvPr>
            <p:ph type="body" sz="quarter" idx="29"/>
          </p:nvPr>
        </p:nvSpPr>
        <p:spPr>
          <a:xfrm rot="21599399">
            <a:off x="18352576" y="6185056"/>
            <a:ext cx="5041984" cy="451535"/>
          </a:xfrm>
          <a:prstGeom prst="rect">
            <a:avLst/>
          </a:prstGeom>
        </p:spPr>
        <p:txBody>
          <a:bodyPr lIns="0" tIns="0" rIns="0" bIns="0">
            <a:spAutoFit/>
          </a:bodyPr>
          <a:lstStyle>
            <a:lvl1pPr marL="0" indent="0">
              <a:lnSpc>
                <a:spcPts val="3600"/>
              </a:lnSpc>
              <a:spcBef>
                <a:spcPts val="0"/>
              </a:spcBef>
              <a:buSzTx/>
              <a:buFontTx/>
              <a:buNone/>
              <a:defRPr sz="2800">
                <a:solidFill>
                  <a:srgbClr val="191819"/>
                </a:solidFill>
                <a:latin typeface="Inter 28pt Medium"/>
                <a:ea typeface="Inter 28pt Medium"/>
                <a:cs typeface="Inter 28pt Medium"/>
                <a:sym typeface="Inter 28pt Medium"/>
              </a:defRPr>
            </a:lvl1pPr>
          </a:lstStyle>
          <a:p>
            <a:pPr/>
            <a:r>
              <a:t>Lorem ipsum dolor sit amet</a:t>
            </a:r>
          </a:p>
        </p:txBody>
      </p:sp>
      <p:sp>
        <p:nvSpPr>
          <p:cNvPr id="429" name="Explain any trade secrets that your company has including any confidential or proprietary information that gives you a competitive advantage in the market This could include information on your technology your business processes or your customer data"/>
          <p:cNvSpPr txBox="1"/>
          <p:nvPr>
            <p:ph type="body" sz="quarter" idx="30"/>
          </p:nvPr>
        </p:nvSpPr>
        <p:spPr>
          <a:xfrm rot="21599399">
            <a:off x="18352604" y="6959755"/>
            <a:ext cx="5042530" cy="2332429"/>
          </a:xfrm>
          <a:prstGeom prst="rect">
            <a:avLst/>
          </a:prstGeom>
        </p:spPr>
        <p:txBody>
          <a:bodyPr lIns="0" tIns="0" rIns="0" bIns="0">
            <a:spAutoFit/>
          </a:bodyPr>
          <a:lstStyle>
            <a:lvl1pPr marL="0" indent="0">
              <a:lnSpc>
                <a:spcPts val="3000"/>
              </a:lnSpc>
              <a:spcBef>
                <a:spcPts val="0"/>
              </a:spcBef>
              <a:buSzTx/>
              <a:buFontTx/>
              <a:buNone/>
              <a:defRPr sz="24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pic>
        <p:nvPicPr>
          <p:cNvPr id="430" name="Vector 585" descr="Vector 585"/>
          <p:cNvPicPr>
            <a:picLocks noChangeAspect="0"/>
          </p:cNvPicPr>
          <p:nvPr/>
        </p:nvPicPr>
        <p:blipFill>
          <a:blip r:embed="rId2">
            <a:extLst/>
          </a:blip>
          <a:stretch>
            <a:fillRect/>
          </a:stretch>
        </p:blipFill>
        <p:spPr>
          <a:xfrm>
            <a:off x="-1" y="12693651"/>
            <a:ext cx="24384001" cy="16934"/>
          </a:xfrm>
          <a:prstGeom prst="rect">
            <a:avLst/>
          </a:prstGeom>
          <a:ln w="12700">
            <a:miter lim="400000"/>
          </a:ln>
        </p:spPr>
      </p:pic>
      <p:pic>
        <p:nvPicPr>
          <p:cNvPr id="431" name="network-state-balck" descr="network-state-balck"/>
          <p:cNvPicPr>
            <a:picLocks noChangeAspect="1"/>
          </p:cNvPicPr>
          <p:nvPr/>
        </p:nvPicPr>
        <p:blipFill>
          <a:blip r:embed="rId3">
            <a:extLst/>
          </a:blip>
          <a:stretch>
            <a:fillRect/>
          </a:stretch>
        </p:blipFill>
        <p:spPr>
          <a:xfrm>
            <a:off x="1015999" y="13055600"/>
            <a:ext cx="2794001" cy="304800"/>
          </a:xfrm>
          <a:prstGeom prst="rect">
            <a:avLst/>
          </a:prstGeom>
          <a:ln w="12700">
            <a:miter lim="400000"/>
          </a:ln>
        </p:spPr>
      </p:pic>
      <p:sp>
        <p:nvSpPr>
          <p:cNvPr id="432" name="nscomconference"/>
          <p:cNvSpPr txBox="1"/>
          <p:nvPr/>
        </p:nvSpPr>
        <p:spPr>
          <a:xfrm>
            <a:off x="22148800" y="12997776"/>
            <a:ext cx="1257300" cy="42044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Regular"/>
                <a:ea typeface="Inter Regular"/>
                <a:cs typeface="Inter Regular"/>
                <a:sym typeface="Inter Regular"/>
              </a:defRPr>
            </a:lvl1pPr>
          </a:lstStyle>
          <a:p>
            <a:pPr/>
            <a:r>
              <a:t>ns.com</a:t>
            </a:r>
          </a:p>
        </p:txBody>
      </p:sp>
      <p:sp>
        <p:nvSpPr>
          <p:cNvPr id="43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le, subtitle-text-4, dark ">
    <p:bg>
      <p:bgPr>
        <a:solidFill>
          <a:srgbClr val="1A1A1A"/>
        </a:solidFill>
      </p:bgPr>
    </p:bg>
    <p:spTree>
      <p:nvGrpSpPr>
        <p:cNvPr id="1" name=""/>
        <p:cNvGrpSpPr/>
        <p:nvPr/>
      </p:nvGrpSpPr>
      <p:grpSpPr>
        <a:xfrm>
          <a:off x="0" y="0"/>
          <a:ext cx="0" cy="0"/>
          <a:chOff x="0" y="0"/>
          <a:chExt cx="0" cy="0"/>
        </a:xfrm>
      </p:grpSpPr>
      <p:sp>
        <p:nvSpPr>
          <p:cNvPr id="440" name="Section Name"/>
          <p:cNvSpPr txBox="1"/>
          <p:nvPr>
            <p:ph type="body" sz="quarter" idx="21"/>
          </p:nvPr>
        </p:nvSpPr>
        <p:spPr>
          <a:xfrm rot="21599399">
            <a:off x="1016177" y="1020315"/>
            <a:ext cx="22377488" cy="490883"/>
          </a:xfrm>
          <a:prstGeom prst="rect">
            <a:avLst/>
          </a:prstGeom>
        </p:spPr>
        <p:txBody>
          <a:bodyPr lIns="0" tIns="0" rIns="0" bIns="0" anchor="ctr">
            <a:spAutoFit/>
          </a:bodyPr>
          <a:lstStyle>
            <a:lvl1pPr marL="0" indent="0">
              <a:lnSpc>
                <a:spcPts val="3800"/>
              </a:lnSpc>
              <a:spcBef>
                <a:spcPts val="0"/>
              </a:spcBef>
              <a:buSzTx/>
              <a:buFontTx/>
              <a:buNone/>
              <a:defRPr sz="3200">
                <a:solidFill>
                  <a:srgbClr val="FFFFFF"/>
                </a:solidFill>
                <a:latin typeface="Inter 28pt Regular"/>
                <a:ea typeface="Inter 28pt Regular"/>
                <a:cs typeface="Inter 28pt Regular"/>
                <a:sym typeface="Inter 28pt Regular"/>
              </a:defRPr>
            </a:lvl1pPr>
          </a:lstStyle>
          <a:p>
            <a:pPr/>
            <a:r>
              <a:t>Section Name</a:t>
            </a:r>
          </a:p>
        </p:txBody>
      </p:sp>
      <p:sp>
        <p:nvSpPr>
          <p:cNvPr id="441" name="Primary title text will go here highlighting your key point"/>
          <p:cNvSpPr txBox="1"/>
          <p:nvPr>
            <p:ph type="body" sz="quarter" idx="22"/>
          </p:nvPr>
        </p:nvSpPr>
        <p:spPr>
          <a:xfrm rot="21599399">
            <a:off x="1016378" y="2270426"/>
            <a:ext cx="21287259" cy="2439631"/>
          </a:xfrm>
          <a:prstGeom prst="rect">
            <a:avLst/>
          </a:prstGeom>
        </p:spPr>
        <p:txBody>
          <a:bodyPr lIns="0" tIns="0" rIns="0" bIns="0">
            <a:spAutoFit/>
          </a:bodyPr>
          <a:lstStyle/>
          <a:p>
            <a:pPr marL="0" indent="0">
              <a:lnSpc>
                <a:spcPts val="9600"/>
              </a:lnSpc>
              <a:spcBef>
                <a:spcPts val="0"/>
              </a:spcBef>
              <a:buSzTx/>
              <a:buFontTx/>
              <a:buNone/>
              <a:defRPr sz="8000">
                <a:solidFill>
                  <a:srgbClr val="FFFFFF"/>
                </a:solidFill>
                <a:latin typeface="Inter 28pt SemiBold"/>
                <a:ea typeface="Inter 28pt SemiBold"/>
                <a:cs typeface="Inter 28pt SemiBold"/>
                <a:sym typeface="Inter 28pt SemiBold"/>
              </a:defRPr>
            </a:pPr>
            <a:r>
              <a:t>Primary title text will go here</a:t>
            </a:r>
            <a:br/>
            <a:r>
              <a:t>highlighting your key point.</a:t>
            </a:r>
          </a:p>
        </p:txBody>
      </p:sp>
      <p:sp>
        <p:nvSpPr>
          <p:cNvPr id="442" name="Title text"/>
          <p:cNvSpPr txBox="1"/>
          <p:nvPr>
            <p:ph type="body" sz="quarter" idx="23"/>
          </p:nvPr>
        </p:nvSpPr>
        <p:spPr>
          <a:xfrm rot="21599399">
            <a:off x="1017078" y="6188081"/>
            <a:ext cx="5041983" cy="451535"/>
          </a:xfrm>
          <a:prstGeom prst="rect">
            <a:avLst/>
          </a:prstGeom>
        </p:spPr>
        <p:txBody>
          <a:bodyPr lIns="0" tIns="0" rIns="0" bIns="0">
            <a:spAutoFit/>
          </a:bodyPr>
          <a:lstStyle>
            <a:lvl1pPr marL="0" indent="0">
              <a:lnSpc>
                <a:spcPts val="3600"/>
              </a:lnSpc>
              <a:spcBef>
                <a:spcPts val="0"/>
              </a:spcBef>
              <a:buSzTx/>
              <a:buFontTx/>
              <a:buNone/>
              <a:defRPr sz="2800">
                <a:solidFill>
                  <a:srgbClr val="FFFFFF"/>
                </a:solidFill>
                <a:latin typeface="Inter 28pt Medium"/>
                <a:ea typeface="Inter 28pt Medium"/>
                <a:cs typeface="Inter 28pt Medium"/>
                <a:sym typeface="Inter 28pt Medium"/>
              </a:defRPr>
            </a:lvl1pPr>
          </a:lstStyle>
          <a:p>
            <a:pPr/>
            <a:r>
              <a:t>Lorem ipsum dolor sit amet</a:t>
            </a:r>
          </a:p>
        </p:txBody>
      </p:sp>
      <p:sp>
        <p:nvSpPr>
          <p:cNvPr id="443" name="Explain any patents that your company has filed including the number of patents the jurisdictions where they are filed and any key claims or technology covered by the patents This shows that your company has valuable technology that is protected and that"/>
          <p:cNvSpPr txBox="1"/>
          <p:nvPr>
            <p:ph type="body" sz="quarter" idx="24"/>
          </p:nvPr>
        </p:nvSpPr>
        <p:spPr>
          <a:xfrm rot="21599399">
            <a:off x="1017033" y="6962781"/>
            <a:ext cx="5042670" cy="2332428"/>
          </a:xfrm>
          <a:prstGeom prst="rect">
            <a:avLst/>
          </a:prstGeom>
        </p:spPr>
        <p:txBody>
          <a:bodyPr lIns="0" tIns="0" rIns="0" bIns="0">
            <a:spAutoFit/>
          </a:bodyPr>
          <a:lstStyle>
            <a:lvl1pPr marL="0" indent="0">
              <a:lnSpc>
                <a:spcPts val="3000"/>
              </a:lnSpc>
              <a:spcBef>
                <a:spcPts val="0"/>
              </a:spcBef>
              <a:buSzTx/>
              <a:buFontTx/>
              <a:buNone/>
              <a:defRPr sz="2400">
                <a:solidFill>
                  <a:srgbClr val="D1D1D6"/>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sp>
        <p:nvSpPr>
          <p:cNvPr id="444" name="Title text"/>
          <p:cNvSpPr txBox="1"/>
          <p:nvPr>
            <p:ph type="body" sz="quarter" idx="25"/>
          </p:nvPr>
        </p:nvSpPr>
        <p:spPr>
          <a:xfrm rot="21599399">
            <a:off x="6795578" y="6187089"/>
            <a:ext cx="5041984" cy="451536"/>
          </a:xfrm>
          <a:prstGeom prst="rect">
            <a:avLst/>
          </a:prstGeom>
        </p:spPr>
        <p:txBody>
          <a:bodyPr lIns="0" tIns="0" rIns="0" bIns="0">
            <a:spAutoFit/>
          </a:bodyPr>
          <a:lstStyle>
            <a:lvl1pPr marL="0" indent="0">
              <a:lnSpc>
                <a:spcPts val="3600"/>
              </a:lnSpc>
              <a:spcBef>
                <a:spcPts val="0"/>
              </a:spcBef>
              <a:buSzTx/>
              <a:buFontTx/>
              <a:buNone/>
              <a:defRPr sz="2800">
                <a:solidFill>
                  <a:srgbClr val="FFFFFF"/>
                </a:solidFill>
                <a:latin typeface="Inter 28pt Medium"/>
                <a:ea typeface="Inter 28pt Medium"/>
                <a:cs typeface="Inter 28pt Medium"/>
                <a:sym typeface="Inter 28pt Medium"/>
              </a:defRPr>
            </a:lvl1pPr>
          </a:lstStyle>
          <a:p>
            <a:pPr/>
            <a:r>
              <a:t>Lorem ipsum dolor sit amet</a:t>
            </a:r>
          </a:p>
        </p:txBody>
      </p:sp>
      <p:sp>
        <p:nvSpPr>
          <p:cNvPr id="445" name="Describe any trademarks that your company has registered or applied for including the jurisdictions where they are registered and any key branding or product names that are protected This shows that you have a strong brand and a recognized presence in th"/>
          <p:cNvSpPr txBox="1"/>
          <p:nvPr>
            <p:ph type="body" sz="quarter" idx="26"/>
          </p:nvPr>
        </p:nvSpPr>
        <p:spPr>
          <a:xfrm rot="21599399">
            <a:off x="6795568" y="6961789"/>
            <a:ext cx="5042600" cy="2332429"/>
          </a:xfrm>
          <a:prstGeom prst="rect">
            <a:avLst/>
          </a:prstGeom>
        </p:spPr>
        <p:txBody>
          <a:bodyPr lIns="0" tIns="0" rIns="0" bIns="0">
            <a:spAutoFit/>
          </a:bodyPr>
          <a:lstStyle>
            <a:lvl1pPr marL="0" indent="0">
              <a:lnSpc>
                <a:spcPts val="3000"/>
              </a:lnSpc>
              <a:spcBef>
                <a:spcPts val="0"/>
              </a:spcBef>
              <a:buSzTx/>
              <a:buFontTx/>
              <a:buNone/>
              <a:defRPr sz="2400">
                <a:solidFill>
                  <a:srgbClr val="D1D1D6"/>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sp>
        <p:nvSpPr>
          <p:cNvPr id="446" name="Title text"/>
          <p:cNvSpPr txBox="1"/>
          <p:nvPr>
            <p:ph type="body" sz="quarter" idx="27"/>
          </p:nvPr>
        </p:nvSpPr>
        <p:spPr>
          <a:xfrm rot="21599399">
            <a:off x="12574078" y="6186097"/>
            <a:ext cx="5041984" cy="451535"/>
          </a:xfrm>
          <a:prstGeom prst="rect">
            <a:avLst/>
          </a:prstGeom>
        </p:spPr>
        <p:txBody>
          <a:bodyPr lIns="0" tIns="0" rIns="0" bIns="0">
            <a:spAutoFit/>
          </a:bodyPr>
          <a:lstStyle>
            <a:lvl1pPr marL="0" indent="0">
              <a:lnSpc>
                <a:spcPts val="3600"/>
              </a:lnSpc>
              <a:spcBef>
                <a:spcPts val="0"/>
              </a:spcBef>
              <a:buSzTx/>
              <a:buFontTx/>
              <a:buNone/>
              <a:defRPr sz="2800">
                <a:solidFill>
                  <a:srgbClr val="FFFFFF"/>
                </a:solidFill>
                <a:latin typeface="Inter 28pt Medium"/>
                <a:ea typeface="Inter 28pt Medium"/>
                <a:cs typeface="Inter 28pt Medium"/>
                <a:sym typeface="Inter 28pt Medium"/>
              </a:defRPr>
            </a:lvl1pPr>
          </a:lstStyle>
          <a:p>
            <a:pPr/>
            <a:r>
              <a:t>Lorem ipsum dolor sit amet</a:t>
            </a:r>
          </a:p>
        </p:txBody>
      </p:sp>
      <p:sp>
        <p:nvSpPr>
          <p:cNvPr id="447" name="Outline any copyrighted materials that your company has created such as software code marketing materials or other creative works This shows that you have valuable intellectual property that is protected and that you have created original works that are "/>
          <p:cNvSpPr txBox="1"/>
          <p:nvPr>
            <p:ph type="body" sz="quarter" idx="28"/>
          </p:nvPr>
        </p:nvSpPr>
        <p:spPr>
          <a:xfrm rot="21599399">
            <a:off x="12574068" y="6960797"/>
            <a:ext cx="5042600" cy="2332429"/>
          </a:xfrm>
          <a:prstGeom prst="rect">
            <a:avLst/>
          </a:prstGeom>
        </p:spPr>
        <p:txBody>
          <a:bodyPr lIns="0" tIns="0" rIns="0" bIns="0">
            <a:spAutoFit/>
          </a:bodyPr>
          <a:lstStyle>
            <a:lvl1pPr marL="0" indent="0">
              <a:lnSpc>
                <a:spcPts val="3000"/>
              </a:lnSpc>
              <a:spcBef>
                <a:spcPts val="0"/>
              </a:spcBef>
              <a:buSzTx/>
              <a:buFontTx/>
              <a:buNone/>
              <a:defRPr sz="2400">
                <a:solidFill>
                  <a:srgbClr val="D1D1D6"/>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sp>
        <p:nvSpPr>
          <p:cNvPr id="448" name="Title text"/>
          <p:cNvSpPr txBox="1"/>
          <p:nvPr>
            <p:ph type="body" sz="quarter" idx="29"/>
          </p:nvPr>
        </p:nvSpPr>
        <p:spPr>
          <a:xfrm rot="21599399">
            <a:off x="18352576" y="6185056"/>
            <a:ext cx="5041984" cy="451535"/>
          </a:xfrm>
          <a:prstGeom prst="rect">
            <a:avLst/>
          </a:prstGeom>
        </p:spPr>
        <p:txBody>
          <a:bodyPr lIns="0" tIns="0" rIns="0" bIns="0">
            <a:spAutoFit/>
          </a:bodyPr>
          <a:lstStyle>
            <a:lvl1pPr marL="0" indent="0">
              <a:lnSpc>
                <a:spcPts val="3600"/>
              </a:lnSpc>
              <a:spcBef>
                <a:spcPts val="0"/>
              </a:spcBef>
              <a:buSzTx/>
              <a:buFontTx/>
              <a:buNone/>
              <a:defRPr sz="2800">
                <a:solidFill>
                  <a:srgbClr val="FFFFFF"/>
                </a:solidFill>
                <a:latin typeface="Inter 28pt Medium"/>
                <a:ea typeface="Inter 28pt Medium"/>
                <a:cs typeface="Inter 28pt Medium"/>
                <a:sym typeface="Inter 28pt Medium"/>
              </a:defRPr>
            </a:lvl1pPr>
          </a:lstStyle>
          <a:p>
            <a:pPr/>
            <a:r>
              <a:t>Lorem ipsum dolor sit amet</a:t>
            </a:r>
          </a:p>
        </p:txBody>
      </p:sp>
      <p:sp>
        <p:nvSpPr>
          <p:cNvPr id="449" name="Explain any trade secrets that your company has including any confidential or proprietary information that gives you a competitive advantage in the market This could include information on your technology your business processes or your customer data"/>
          <p:cNvSpPr txBox="1"/>
          <p:nvPr>
            <p:ph type="body" sz="quarter" idx="30"/>
          </p:nvPr>
        </p:nvSpPr>
        <p:spPr>
          <a:xfrm rot="21599399">
            <a:off x="18352604" y="6959755"/>
            <a:ext cx="5042530" cy="2332429"/>
          </a:xfrm>
          <a:prstGeom prst="rect">
            <a:avLst/>
          </a:prstGeom>
        </p:spPr>
        <p:txBody>
          <a:bodyPr lIns="0" tIns="0" rIns="0" bIns="0">
            <a:spAutoFit/>
          </a:bodyPr>
          <a:lstStyle>
            <a:lvl1pPr marL="0" indent="0">
              <a:lnSpc>
                <a:spcPts val="3000"/>
              </a:lnSpc>
              <a:spcBef>
                <a:spcPts val="0"/>
              </a:spcBef>
              <a:buSzTx/>
              <a:buFontTx/>
              <a:buNone/>
              <a:defRPr sz="2400">
                <a:solidFill>
                  <a:srgbClr val="D1D1D6"/>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pic>
        <p:nvPicPr>
          <p:cNvPr id="450" name="Vector 585" descr="Vector 585"/>
          <p:cNvPicPr>
            <a:picLocks noChangeAspect="0"/>
          </p:cNvPicPr>
          <p:nvPr/>
        </p:nvPicPr>
        <p:blipFill>
          <a:blip r:embed="rId2">
            <a:extLst/>
          </a:blip>
          <a:stretch>
            <a:fillRect/>
          </a:stretch>
        </p:blipFill>
        <p:spPr>
          <a:xfrm>
            <a:off x="-1" y="12693651"/>
            <a:ext cx="24384001" cy="12701"/>
          </a:xfrm>
          <a:prstGeom prst="rect">
            <a:avLst/>
          </a:prstGeom>
          <a:ln w="12700">
            <a:miter lim="400000"/>
          </a:ln>
        </p:spPr>
      </p:pic>
      <p:pic>
        <p:nvPicPr>
          <p:cNvPr id="451" name="network-state-balck" descr="network-state-balck"/>
          <p:cNvPicPr>
            <a:picLocks noChangeAspect="1"/>
          </p:cNvPicPr>
          <p:nvPr/>
        </p:nvPicPr>
        <p:blipFill>
          <a:blip r:embed="rId3">
            <a:extLst/>
          </a:blip>
          <a:stretch>
            <a:fillRect/>
          </a:stretch>
        </p:blipFill>
        <p:spPr>
          <a:xfrm>
            <a:off x="1015999" y="13055600"/>
            <a:ext cx="2794001" cy="304800"/>
          </a:xfrm>
          <a:prstGeom prst="rect">
            <a:avLst/>
          </a:prstGeom>
          <a:ln w="12700">
            <a:miter lim="400000"/>
          </a:ln>
        </p:spPr>
      </p:pic>
      <p:sp>
        <p:nvSpPr>
          <p:cNvPr id="452" name="nscomconference"/>
          <p:cNvSpPr txBox="1"/>
          <p:nvPr/>
        </p:nvSpPr>
        <p:spPr>
          <a:xfrm>
            <a:off x="22148800" y="12997776"/>
            <a:ext cx="1257300" cy="42044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FFFFFF"/>
                </a:solidFill>
                <a:latin typeface="Inter Regular"/>
                <a:ea typeface="Inter Regular"/>
                <a:cs typeface="Inter Regular"/>
                <a:sym typeface="Inter Regular"/>
              </a:defRPr>
            </a:lvl1pPr>
          </a:lstStyle>
          <a:p>
            <a:pPr/>
            <a:r>
              <a:t>ns.com</a:t>
            </a:r>
          </a:p>
        </p:txBody>
      </p:sp>
      <p:sp>
        <p:nvSpPr>
          <p:cNvPr id="45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data-6, title">
    <p:bg>
      <p:bgPr>
        <a:solidFill>
          <a:srgbClr val="FFFFFF"/>
        </a:solidFill>
      </p:bgPr>
    </p:bg>
    <p:spTree>
      <p:nvGrpSpPr>
        <p:cNvPr id="1" name=""/>
        <p:cNvGrpSpPr/>
        <p:nvPr/>
      </p:nvGrpSpPr>
      <p:grpSpPr>
        <a:xfrm>
          <a:off x="0" y="0"/>
          <a:ext cx="0" cy="0"/>
          <a:chOff x="0" y="0"/>
          <a:chExt cx="0" cy="0"/>
        </a:xfrm>
      </p:grpSpPr>
      <p:pic>
        <p:nvPicPr>
          <p:cNvPr id="460" name="Frame 427321262" descr="Frame 427321262"/>
          <p:cNvPicPr>
            <a:picLocks noChangeAspect="1"/>
          </p:cNvPicPr>
          <p:nvPr/>
        </p:nvPicPr>
        <p:blipFill>
          <a:blip r:embed="rId2">
            <a:extLst/>
          </a:blip>
          <a:stretch>
            <a:fillRect/>
          </a:stretch>
        </p:blipFill>
        <p:spPr>
          <a:xfrm>
            <a:off x="1017078" y="6187276"/>
            <a:ext cx="4865010" cy="2605198"/>
          </a:xfrm>
          <a:prstGeom prst="rect">
            <a:avLst/>
          </a:prstGeom>
          <a:ln w="12700">
            <a:miter lim="400000"/>
          </a:ln>
        </p:spPr>
      </p:pic>
      <p:pic>
        <p:nvPicPr>
          <p:cNvPr id="461" name="Frame 26" descr="Frame 26"/>
          <p:cNvPicPr>
            <a:picLocks noChangeAspect="1"/>
          </p:cNvPicPr>
          <p:nvPr/>
        </p:nvPicPr>
        <p:blipFill>
          <a:blip r:embed="rId3">
            <a:extLst/>
          </a:blip>
          <a:stretch>
            <a:fillRect/>
          </a:stretch>
        </p:blipFill>
        <p:spPr>
          <a:xfrm>
            <a:off x="1017586" y="9095928"/>
            <a:ext cx="3849098" cy="2858868"/>
          </a:xfrm>
          <a:prstGeom prst="rect">
            <a:avLst/>
          </a:prstGeom>
          <a:ln w="12700">
            <a:miter lim="400000"/>
          </a:ln>
        </p:spPr>
      </p:pic>
      <p:pic>
        <p:nvPicPr>
          <p:cNvPr id="462" name="Frame 427321263" descr="Frame 427321263"/>
          <p:cNvPicPr>
            <a:picLocks noChangeAspect="1"/>
          </p:cNvPicPr>
          <p:nvPr/>
        </p:nvPicPr>
        <p:blipFill>
          <a:blip r:embed="rId4">
            <a:extLst/>
          </a:blip>
          <a:stretch>
            <a:fillRect/>
          </a:stretch>
        </p:blipFill>
        <p:spPr>
          <a:xfrm>
            <a:off x="8806412" y="6186371"/>
            <a:ext cx="3506110" cy="2604758"/>
          </a:xfrm>
          <a:prstGeom prst="rect">
            <a:avLst/>
          </a:prstGeom>
          <a:ln w="12700">
            <a:miter lim="400000"/>
          </a:ln>
        </p:spPr>
      </p:pic>
      <p:pic>
        <p:nvPicPr>
          <p:cNvPr id="463" name="Frame 27" descr="Frame 27"/>
          <p:cNvPicPr>
            <a:picLocks noChangeAspect="1"/>
          </p:cNvPicPr>
          <p:nvPr/>
        </p:nvPicPr>
        <p:blipFill>
          <a:blip r:embed="rId5">
            <a:extLst/>
          </a:blip>
          <a:stretch>
            <a:fillRect/>
          </a:stretch>
        </p:blipFill>
        <p:spPr>
          <a:xfrm>
            <a:off x="8806919" y="9095061"/>
            <a:ext cx="2413999" cy="2858369"/>
          </a:xfrm>
          <a:prstGeom prst="rect">
            <a:avLst/>
          </a:prstGeom>
          <a:ln w="12700">
            <a:miter lim="400000"/>
          </a:ln>
        </p:spPr>
      </p:pic>
      <p:pic>
        <p:nvPicPr>
          <p:cNvPr id="464" name="Frame 427321264" descr="Frame 427321264"/>
          <p:cNvPicPr>
            <a:picLocks noChangeAspect="1"/>
          </p:cNvPicPr>
          <p:nvPr/>
        </p:nvPicPr>
        <p:blipFill>
          <a:blip r:embed="rId6">
            <a:extLst/>
          </a:blip>
          <a:stretch>
            <a:fillRect/>
          </a:stretch>
        </p:blipFill>
        <p:spPr>
          <a:xfrm>
            <a:off x="16595746" y="6184651"/>
            <a:ext cx="4712611" cy="2605167"/>
          </a:xfrm>
          <a:prstGeom prst="rect">
            <a:avLst/>
          </a:prstGeom>
          <a:ln w="12700">
            <a:miter lim="400000"/>
          </a:ln>
        </p:spPr>
      </p:pic>
      <p:pic>
        <p:nvPicPr>
          <p:cNvPr id="465" name="Frame 427321205" descr="Frame 427321205"/>
          <p:cNvPicPr>
            <a:picLocks noChangeAspect="1"/>
          </p:cNvPicPr>
          <p:nvPr/>
        </p:nvPicPr>
        <p:blipFill>
          <a:blip r:embed="rId7">
            <a:extLst/>
          </a:blip>
          <a:stretch>
            <a:fillRect/>
          </a:stretch>
        </p:blipFill>
        <p:spPr>
          <a:xfrm>
            <a:off x="16596253" y="9093783"/>
            <a:ext cx="2337799" cy="2858317"/>
          </a:xfrm>
          <a:prstGeom prst="rect">
            <a:avLst/>
          </a:prstGeom>
          <a:ln w="12700">
            <a:miter lim="400000"/>
          </a:ln>
        </p:spPr>
      </p:pic>
      <p:sp>
        <p:nvSpPr>
          <p:cNvPr id="466" name="Section Name"/>
          <p:cNvSpPr txBox="1"/>
          <p:nvPr>
            <p:ph type="body" sz="quarter" idx="21"/>
          </p:nvPr>
        </p:nvSpPr>
        <p:spPr>
          <a:xfrm rot="21599399">
            <a:off x="1016177" y="1022597"/>
            <a:ext cx="22377488" cy="486319"/>
          </a:xfrm>
          <a:prstGeom prst="rect">
            <a:avLst/>
          </a:prstGeom>
        </p:spPr>
        <p:txBody>
          <a:bodyPr lIns="0" tIns="0" rIns="0" bIns="0" anchor="ctr">
            <a:spAutoFit/>
          </a:bodyPr>
          <a:lstStyle>
            <a:lvl1pPr marL="0" indent="0">
              <a:lnSpc>
                <a:spcPts val="3800"/>
              </a:lnSpc>
              <a:spcBef>
                <a:spcPts val="0"/>
              </a:spcBef>
              <a:buSzTx/>
              <a:buFontTx/>
              <a:buNone/>
              <a:defRPr sz="3200">
                <a:solidFill>
                  <a:srgbClr val="1A1A1E"/>
                </a:solidFill>
                <a:latin typeface="Inter Regular"/>
                <a:ea typeface="Inter Regular"/>
                <a:cs typeface="Inter Regular"/>
                <a:sym typeface="Inter Regular"/>
              </a:defRPr>
            </a:lvl1pPr>
          </a:lstStyle>
          <a:p>
            <a:pPr/>
            <a:r>
              <a:t>Section Name</a:t>
            </a:r>
          </a:p>
        </p:txBody>
      </p:sp>
      <p:sp>
        <p:nvSpPr>
          <p:cNvPr id="467" name="Card to showcase some big numbers below"/>
          <p:cNvSpPr txBox="1"/>
          <p:nvPr>
            <p:ph type="body" sz="quarter" idx="22"/>
          </p:nvPr>
        </p:nvSpPr>
        <p:spPr>
          <a:xfrm rot="21599399">
            <a:off x="1016378" y="2274635"/>
            <a:ext cx="15621463" cy="2439632"/>
          </a:xfrm>
          <a:prstGeom prst="rect">
            <a:avLst/>
          </a:prstGeom>
        </p:spPr>
        <p:txBody>
          <a:bodyPr lIns="0" tIns="0" rIns="0" bIns="0">
            <a:spAutoFit/>
          </a:bodyPr>
          <a:lstStyle>
            <a:lvl1pPr marL="0" indent="0">
              <a:lnSpc>
                <a:spcPts val="9600"/>
              </a:lnSpc>
              <a:spcBef>
                <a:spcPts val="0"/>
              </a:spcBef>
              <a:buSzTx/>
              <a:buFontTx/>
              <a:buNone/>
              <a:defRPr sz="8000">
                <a:solidFill>
                  <a:srgbClr val="191819"/>
                </a:solidFill>
                <a:latin typeface="Inter 28pt SemiBold"/>
                <a:ea typeface="Inter 28pt SemiBold"/>
                <a:cs typeface="Inter 28pt SemiBold"/>
                <a:sym typeface="Inter 28pt SemiBold"/>
              </a:defRPr>
            </a:lvl1pPr>
          </a:lstStyle>
          <a:p>
            <a:pPr/>
            <a:r>
              <a:t>Card to showcase some big numbers below.</a:t>
            </a:r>
          </a:p>
        </p:txBody>
      </p:sp>
      <p:sp>
        <p:nvSpPr>
          <p:cNvPr id="468" name="name_15M"/>
          <p:cNvSpPr txBox="1"/>
          <p:nvPr>
            <p:ph type="body" sz="quarter" idx="23"/>
          </p:nvPr>
        </p:nvSpPr>
        <p:spPr>
          <a:xfrm rot="21599399">
            <a:off x="1017085" y="6186852"/>
            <a:ext cx="6435642" cy="1970607"/>
          </a:xfrm>
          <a:prstGeom prst="rect">
            <a:avLst/>
          </a:prstGeom>
        </p:spPr>
        <p:txBody>
          <a:bodyPr lIns="0" tIns="0" rIns="0" bIns="0">
            <a:spAutoFit/>
          </a:bodyPr>
          <a:lstStyle>
            <a:lvl1pPr marL="0" indent="0">
              <a:lnSpc>
                <a:spcPts val="14900"/>
              </a:lnSpc>
              <a:spcBef>
                <a:spcPts val="0"/>
              </a:spcBef>
              <a:buSzTx/>
              <a:buFontTx/>
              <a:buNone/>
              <a:defRPr sz="14800">
                <a:solidFill>
                  <a:srgbClr val="191819"/>
                </a:solidFill>
                <a:latin typeface="Inter 28pt Regular"/>
                <a:ea typeface="Inter 28pt Regular"/>
                <a:cs typeface="Inter 28pt Regular"/>
                <a:sym typeface="Inter 28pt Regular"/>
              </a:defRPr>
            </a:lvl1pPr>
          </a:lstStyle>
          <a:p>
            <a:pPr/>
            <a:r>
              <a:t>$15M</a:t>
            </a:r>
          </a:p>
        </p:txBody>
      </p:sp>
      <p:sp>
        <p:nvSpPr>
          <p:cNvPr id="469" name="Lorem ipsum"/>
          <p:cNvSpPr txBox="1"/>
          <p:nvPr>
            <p:ph type="body" sz="quarter" idx="24"/>
          </p:nvPr>
        </p:nvSpPr>
        <p:spPr>
          <a:xfrm rot="21599399">
            <a:off x="1017464" y="8206793"/>
            <a:ext cx="4914604" cy="385096"/>
          </a:xfrm>
          <a:prstGeom prst="rect">
            <a:avLst/>
          </a:prstGeom>
        </p:spPr>
        <p:txBody>
          <a:bodyPr lIns="0" tIns="0" rIns="0" bIns="0">
            <a:spAutoFit/>
          </a:bodyPr>
          <a:lstStyle>
            <a:lvl1pPr marL="0" indent="0">
              <a:lnSpc>
                <a:spcPts val="3000"/>
              </a:lnSpc>
              <a:spcBef>
                <a:spcPts val="0"/>
              </a:spcBef>
              <a:buSzTx/>
              <a:buFontTx/>
              <a:buNone/>
              <a:defRPr sz="2400">
                <a:solidFill>
                  <a:srgbClr val="51525B"/>
                </a:solidFill>
                <a:latin typeface="Inter 28pt Regular"/>
                <a:ea typeface="Inter 28pt Regular"/>
                <a:cs typeface="Inter 28pt Regular"/>
                <a:sym typeface="Inter 28pt Regular"/>
              </a:defRPr>
            </a:lvl1pPr>
          </a:lstStyle>
          <a:p>
            <a:pPr/>
            <a:r>
              <a:t>Lorem ipsum</a:t>
            </a:r>
          </a:p>
        </p:txBody>
      </p:sp>
      <p:sp>
        <p:nvSpPr>
          <p:cNvPr id="470" name="name_92"/>
          <p:cNvSpPr txBox="1"/>
          <p:nvPr>
            <p:ph type="body" sz="quarter" idx="25"/>
          </p:nvPr>
        </p:nvSpPr>
        <p:spPr>
          <a:xfrm rot="21599399">
            <a:off x="1017614" y="9222320"/>
            <a:ext cx="6140904" cy="1970608"/>
          </a:xfrm>
          <a:prstGeom prst="rect">
            <a:avLst/>
          </a:prstGeom>
        </p:spPr>
        <p:txBody>
          <a:bodyPr lIns="0" tIns="0" rIns="0" bIns="0">
            <a:spAutoFit/>
          </a:bodyPr>
          <a:lstStyle>
            <a:lvl1pPr marL="0" indent="0">
              <a:lnSpc>
                <a:spcPts val="14900"/>
              </a:lnSpc>
              <a:spcBef>
                <a:spcPts val="0"/>
              </a:spcBef>
              <a:buSzTx/>
              <a:buFontTx/>
              <a:buNone/>
              <a:defRPr sz="14800">
                <a:solidFill>
                  <a:srgbClr val="191819"/>
                </a:solidFill>
                <a:latin typeface="Inter 28pt Regular"/>
                <a:ea typeface="Inter 28pt Regular"/>
                <a:cs typeface="Inter 28pt Regular"/>
                <a:sym typeface="Inter 28pt Regular"/>
              </a:defRPr>
            </a:lvl1pPr>
          </a:lstStyle>
          <a:p>
            <a:pPr/>
            <a:r>
              <a:t>92%</a:t>
            </a:r>
          </a:p>
        </p:txBody>
      </p:sp>
      <p:sp>
        <p:nvSpPr>
          <p:cNvPr id="471" name="Lorem ipsum"/>
          <p:cNvSpPr txBox="1"/>
          <p:nvPr>
            <p:ph type="body" sz="quarter" idx="26"/>
          </p:nvPr>
        </p:nvSpPr>
        <p:spPr>
          <a:xfrm rot="21599399">
            <a:off x="1017993" y="11241979"/>
            <a:ext cx="5365660" cy="385096"/>
          </a:xfrm>
          <a:prstGeom prst="rect">
            <a:avLst/>
          </a:prstGeom>
        </p:spPr>
        <p:txBody>
          <a:bodyPr lIns="0" tIns="0" rIns="0" bIns="0">
            <a:spAutoFit/>
          </a:bodyPr>
          <a:lstStyle>
            <a:lvl1pPr marL="0" indent="0">
              <a:lnSpc>
                <a:spcPts val="3000"/>
              </a:lnSpc>
              <a:spcBef>
                <a:spcPts val="0"/>
              </a:spcBef>
              <a:buSzTx/>
              <a:buFontTx/>
              <a:buNone/>
              <a:defRPr sz="2400">
                <a:solidFill>
                  <a:srgbClr val="51525B"/>
                </a:solidFill>
                <a:latin typeface="Inter 28pt Regular"/>
                <a:ea typeface="Inter 28pt Regular"/>
                <a:cs typeface="Inter 28pt Regular"/>
                <a:sym typeface="Inter 28pt Regular"/>
              </a:defRPr>
            </a:lvl1pPr>
          </a:lstStyle>
          <a:p>
            <a:pPr/>
            <a:r>
              <a:t>Lorem ipsum</a:t>
            </a:r>
          </a:p>
        </p:txBody>
      </p:sp>
      <p:sp>
        <p:nvSpPr>
          <p:cNvPr id="472" name="name_793"/>
          <p:cNvSpPr txBox="1"/>
          <p:nvPr>
            <p:ph type="body" sz="quarter" idx="27"/>
          </p:nvPr>
        </p:nvSpPr>
        <p:spPr>
          <a:xfrm rot="21599399">
            <a:off x="8806418" y="6185743"/>
            <a:ext cx="6044470" cy="1970608"/>
          </a:xfrm>
          <a:prstGeom prst="rect">
            <a:avLst/>
          </a:prstGeom>
        </p:spPr>
        <p:txBody>
          <a:bodyPr lIns="0" tIns="0" rIns="0" bIns="0">
            <a:spAutoFit/>
          </a:bodyPr>
          <a:lstStyle>
            <a:lvl1pPr marL="0" indent="0">
              <a:lnSpc>
                <a:spcPts val="14900"/>
              </a:lnSpc>
              <a:spcBef>
                <a:spcPts val="0"/>
              </a:spcBef>
              <a:buSzTx/>
              <a:buFontTx/>
              <a:buNone/>
              <a:defRPr sz="14800">
                <a:solidFill>
                  <a:srgbClr val="191819"/>
                </a:solidFill>
                <a:latin typeface="Inter 28pt Regular"/>
                <a:ea typeface="Inter 28pt Regular"/>
                <a:cs typeface="Inter 28pt Regular"/>
                <a:sym typeface="Inter 28pt Regular"/>
              </a:defRPr>
            </a:lvl1pPr>
          </a:lstStyle>
          <a:p>
            <a:pPr/>
            <a:r>
              <a:t>793</a:t>
            </a:r>
          </a:p>
        </p:txBody>
      </p:sp>
      <p:sp>
        <p:nvSpPr>
          <p:cNvPr id="473" name="Lorem ipsum"/>
          <p:cNvSpPr txBox="1"/>
          <p:nvPr/>
        </p:nvSpPr>
        <p:spPr>
          <a:xfrm rot="21599399">
            <a:off x="8806798" y="8204113"/>
            <a:ext cx="6249052" cy="385096"/>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nSpc>
                <a:spcPts val="3000"/>
              </a:lnSpc>
              <a:defRPr>
                <a:solidFill>
                  <a:srgbClr val="51525B"/>
                </a:solidFill>
                <a:latin typeface="Inter 28pt Regular"/>
                <a:ea typeface="Inter 28pt Regular"/>
                <a:cs typeface="Inter 28pt Regular"/>
                <a:sym typeface="Inter 28pt Regular"/>
              </a:defRPr>
            </a:lvl1pPr>
          </a:lstStyle>
          <a:p>
            <a:pPr/>
            <a:r>
              <a:t>Lorem ipsum</a:t>
            </a:r>
          </a:p>
        </p:txBody>
      </p:sp>
      <p:sp>
        <p:nvSpPr>
          <p:cNvPr id="474" name="name_2"/>
          <p:cNvSpPr txBox="1"/>
          <p:nvPr>
            <p:ph type="body" sz="quarter" idx="28"/>
          </p:nvPr>
        </p:nvSpPr>
        <p:spPr>
          <a:xfrm rot="21599399">
            <a:off x="8806948" y="9221074"/>
            <a:ext cx="6248618" cy="1970608"/>
          </a:xfrm>
          <a:prstGeom prst="rect">
            <a:avLst/>
          </a:prstGeom>
        </p:spPr>
        <p:txBody>
          <a:bodyPr lIns="0" tIns="0" rIns="0" bIns="0">
            <a:spAutoFit/>
          </a:bodyPr>
          <a:lstStyle>
            <a:lvl1pPr marL="0" indent="0">
              <a:lnSpc>
                <a:spcPts val="14900"/>
              </a:lnSpc>
              <a:spcBef>
                <a:spcPts val="0"/>
              </a:spcBef>
              <a:buSzTx/>
              <a:buFontTx/>
              <a:buNone/>
              <a:defRPr sz="14800">
                <a:solidFill>
                  <a:srgbClr val="191819"/>
                </a:solidFill>
                <a:latin typeface="Inter 28pt Regular"/>
                <a:ea typeface="Inter 28pt Regular"/>
                <a:cs typeface="Inter 28pt Regular"/>
                <a:sym typeface="Inter 28pt Regular"/>
              </a:defRPr>
            </a:lvl1pPr>
          </a:lstStyle>
          <a:p>
            <a:pPr/>
            <a:r>
              <a:t>2+</a:t>
            </a:r>
          </a:p>
        </p:txBody>
      </p:sp>
      <p:sp>
        <p:nvSpPr>
          <p:cNvPr id="475" name="Lorem ipsum"/>
          <p:cNvSpPr txBox="1"/>
          <p:nvPr>
            <p:ph type="body" sz="quarter" idx="29"/>
          </p:nvPr>
        </p:nvSpPr>
        <p:spPr>
          <a:xfrm rot="21599399">
            <a:off x="8807327" y="11240516"/>
            <a:ext cx="5838450" cy="385096"/>
          </a:xfrm>
          <a:prstGeom prst="rect">
            <a:avLst/>
          </a:prstGeom>
        </p:spPr>
        <p:txBody>
          <a:bodyPr lIns="0" tIns="0" rIns="0" bIns="0">
            <a:spAutoFit/>
          </a:bodyPr>
          <a:lstStyle>
            <a:lvl1pPr marL="0" indent="0">
              <a:lnSpc>
                <a:spcPts val="3000"/>
              </a:lnSpc>
              <a:spcBef>
                <a:spcPts val="0"/>
              </a:spcBef>
              <a:buSzTx/>
              <a:buFontTx/>
              <a:buNone/>
              <a:defRPr sz="2400">
                <a:solidFill>
                  <a:srgbClr val="51525B"/>
                </a:solidFill>
                <a:latin typeface="Inter 28pt Regular"/>
                <a:ea typeface="Inter 28pt Regular"/>
                <a:cs typeface="Inter 28pt Regular"/>
                <a:sym typeface="Inter 28pt Regular"/>
              </a:defRPr>
            </a:lvl1pPr>
          </a:lstStyle>
          <a:p>
            <a:pPr/>
            <a:r>
              <a:t>Lorem ipsum</a:t>
            </a:r>
          </a:p>
        </p:txBody>
      </p:sp>
      <p:sp>
        <p:nvSpPr>
          <p:cNvPr id="476" name="name_198"/>
          <p:cNvSpPr txBox="1"/>
          <p:nvPr>
            <p:ph type="body" sz="quarter" idx="30"/>
          </p:nvPr>
        </p:nvSpPr>
        <p:spPr>
          <a:xfrm rot="21599399">
            <a:off x="16595752" y="6184264"/>
            <a:ext cx="6140223" cy="1970608"/>
          </a:xfrm>
          <a:prstGeom prst="rect">
            <a:avLst/>
          </a:prstGeom>
        </p:spPr>
        <p:txBody>
          <a:bodyPr lIns="0" tIns="0" rIns="0" bIns="0">
            <a:spAutoFit/>
          </a:bodyPr>
          <a:lstStyle>
            <a:lvl1pPr marL="0" indent="0">
              <a:lnSpc>
                <a:spcPts val="14900"/>
              </a:lnSpc>
              <a:spcBef>
                <a:spcPts val="0"/>
              </a:spcBef>
              <a:buSzTx/>
              <a:buFontTx/>
              <a:buNone/>
              <a:defRPr sz="14800">
                <a:solidFill>
                  <a:srgbClr val="191819"/>
                </a:solidFill>
                <a:latin typeface="Inter 28pt Regular"/>
                <a:ea typeface="Inter 28pt Regular"/>
                <a:cs typeface="Inter 28pt Regular"/>
                <a:sym typeface="Inter 28pt Regular"/>
              </a:defRPr>
            </a:lvl1pPr>
          </a:lstStyle>
          <a:p>
            <a:pPr/>
            <a:r>
              <a:t>198%</a:t>
            </a:r>
          </a:p>
        </p:txBody>
      </p:sp>
      <p:sp>
        <p:nvSpPr>
          <p:cNvPr id="477" name="Lorem ipsum"/>
          <p:cNvSpPr txBox="1"/>
          <p:nvPr>
            <p:ph type="body" sz="quarter" idx="31"/>
          </p:nvPr>
        </p:nvSpPr>
        <p:spPr>
          <a:xfrm rot="21599399">
            <a:off x="16596132" y="8204031"/>
            <a:ext cx="5247049" cy="385096"/>
          </a:xfrm>
          <a:prstGeom prst="rect">
            <a:avLst/>
          </a:prstGeom>
        </p:spPr>
        <p:txBody>
          <a:bodyPr lIns="0" tIns="0" rIns="0" bIns="0">
            <a:spAutoFit/>
          </a:bodyPr>
          <a:lstStyle>
            <a:lvl1pPr marL="0" indent="0">
              <a:lnSpc>
                <a:spcPts val="3000"/>
              </a:lnSpc>
              <a:spcBef>
                <a:spcPts val="0"/>
              </a:spcBef>
              <a:buSzTx/>
              <a:buFontTx/>
              <a:buNone/>
              <a:defRPr sz="2400">
                <a:solidFill>
                  <a:srgbClr val="51525B"/>
                </a:solidFill>
                <a:latin typeface="Inter 28pt Regular"/>
                <a:ea typeface="Inter 28pt Regular"/>
                <a:cs typeface="Inter 28pt Regular"/>
                <a:sym typeface="Inter 28pt Regular"/>
              </a:defRPr>
            </a:lvl1pPr>
          </a:lstStyle>
          <a:p>
            <a:pPr/>
            <a:r>
              <a:t>Lorem ipsum</a:t>
            </a:r>
          </a:p>
        </p:txBody>
      </p:sp>
      <p:sp>
        <p:nvSpPr>
          <p:cNvPr id="478" name="name_28"/>
          <p:cNvSpPr txBox="1"/>
          <p:nvPr>
            <p:ph type="body" sz="quarter" idx="32"/>
          </p:nvPr>
        </p:nvSpPr>
        <p:spPr>
          <a:xfrm rot="21599399">
            <a:off x="16596298" y="9308694"/>
            <a:ext cx="6043789" cy="1970608"/>
          </a:xfrm>
          <a:prstGeom prst="rect">
            <a:avLst/>
          </a:prstGeom>
        </p:spPr>
        <p:txBody>
          <a:bodyPr lIns="0" tIns="0" rIns="0" bIns="0">
            <a:spAutoFit/>
          </a:bodyPr>
          <a:lstStyle>
            <a:lvl1pPr marL="0" indent="0">
              <a:lnSpc>
                <a:spcPts val="14900"/>
              </a:lnSpc>
              <a:spcBef>
                <a:spcPts val="0"/>
              </a:spcBef>
              <a:buSzTx/>
              <a:buFontTx/>
              <a:buNone/>
              <a:defRPr sz="14800">
                <a:solidFill>
                  <a:srgbClr val="191819"/>
                </a:solidFill>
                <a:latin typeface="Inter 28pt Regular"/>
                <a:ea typeface="Inter 28pt Regular"/>
                <a:cs typeface="Inter 28pt Regular"/>
                <a:sym typeface="Inter 28pt Regular"/>
              </a:defRPr>
            </a:lvl1pPr>
          </a:lstStyle>
          <a:p>
            <a:pPr/>
            <a:r>
              <a:t>28</a:t>
            </a:r>
          </a:p>
        </p:txBody>
      </p:sp>
      <p:sp>
        <p:nvSpPr>
          <p:cNvPr id="479" name="Lorem ipsum"/>
          <p:cNvSpPr txBox="1"/>
          <p:nvPr>
            <p:ph type="body" sz="quarter" idx="33"/>
          </p:nvPr>
        </p:nvSpPr>
        <p:spPr>
          <a:xfrm rot="21599399">
            <a:off x="16596646" y="11150400"/>
            <a:ext cx="5365794" cy="385096"/>
          </a:xfrm>
          <a:prstGeom prst="rect">
            <a:avLst/>
          </a:prstGeom>
        </p:spPr>
        <p:txBody>
          <a:bodyPr lIns="0" tIns="0" rIns="0" bIns="0">
            <a:spAutoFit/>
          </a:bodyPr>
          <a:lstStyle>
            <a:lvl1pPr marL="0" indent="0">
              <a:lnSpc>
                <a:spcPts val="3000"/>
              </a:lnSpc>
              <a:spcBef>
                <a:spcPts val="0"/>
              </a:spcBef>
              <a:buSzTx/>
              <a:buFontTx/>
              <a:buNone/>
              <a:defRPr sz="2400">
                <a:solidFill>
                  <a:srgbClr val="51525B"/>
                </a:solidFill>
                <a:latin typeface="Inter 28pt Regular"/>
                <a:ea typeface="Inter 28pt Regular"/>
                <a:cs typeface="Inter 28pt Regular"/>
                <a:sym typeface="Inter 28pt Regular"/>
              </a:defRPr>
            </a:lvl1pPr>
          </a:lstStyle>
          <a:p>
            <a:pPr/>
            <a:r>
              <a:t>Lorem ipsum</a:t>
            </a:r>
          </a:p>
        </p:txBody>
      </p:sp>
      <p:pic>
        <p:nvPicPr>
          <p:cNvPr id="480" name="Vector 585" descr="Vector 585"/>
          <p:cNvPicPr>
            <a:picLocks noChangeAspect="0"/>
          </p:cNvPicPr>
          <p:nvPr/>
        </p:nvPicPr>
        <p:blipFill>
          <a:blip r:embed="rId8">
            <a:extLst/>
          </a:blip>
          <a:stretch>
            <a:fillRect/>
          </a:stretch>
        </p:blipFill>
        <p:spPr>
          <a:xfrm>
            <a:off x="-1" y="12693651"/>
            <a:ext cx="24384001" cy="16934"/>
          </a:xfrm>
          <a:prstGeom prst="rect">
            <a:avLst/>
          </a:prstGeom>
          <a:ln w="12700">
            <a:miter lim="400000"/>
          </a:ln>
        </p:spPr>
      </p:pic>
      <p:pic>
        <p:nvPicPr>
          <p:cNvPr id="481" name="network-state-balck" descr="network-state-balck"/>
          <p:cNvPicPr>
            <a:picLocks noChangeAspect="1"/>
          </p:cNvPicPr>
          <p:nvPr/>
        </p:nvPicPr>
        <p:blipFill>
          <a:blip r:embed="rId9">
            <a:extLst/>
          </a:blip>
          <a:stretch>
            <a:fillRect/>
          </a:stretch>
        </p:blipFill>
        <p:spPr>
          <a:xfrm>
            <a:off x="1015999" y="13055600"/>
            <a:ext cx="2794001" cy="304800"/>
          </a:xfrm>
          <a:prstGeom prst="rect">
            <a:avLst/>
          </a:prstGeom>
          <a:ln w="12700">
            <a:miter lim="400000"/>
          </a:ln>
        </p:spPr>
      </p:pic>
      <p:sp>
        <p:nvSpPr>
          <p:cNvPr id="482" name="nscomconference"/>
          <p:cNvSpPr txBox="1"/>
          <p:nvPr/>
        </p:nvSpPr>
        <p:spPr>
          <a:xfrm>
            <a:off x="22148800" y="12997776"/>
            <a:ext cx="1257300" cy="42044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Regular"/>
                <a:ea typeface="Inter Regular"/>
                <a:cs typeface="Inter Regular"/>
                <a:sym typeface="Inter Regular"/>
              </a:defRPr>
            </a:lvl1pPr>
          </a:lstStyle>
          <a:p>
            <a:pPr/>
            <a:r>
              <a:t>ns.com</a:t>
            </a:r>
          </a:p>
        </p:txBody>
      </p:sp>
      <p:sp>
        <p:nvSpPr>
          <p:cNvPr id="48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avatar-3, name, text">
    <p:bg>
      <p:bgPr>
        <a:solidFill>
          <a:srgbClr val="FFFFFF"/>
        </a:solidFill>
      </p:bgPr>
    </p:bg>
    <p:spTree>
      <p:nvGrpSpPr>
        <p:cNvPr id="1" name=""/>
        <p:cNvGrpSpPr/>
        <p:nvPr/>
      </p:nvGrpSpPr>
      <p:grpSpPr>
        <a:xfrm>
          <a:off x="0" y="0"/>
          <a:ext cx="0" cy="0"/>
          <a:chOff x="0" y="0"/>
          <a:chExt cx="0" cy="0"/>
        </a:xfrm>
      </p:grpSpPr>
      <p:sp>
        <p:nvSpPr>
          <p:cNvPr id="490" name="Ellipse 10"/>
          <p:cNvSpPr/>
          <p:nvPr>
            <p:ph type="pic" sz="quarter" idx="21"/>
          </p:nvPr>
        </p:nvSpPr>
        <p:spPr>
          <a:xfrm>
            <a:off x="2892019" y="3749098"/>
            <a:ext cx="3303155" cy="3303154"/>
          </a:xfrm>
          <a:prstGeom prst="rect">
            <a:avLst/>
          </a:prstGeom>
        </p:spPr>
        <p:txBody>
          <a:bodyPr lIns="91439" tIns="45719" rIns="91439" bIns="45719"/>
          <a:lstStyle/>
          <a:p>
            <a:pPr/>
          </a:p>
        </p:txBody>
      </p:sp>
      <p:pic>
        <p:nvPicPr>
          <p:cNvPr id="491" name="Frame 427321269" descr="Frame 427321269"/>
          <p:cNvPicPr>
            <a:picLocks noChangeAspect="1"/>
          </p:cNvPicPr>
          <p:nvPr/>
        </p:nvPicPr>
        <p:blipFill>
          <a:blip r:embed="rId2">
            <a:extLst/>
          </a:blip>
          <a:stretch>
            <a:fillRect/>
          </a:stretch>
        </p:blipFill>
        <p:spPr>
          <a:xfrm>
            <a:off x="1017300" y="7456447"/>
            <a:ext cx="7049384" cy="2529821"/>
          </a:xfrm>
          <a:prstGeom prst="rect">
            <a:avLst/>
          </a:prstGeom>
          <a:ln w="12700">
            <a:miter lim="400000"/>
          </a:ln>
        </p:spPr>
      </p:pic>
      <p:sp>
        <p:nvSpPr>
          <p:cNvPr id="492" name="Ellipse 10"/>
          <p:cNvSpPr/>
          <p:nvPr>
            <p:ph type="pic" sz="quarter" idx="22"/>
          </p:nvPr>
        </p:nvSpPr>
        <p:spPr>
          <a:xfrm>
            <a:off x="10554353" y="3747709"/>
            <a:ext cx="3303154" cy="3303154"/>
          </a:xfrm>
          <a:prstGeom prst="rect">
            <a:avLst/>
          </a:prstGeom>
        </p:spPr>
        <p:txBody>
          <a:bodyPr lIns="91439" tIns="45719" rIns="91439" bIns="45719"/>
          <a:lstStyle/>
          <a:p>
            <a:pPr/>
          </a:p>
        </p:txBody>
      </p:sp>
      <p:pic>
        <p:nvPicPr>
          <p:cNvPr id="493" name="Frame 427321269" descr="Frame 427321269"/>
          <p:cNvPicPr>
            <a:picLocks noChangeAspect="1"/>
          </p:cNvPicPr>
          <p:nvPr/>
        </p:nvPicPr>
        <p:blipFill>
          <a:blip r:embed="rId2">
            <a:extLst/>
          </a:blip>
          <a:stretch>
            <a:fillRect/>
          </a:stretch>
        </p:blipFill>
        <p:spPr>
          <a:xfrm>
            <a:off x="8679633" y="7455158"/>
            <a:ext cx="7049384" cy="2529821"/>
          </a:xfrm>
          <a:prstGeom prst="rect">
            <a:avLst/>
          </a:prstGeom>
          <a:ln w="12700">
            <a:miter lim="400000"/>
          </a:ln>
        </p:spPr>
      </p:pic>
      <p:sp>
        <p:nvSpPr>
          <p:cNvPr id="494" name="Ellipse 10"/>
          <p:cNvSpPr/>
          <p:nvPr>
            <p:ph type="pic" sz="quarter" idx="23"/>
          </p:nvPr>
        </p:nvSpPr>
        <p:spPr>
          <a:xfrm>
            <a:off x="18216688" y="3746419"/>
            <a:ext cx="3303154" cy="3303155"/>
          </a:xfrm>
          <a:prstGeom prst="rect">
            <a:avLst/>
          </a:prstGeom>
        </p:spPr>
        <p:txBody>
          <a:bodyPr lIns="91439" tIns="45719" rIns="91439" bIns="45719"/>
          <a:lstStyle/>
          <a:p>
            <a:pPr/>
          </a:p>
        </p:txBody>
      </p:sp>
      <p:pic>
        <p:nvPicPr>
          <p:cNvPr id="495" name="Frame 427321269" descr="Frame 427321269"/>
          <p:cNvPicPr>
            <a:picLocks noChangeAspect="1"/>
          </p:cNvPicPr>
          <p:nvPr/>
        </p:nvPicPr>
        <p:blipFill>
          <a:blip r:embed="rId3">
            <a:extLst/>
          </a:blip>
          <a:stretch>
            <a:fillRect/>
          </a:stretch>
        </p:blipFill>
        <p:spPr>
          <a:xfrm>
            <a:off x="16341968" y="7453769"/>
            <a:ext cx="7049384" cy="2529821"/>
          </a:xfrm>
          <a:prstGeom prst="rect">
            <a:avLst/>
          </a:prstGeom>
          <a:ln w="12700">
            <a:miter lim="400000"/>
          </a:ln>
        </p:spPr>
      </p:pic>
      <p:sp>
        <p:nvSpPr>
          <p:cNvPr id="496" name="Section Name"/>
          <p:cNvSpPr txBox="1"/>
          <p:nvPr>
            <p:ph type="body" sz="quarter" idx="24"/>
          </p:nvPr>
        </p:nvSpPr>
        <p:spPr>
          <a:xfrm rot="21599399">
            <a:off x="1016177" y="1020315"/>
            <a:ext cx="22377488" cy="490883"/>
          </a:xfrm>
          <a:prstGeom prst="rect">
            <a:avLst/>
          </a:prstGeom>
        </p:spPr>
        <p:txBody>
          <a:bodyPr lIns="0" tIns="0" rIns="0" bIns="0" anchor="ctr">
            <a:spAutoFit/>
          </a:bodyPr>
          <a:lstStyle>
            <a:lvl1pPr marL="0" indent="0">
              <a:lnSpc>
                <a:spcPts val="3800"/>
              </a:lnSpc>
              <a:spcBef>
                <a:spcPts val="0"/>
              </a:spcBef>
              <a:buSzTx/>
              <a:buFontTx/>
              <a:buNone/>
              <a:defRPr sz="3200">
                <a:solidFill>
                  <a:srgbClr val="1A1A1E"/>
                </a:solidFill>
                <a:latin typeface="Inter 28pt Regular"/>
                <a:ea typeface="Inter 28pt Regular"/>
                <a:cs typeface="Inter 28pt Regular"/>
                <a:sym typeface="Inter 28pt Regular"/>
              </a:defRPr>
            </a:lvl1pPr>
          </a:lstStyle>
          <a:p>
            <a:pPr/>
            <a:r>
              <a:t>Section Name</a:t>
            </a:r>
          </a:p>
        </p:txBody>
      </p:sp>
      <p:sp>
        <p:nvSpPr>
          <p:cNvPr id="497" name="Name Surname"/>
          <p:cNvSpPr txBox="1"/>
          <p:nvPr>
            <p:ph type="body" sz="quarter" idx="25"/>
          </p:nvPr>
        </p:nvSpPr>
        <p:spPr>
          <a:xfrm rot="21599399">
            <a:off x="1003571" y="7483434"/>
            <a:ext cx="7074015" cy="610217"/>
          </a:xfrm>
          <a:prstGeom prst="rect">
            <a:avLst/>
          </a:prstGeom>
        </p:spPr>
        <p:txBody>
          <a:bodyPr lIns="0" tIns="0" rIns="0" bIns="0" anchor="ctr">
            <a:spAutoFit/>
          </a:bodyPr>
          <a:lstStyle>
            <a:lvl1pPr marL="0" indent="0" algn="ctr">
              <a:lnSpc>
                <a:spcPts val="4800"/>
              </a:lnSpc>
              <a:spcBef>
                <a:spcPts val="0"/>
              </a:spcBef>
              <a:buSzTx/>
              <a:buFontTx/>
              <a:buNone/>
              <a:defRPr sz="4000">
                <a:solidFill>
                  <a:srgbClr val="1A1A1E"/>
                </a:solidFill>
                <a:latin typeface="Inter 28pt Medium"/>
                <a:ea typeface="Inter 28pt Medium"/>
                <a:cs typeface="Inter 28pt Medium"/>
                <a:sym typeface="Inter 28pt Medium"/>
              </a:defRPr>
            </a:lvl1pPr>
          </a:lstStyle>
          <a:p>
            <a:pPr/>
            <a:r>
              <a:t>Name Surname</a:t>
            </a:r>
          </a:p>
        </p:txBody>
      </p:sp>
      <p:sp>
        <p:nvSpPr>
          <p:cNvPr id="498" name="Lorem ipsum dolor sit amet consectetur adipiscing elit sed do eiusmod tempor incididunt ut labore"/>
          <p:cNvSpPr txBox="1"/>
          <p:nvPr>
            <p:ph type="body" sz="quarter" idx="26"/>
          </p:nvPr>
        </p:nvSpPr>
        <p:spPr>
          <a:xfrm rot="21599399">
            <a:off x="1003295" y="8270526"/>
            <a:ext cx="7074200" cy="1662670"/>
          </a:xfrm>
          <a:prstGeom prst="rect">
            <a:avLst/>
          </a:prstGeom>
        </p:spPr>
        <p:txBody>
          <a:bodyPr lIns="0" tIns="0" rIns="0" bIns="0">
            <a:spAutoFit/>
          </a:bodyPr>
          <a:lstStyle>
            <a:lvl1pPr marL="0" indent="0" algn="ctr">
              <a:lnSpc>
                <a:spcPts val="4400"/>
              </a:lnSpc>
              <a:spcBef>
                <a:spcPts val="0"/>
              </a:spcBef>
              <a:buSzTx/>
              <a:buFontTx/>
              <a:buNone/>
              <a:defRPr sz="32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sp>
        <p:nvSpPr>
          <p:cNvPr id="499" name="Name Surname"/>
          <p:cNvSpPr txBox="1"/>
          <p:nvPr>
            <p:ph type="body" sz="quarter" idx="27"/>
          </p:nvPr>
        </p:nvSpPr>
        <p:spPr>
          <a:xfrm rot="21599399">
            <a:off x="8661671" y="7482144"/>
            <a:ext cx="7074016" cy="610217"/>
          </a:xfrm>
          <a:prstGeom prst="rect">
            <a:avLst/>
          </a:prstGeom>
        </p:spPr>
        <p:txBody>
          <a:bodyPr lIns="0" tIns="0" rIns="0" bIns="0" anchor="ctr">
            <a:spAutoFit/>
          </a:bodyPr>
          <a:lstStyle>
            <a:lvl1pPr marL="0" indent="0" algn="ctr">
              <a:lnSpc>
                <a:spcPts val="4800"/>
              </a:lnSpc>
              <a:spcBef>
                <a:spcPts val="0"/>
              </a:spcBef>
              <a:buSzTx/>
              <a:buFontTx/>
              <a:buNone/>
              <a:defRPr sz="4000">
                <a:solidFill>
                  <a:srgbClr val="1A1A1E"/>
                </a:solidFill>
                <a:latin typeface="Inter 28pt Medium"/>
                <a:ea typeface="Inter 28pt Medium"/>
                <a:cs typeface="Inter 28pt Medium"/>
                <a:sym typeface="Inter 28pt Medium"/>
              </a:defRPr>
            </a:lvl1pPr>
          </a:lstStyle>
          <a:p>
            <a:pPr/>
            <a:r>
              <a:t>Name Surname</a:t>
            </a:r>
          </a:p>
        </p:txBody>
      </p:sp>
      <p:sp>
        <p:nvSpPr>
          <p:cNvPr id="500" name="Lorem ipsum dolor sit amet consectetur adipiscing elit sed do eiusmod tempor incididunt ut labore"/>
          <p:cNvSpPr txBox="1"/>
          <p:nvPr>
            <p:ph type="body" sz="quarter" idx="28"/>
          </p:nvPr>
        </p:nvSpPr>
        <p:spPr>
          <a:xfrm rot="21599399">
            <a:off x="8661395" y="8269237"/>
            <a:ext cx="7074200" cy="1662669"/>
          </a:xfrm>
          <a:prstGeom prst="rect">
            <a:avLst/>
          </a:prstGeom>
        </p:spPr>
        <p:txBody>
          <a:bodyPr lIns="0" tIns="0" rIns="0" bIns="0">
            <a:spAutoFit/>
          </a:bodyPr>
          <a:lstStyle>
            <a:lvl1pPr marL="0" indent="0" algn="ctr">
              <a:lnSpc>
                <a:spcPts val="4400"/>
              </a:lnSpc>
              <a:spcBef>
                <a:spcPts val="0"/>
              </a:spcBef>
              <a:buSzTx/>
              <a:buFontTx/>
              <a:buNone/>
              <a:defRPr sz="32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sp>
        <p:nvSpPr>
          <p:cNvPr id="501" name="Name Surname"/>
          <p:cNvSpPr txBox="1"/>
          <p:nvPr>
            <p:ph type="body" sz="quarter" idx="29"/>
          </p:nvPr>
        </p:nvSpPr>
        <p:spPr>
          <a:xfrm rot="21599399">
            <a:off x="16332199" y="7480755"/>
            <a:ext cx="7074016" cy="610217"/>
          </a:xfrm>
          <a:prstGeom prst="rect">
            <a:avLst/>
          </a:prstGeom>
        </p:spPr>
        <p:txBody>
          <a:bodyPr lIns="0" tIns="0" rIns="0" bIns="0" anchor="ctr">
            <a:spAutoFit/>
          </a:bodyPr>
          <a:lstStyle>
            <a:lvl1pPr marL="0" indent="0" algn="ctr">
              <a:lnSpc>
                <a:spcPts val="4800"/>
              </a:lnSpc>
              <a:spcBef>
                <a:spcPts val="0"/>
              </a:spcBef>
              <a:buSzTx/>
              <a:buFontTx/>
              <a:buNone/>
              <a:defRPr sz="4000">
                <a:solidFill>
                  <a:srgbClr val="1A1A1E"/>
                </a:solidFill>
                <a:latin typeface="Inter 28pt Medium"/>
                <a:ea typeface="Inter 28pt Medium"/>
                <a:cs typeface="Inter 28pt Medium"/>
                <a:sym typeface="Inter 28pt Medium"/>
              </a:defRPr>
            </a:lvl1pPr>
          </a:lstStyle>
          <a:p>
            <a:pPr/>
            <a:r>
              <a:t>Name Surname</a:t>
            </a:r>
          </a:p>
        </p:txBody>
      </p:sp>
      <p:sp>
        <p:nvSpPr>
          <p:cNvPr id="502" name="Lorem ipsum dolor sit amet consectetur adipiscing elit sed do eiusmod tempor incididunt ut labore"/>
          <p:cNvSpPr txBox="1"/>
          <p:nvPr>
            <p:ph type="body" sz="quarter" idx="30"/>
          </p:nvPr>
        </p:nvSpPr>
        <p:spPr>
          <a:xfrm rot="21599399">
            <a:off x="16332194" y="8267848"/>
            <a:ext cx="7074200" cy="1662669"/>
          </a:xfrm>
          <a:prstGeom prst="rect">
            <a:avLst/>
          </a:prstGeom>
        </p:spPr>
        <p:txBody>
          <a:bodyPr lIns="0" tIns="0" rIns="0" bIns="0">
            <a:spAutoFit/>
          </a:bodyPr>
          <a:lstStyle>
            <a:lvl1pPr marL="0" indent="0" algn="ctr">
              <a:lnSpc>
                <a:spcPts val="4400"/>
              </a:lnSpc>
              <a:spcBef>
                <a:spcPts val="0"/>
              </a:spcBef>
              <a:buSzTx/>
              <a:buFontTx/>
              <a:buNone/>
              <a:defRPr sz="32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pic>
        <p:nvPicPr>
          <p:cNvPr id="503" name="Vector 585" descr="Vector 585"/>
          <p:cNvPicPr>
            <a:picLocks noChangeAspect="0"/>
          </p:cNvPicPr>
          <p:nvPr/>
        </p:nvPicPr>
        <p:blipFill>
          <a:blip r:embed="rId4">
            <a:extLst/>
          </a:blip>
          <a:stretch>
            <a:fillRect/>
          </a:stretch>
        </p:blipFill>
        <p:spPr>
          <a:xfrm>
            <a:off x="-1" y="12693651"/>
            <a:ext cx="24384001" cy="16934"/>
          </a:xfrm>
          <a:prstGeom prst="rect">
            <a:avLst/>
          </a:prstGeom>
          <a:ln w="12700">
            <a:miter lim="400000"/>
          </a:ln>
        </p:spPr>
      </p:pic>
      <p:pic>
        <p:nvPicPr>
          <p:cNvPr id="504" name="network-state-balck" descr="network-state-balck"/>
          <p:cNvPicPr>
            <a:picLocks noChangeAspect="1"/>
          </p:cNvPicPr>
          <p:nvPr/>
        </p:nvPicPr>
        <p:blipFill>
          <a:blip r:embed="rId5">
            <a:extLst/>
          </a:blip>
          <a:stretch>
            <a:fillRect/>
          </a:stretch>
        </p:blipFill>
        <p:spPr>
          <a:xfrm>
            <a:off x="1015999" y="13055600"/>
            <a:ext cx="2794001" cy="304800"/>
          </a:xfrm>
          <a:prstGeom prst="rect">
            <a:avLst/>
          </a:prstGeom>
          <a:ln w="12700">
            <a:miter lim="400000"/>
          </a:ln>
        </p:spPr>
      </p:pic>
      <p:sp>
        <p:nvSpPr>
          <p:cNvPr id="505" name="nscomconference"/>
          <p:cNvSpPr txBox="1"/>
          <p:nvPr/>
        </p:nvSpPr>
        <p:spPr>
          <a:xfrm>
            <a:off x="22148800" y="12997776"/>
            <a:ext cx="1257300" cy="42044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Regular"/>
                <a:ea typeface="Inter Regular"/>
                <a:cs typeface="Inter Regular"/>
                <a:sym typeface="Inter Regular"/>
              </a:defRPr>
            </a:lvl1pPr>
          </a:lstStyle>
          <a:p>
            <a:pPr/>
            <a:r>
              <a:t>ns.com</a:t>
            </a:r>
          </a:p>
        </p:txBody>
      </p:sp>
      <p:sp>
        <p:nvSpPr>
          <p:cNvPr id="50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avatar-4, name, text">
    <p:bg>
      <p:bgPr>
        <a:solidFill>
          <a:srgbClr val="FFFFFF"/>
        </a:solidFill>
      </p:bgPr>
    </p:bg>
    <p:spTree>
      <p:nvGrpSpPr>
        <p:cNvPr id="1" name=""/>
        <p:cNvGrpSpPr/>
        <p:nvPr/>
      </p:nvGrpSpPr>
      <p:grpSpPr>
        <a:xfrm>
          <a:off x="0" y="0"/>
          <a:ext cx="0" cy="0"/>
          <a:chOff x="0" y="0"/>
          <a:chExt cx="0" cy="0"/>
        </a:xfrm>
      </p:grpSpPr>
      <p:sp>
        <p:nvSpPr>
          <p:cNvPr id="513" name="Ellipse 10"/>
          <p:cNvSpPr/>
          <p:nvPr>
            <p:ph type="pic" sz="quarter" idx="21"/>
          </p:nvPr>
        </p:nvSpPr>
        <p:spPr>
          <a:xfrm>
            <a:off x="5213749" y="2288577"/>
            <a:ext cx="2286799" cy="2286799"/>
          </a:xfrm>
          <a:prstGeom prst="rect">
            <a:avLst/>
          </a:prstGeom>
        </p:spPr>
        <p:txBody>
          <a:bodyPr lIns="91439" tIns="45719" rIns="91439" bIns="45719"/>
          <a:lstStyle/>
          <a:p>
            <a:pPr/>
          </a:p>
        </p:txBody>
      </p:sp>
      <p:pic>
        <p:nvPicPr>
          <p:cNvPr id="514" name="Frame 427321269" descr="Frame 427321269"/>
          <p:cNvPicPr>
            <a:picLocks noChangeAspect="1"/>
          </p:cNvPicPr>
          <p:nvPr/>
        </p:nvPicPr>
        <p:blipFill>
          <a:blip r:embed="rId2">
            <a:extLst/>
          </a:blip>
          <a:stretch>
            <a:fillRect/>
          </a:stretch>
        </p:blipFill>
        <p:spPr>
          <a:xfrm>
            <a:off x="2039201" y="4877673"/>
            <a:ext cx="8636621" cy="1781015"/>
          </a:xfrm>
          <a:prstGeom prst="rect">
            <a:avLst/>
          </a:prstGeom>
          <a:ln w="12700">
            <a:miter lim="400000"/>
          </a:ln>
        </p:spPr>
      </p:pic>
      <p:sp>
        <p:nvSpPr>
          <p:cNvPr id="515" name="Ellipse 10"/>
          <p:cNvSpPr/>
          <p:nvPr>
            <p:ph type="pic" sz="quarter" idx="22"/>
          </p:nvPr>
        </p:nvSpPr>
        <p:spPr>
          <a:xfrm>
            <a:off x="16910448" y="2286493"/>
            <a:ext cx="2286800" cy="2286799"/>
          </a:xfrm>
          <a:prstGeom prst="rect">
            <a:avLst/>
          </a:prstGeom>
        </p:spPr>
        <p:txBody>
          <a:bodyPr lIns="91439" tIns="45719" rIns="91439" bIns="45719"/>
          <a:lstStyle/>
          <a:p>
            <a:pPr/>
          </a:p>
        </p:txBody>
      </p:sp>
      <p:pic>
        <p:nvPicPr>
          <p:cNvPr id="516" name="Frame 427321269" descr="Frame 427321269"/>
          <p:cNvPicPr>
            <a:picLocks noChangeAspect="1"/>
          </p:cNvPicPr>
          <p:nvPr/>
        </p:nvPicPr>
        <p:blipFill>
          <a:blip r:embed="rId2">
            <a:extLst/>
          </a:blip>
          <a:stretch>
            <a:fillRect/>
          </a:stretch>
        </p:blipFill>
        <p:spPr>
          <a:xfrm>
            <a:off x="13735901" y="4875689"/>
            <a:ext cx="8636621" cy="1781016"/>
          </a:xfrm>
          <a:prstGeom prst="rect">
            <a:avLst/>
          </a:prstGeom>
          <a:ln w="12700">
            <a:miter lim="400000"/>
          </a:ln>
        </p:spPr>
      </p:pic>
      <p:sp>
        <p:nvSpPr>
          <p:cNvPr id="517" name="Ellipse 10"/>
          <p:cNvSpPr/>
          <p:nvPr>
            <p:ph type="pic" sz="quarter" idx="23"/>
          </p:nvPr>
        </p:nvSpPr>
        <p:spPr>
          <a:xfrm>
            <a:off x="5214635" y="7368577"/>
            <a:ext cx="2286800" cy="2286800"/>
          </a:xfrm>
          <a:prstGeom prst="rect">
            <a:avLst/>
          </a:prstGeom>
        </p:spPr>
        <p:txBody>
          <a:bodyPr lIns="91439" tIns="45719" rIns="91439" bIns="45719"/>
          <a:lstStyle/>
          <a:p>
            <a:pPr/>
          </a:p>
        </p:txBody>
      </p:sp>
      <p:pic>
        <p:nvPicPr>
          <p:cNvPr id="518" name="Frame 427321269" descr="Frame 427321269"/>
          <p:cNvPicPr>
            <a:picLocks noChangeAspect="1"/>
          </p:cNvPicPr>
          <p:nvPr/>
        </p:nvPicPr>
        <p:blipFill>
          <a:blip r:embed="rId2">
            <a:extLst/>
          </a:blip>
          <a:stretch>
            <a:fillRect/>
          </a:stretch>
        </p:blipFill>
        <p:spPr>
          <a:xfrm>
            <a:off x="2040087" y="9957673"/>
            <a:ext cx="8636621" cy="1781016"/>
          </a:xfrm>
          <a:prstGeom prst="rect">
            <a:avLst/>
          </a:prstGeom>
          <a:ln w="12700">
            <a:miter lim="400000"/>
          </a:ln>
        </p:spPr>
      </p:pic>
      <p:sp>
        <p:nvSpPr>
          <p:cNvPr id="519" name="Ellipse 10"/>
          <p:cNvSpPr/>
          <p:nvPr>
            <p:ph type="pic" sz="quarter" idx="24"/>
          </p:nvPr>
        </p:nvSpPr>
        <p:spPr>
          <a:xfrm>
            <a:off x="16911335" y="7366493"/>
            <a:ext cx="2286799" cy="2286800"/>
          </a:xfrm>
          <a:prstGeom prst="rect">
            <a:avLst/>
          </a:prstGeom>
        </p:spPr>
        <p:txBody>
          <a:bodyPr lIns="91439" tIns="45719" rIns="91439" bIns="45719"/>
          <a:lstStyle/>
          <a:p>
            <a:pPr/>
          </a:p>
        </p:txBody>
      </p:sp>
      <p:pic>
        <p:nvPicPr>
          <p:cNvPr id="520" name="Frame 427321269" descr="Frame 427321269"/>
          <p:cNvPicPr>
            <a:picLocks noChangeAspect="1"/>
          </p:cNvPicPr>
          <p:nvPr/>
        </p:nvPicPr>
        <p:blipFill>
          <a:blip r:embed="rId2">
            <a:extLst/>
          </a:blip>
          <a:stretch>
            <a:fillRect/>
          </a:stretch>
        </p:blipFill>
        <p:spPr>
          <a:xfrm>
            <a:off x="13736787" y="9955689"/>
            <a:ext cx="8636621" cy="1781015"/>
          </a:xfrm>
          <a:prstGeom prst="rect">
            <a:avLst/>
          </a:prstGeom>
          <a:ln w="12700">
            <a:miter lim="400000"/>
          </a:ln>
        </p:spPr>
      </p:pic>
      <p:sp>
        <p:nvSpPr>
          <p:cNvPr id="521" name="Section Name"/>
          <p:cNvSpPr txBox="1"/>
          <p:nvPr>
            <p:ph type="body" sz="quarter" idx="25"/>
          </p:nvPr>
        </p:nvSpPr>
        <p:spPr>
          <a:xfrm rot="21599399">
            <a:off x="1016177" y="1020315"/>
            <a:ext cx="22377488" cy="490883"/>
          </a:xfrm>
          <a:prstGeom prst="rect">
            <a:avLst/>
          </a:prstGeom>
        </p:spPr>
        <p:txBody>
          <a:bodyPr lIns="0" tIns="0" rIns="0" bIns="0" anchor="ctr">
            <a:spAutoFit/>
          </a:bodyPr>
          <a:lstStyle>
            <a:lvl1pPr marL="0" indent="0">
              <a:lnSpc>
                <a:spcPts val="3800"/>
              </a:lnSpc>
              <a:spcBef>
                <a:spcPts val="0"/>
              </a:spcBef>
              <a:buSzTx/>
              <a:buFontTx/>
              <a:buNone/>
              <a:defRPr sz="3200">
                <a:solidFill>
                  <a:srgbClr val="1A1A1E"/>
                </a:solidFill>
                <a:latin typeface="Inter 28pt Regular"/>
                <a:ea typeface="Inter 28pt Regular"/>
                <a:cs typeface="Inter 28pt Regular"/>
                <a:sym typeface="Inter 28pt Regular"/>
              </a:defRPr>
            </a:lvl1pPr>
          </a:lstStyle>
          <a:p>
            <a:pPr/>
            <a:r>
              <a:t>Section Name</a:t>
            </a:r>
          </a:p>
        </p:txBody>
      </p:sp>
      <p:sp>
        <p:nvSpPr>
          <p:cNvPr id="522" name="Name Surname"/>
          <p:cNvSpPr txBox="1"/>
          <p:nvPr>
            <p:ph type="body" sz="quarter" idx="26"/>
          </p:nvPr>
        </p:nvSpPr>
        <p:spPr>
          <a:xfrm rot="21599399">
            <a:off x="2031999" y="4901164"/>
            <a:ext cx="8661495" cy="490882"/>
          </a:xfrm>
          <a:prstGeom prst="rect">
            <a:avLst/>
          </a:prstGeom>
        </p:spPr>
        <p:txBody>
          <a:bodyPr lIns="0" tIns="0" rIns="0" bIns="0" anchor="ctr">
            <a:spAutoFit/>
          </a:bodyPr>
          <a:lstStyle>
            <a:lvl1pPr marL="0" indent="0" algn="ctr">
              <a:lnSpc>
                <a:spcPts val="3800"/>
              </a:lnSpc>
              <a:spcBef>
                <a:spcPts val="0"/>
              </a:spcBef>
              <a:buSzTx/>
              <a:buFontTx/>
              <a:buNone/>
              <a:defRPr sz="3200">
                <a:solidFill>
                  <a:srgbClr val="1A1A1E"/>
                </a:solidFill>
                <a:latin typeface="Inter 28pt Medium"/>
                <a:ea typeface="Inter 28pt Medium"/>
                <a:cs typeface="Inter 28pt Medium"/>
                <a:sym typeface="Inter 28pt Medium"/>
              </a:defRPr>
            </a:lvl1pPr>
          </a:lstStyle>
          <a:p>
            <a:pPr/>
            <a:r>
              <a:t>Name Surname</a:t>
            </a:r>
          </a:p>
        </p:txBody>
      </p:sp>
      <p:sp>
        <p:nvSpPr>
          <p:cNvPr id="523" name="Lorem ipsum dolor sit amet consectetur adipiscing elit sed do eiusmod tempor incididunt ut labore"/>
          <p:cNvSpPr txBox="1"/>
          <p:nvPr>
            <p:ph type="body" sz="quarter" idx="27"/>
          </p:nvPr>
        </p:nvSpPr>
        <p:spPr>
          <a:xfrm rot="21599399">
            <a:off x="2031958" y="5514151"/>
            <a:ext cx="8661601" cy="670869"/>
          </a:xfrm>
          <a:prstGeom prst="rect">
            <a:avLst/>
          </a:prstGeom>
        </p:spPr>
        <p:txBody>
          <a:bodyPr lIns="0" tIns="0" rIns="0" bIns="0">
            <a:spAutoFit/>
          </a:bodyPr>
          <a:lstStyle>
            <a:lvl1pPr marL="0" indent="0" algn="ctr">
              <a:lnSpc>
                <a:spcPts val="2600"/>
              </a:lnSpc>
              <a:spcBef>
                <a:spcPts val="0"/>
              </a:spcBef>
              <a:buSzTx/>
              <a:buFontTx/>
              <a:buNone/>
              <a:defRPr sz="20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sp>
        <p:nvSpPr>
          <p:cNvPr id="524" name="Name Surname"/>
          <p:cNvSpPr txBox="1"/>
          <p:nvPr/>
        </p:nvSpPr>
        <p:spPr>
          <a:xfrm rot="21599399">
            <a:off x="13728700" y="4899179"/>
            <a:ext cx="8661494" cy="490883"/>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ctr">
              <a:lnSpc>
                <a:spcPts val="3800"/>
              </a:lnSpc>
              <a:defRPr sz="3200">
                <a:solidFill>
                  <a:srgbClr val="1A1A1E"/>
                </a:solidFill>
                <a:latin typeface="Inter 28pt Medium"/>
                <a:ea typeface="Inter 28pt Medium"/>
                <a:cs typeface="Inter 28pt Medium"/>
                <a:sym typeface="Inter 28pt Medium"/>
              </a:defRPr>
            </a:lvl1pPr>
          </a:lstStyle>
          <a:p>
            <a:pPr/>
            <a:r>
              <a:t>Name Surname</a:t>
            </a:r>
          </a:p>
        </p:txBody>
      </p:sp>
      <p:sp>
        <p:nvSpPr>
          <p:cNvPr id="525" name="Lorem ipsum dolor sit amet consectetur adipiscing elit sed do eiusmod tempor incididunt ut labore"/>
          <p:cNvSpPr txBox="1"/>
          <p:nvPr>
            <p:ph type="body" sz="quarter" idx="28"/>
          </p:nvPr>
        </p:nvSpPr>
        <p:spPr>
          <a:xfrm rot="21599399">
            <a:off x="13728657" y="5512167"/>
            <a:ext cx="8661601" cy="670868"/>
          </a:xfrm>
          <a:prstGeom prst="rect">
            <a:avLst/>
          </a:prstGeom>
        </p:spPr>
        <p:txBody>
          <a:bodyPr lIns="0" tIns="0" rIns="0" bIns="0">
            <a:spAutoFit/>
          </a:bodyPr>
          <a:lstStyle>
            <a:lvl1pPr marL="0" indent="0" algn="ctr">
              <a:lnSpc>
                <a:spcPts val="2600"/>
              </a:lnSpc>
              <a:spcBef>
                <a:spcPts val="0"/>
              </a:spcBef>
              <a:buSzTx/>
              <a:buFontTx/>
              <a:buNone/>
              <a:defRPr sz="20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sp>
        <p:nvSpPr>
          <p:cNvPr id="526" name="Name Surname"/>
          <p:cNvSpPr txBox="1"/>
          <p:nvPr>
            <p:ph type="body" sz="quarter" idx="29"/>
          </p:nvPr>
        </p:nvSpPr>
        <p:spPr>
          <a:xfrm rot="21599399">
            <a:off x="2031999" y="9981165"/>
            <a:ext cx="8661495" cy="490882"/>
          </a:xfrm>
          <a:prstGeom prst="rect">
            <a:avLst/>
          </a:prstGeom>
        </p:spPr>
        <p:txBody>
          <a:bodyPr lIns="0" tIns="0" rIns="0" bIns="0" anchor="ctr">
            <a:spAutoFit/>
          </a:bodyPr>
          <a:lstStyle>
            <a:lvl1pPr marL="0" indent="0" algn="ctr">
              <a:lnSpc>
                <a:spcPts val="3800"/>
              </a:lnSpc>
              <a:spcBef>
                <a:spcPts val="0"/>
              </a:spcBef>
              <a:buSzTx/>
              <a:buFontTx/>
              <a:buNone/>
              <a:defRPr sz="3200">
                <a:solidFill>
                  <a:srgbClr val="1A1A1E"/>
                </a:solidFill>
                <a:latin typeface="Inter 28pt Medium"/>
                <a:ea typeface="Inter 28pt Medium"/>
                <a:cs typeface="Inter 28pt Medium"/>
                <a:sym typeface="Inter 28pt Medium"/>
              </a:defRPr>
            </a:lvl1pPr>
          </a:lstStyle>
          <a:p>
            <a:pPr/>
            <a:r>
              <a:t>Name Surname</a:t>
            </a:r>
          </a:p>
        </p:txBody>
      </p:sp>
      <p:sp>
        <p:nvSpPr>
          <p:cNvPr id="527" name="Lorem ipsum dolor sit amet consectetur adipiscing elit sed do eiusmod tempor incididunt ut labore"/>
          <p:cNvSpPr txBox="1"/>
          <p:nvPr>
            <p:ph type="body" sz="quarter" idx="30"/>
          </p:nvPr>
        </p:nvSpPr>
        <p:spPr>
          <a:xfrm rot="21599399">
            <a:off x="2031958" y="10594152"/>
            <a:ext cx="8661601" cy="670869"/>
          </a:xfrm>
          <a:prstGeom prst="rect">
            <a:avLst/>
          </a:prstGeom>
        </p:spPr>
        <p:txBody>
          <a:bodyPr lIns="0" tIns="0" rIns="0" bIns="0">
            <a:spAutoFit/>
          </a:bodyPr>
          <a:lstStyle>
            <a:lvl1pPr marL="0" indent="0" algn="ctr">
              <a:lnSpc>
                <a:spcPts val="2600"/>
              </a:lnSpc>
              <a:spcBef>
                <a:spcPts val="0"/>
              </a:spcBef>
              <a:buSzTx/>
              <a:buFontTx/>
              <a:buNone/>
              <a:defRPr sz="20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sp>
        <p:nvSpPr>
          <p:cNvPr id="528" name="Name Surname"/>
          <p:cNvSpPr txBox="1"/>
          <p:nvPr>
            <p:ph type="body" sz="quarter" idx="31"/>
          </p:nvPr>
        </p:nvSpPr>
        <p:spPr>
          <a:xfrm rot="21599399">
            <a:off x="13728700" y="9979179"/>
            <a:ext cx="8661494" cy="490882"/>
          </a:xfrm>
          <a:prstGeom prst="rect">
            <a:avLst/>
          </a:prstGeom>
        </p:spPr>
        <p:txBody>
          <a:bodyPr lIns="0" tIns="0" rIns="0" bIns="0" anchor="ctr">
            <a:spAutoFit/>
          </a:bodyPr>
          <a:lstStyle>
            <a:lvl1pPr marL="0" indent="0" algn="ctr">
              <a:lnSpc>
                <a:spcPts val="3800"/>
              </a:lnSpc>
              <a:spcBef>
                <a:spcPts val="0"/>
              </a:spcBef>
              <a:buSzTx/>
              <a:buFontTx/>
              <a:buNone/>
              <a:defRPr sz="3200">
                <a:solidFill>
                  <a:srgbClr val="1A1A1E"/>
                </a:solidFill>
                <a:latin typeface="Inter 28pt Medium"/>
                <a:ea typeface="Inter 28pt Medium"/>
                <a:cs typeface="Inter 28pt Medium"/>
                <a:sym typeface="Inter 28pt Medium"/>
              </a:defRPr>
            </a:lvl1pPr>
          </a:lstStyle>
          <a:p>
            <a:pPr/>
            <a:r>
              <a:t>Name Surname</a:t>
            </a:r>
          </a:p>
        </p:txBody>
      </p:sp>
      <p:sp>
        <p:nvSpPr>
          <p:cNvPr id="529" name="Lorem ipsum dolor sit amet consectetur adipiscing elit sed do eiusmod tempor incididunt ut labore"/>
          <p:cNvSpPr txBox="1"/>
          <p:nvPr>
            <p:ph type="body" sz="quarter" idx="32"/>
          </p:nvPr>
        </p:nvSpPr>
        <p:spPr>
          <a:xfrm rot="21599399">
            <a:off x="13728657" y="10592166"/>
            <a:ext cx="8661601" cy="670869"/>
          </a:xfrm>
          <a:prstGeom prst="rect">
            <a:avLst/>
          </a:prstGeom>
        </p:spPr>
        <p:txBody>
          <a:bodyPr lIns="0" tIns="0" rIns="0" bIns="0">
            <a:spAutoFit/>
          </a:bodyPr>
          <a:lstStyle>
            <a:lvl1pPr marL="0" indent="0" algn="ctr">
              <a:lnSpc>
                <a:spcPts val="2600"/>
              </a:lnSpc>
              <a:spcBef>
                <a:spcPts val="0"/>
              </a:spcBef>
              <a:buSzTx/>
              <a:buFontTx/>
              <a:buNone/>
              <a:defRPr sz="20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pic>
        <p:nvPicPr>
          <p:cNvPr id="530" name="Vector 585" descr="Vector 585"/>
          <p:cNvPicPr>
            <a:picLocks noChangeAspect="0"/>
          </p:cNvPicPr>
          <p:nvPr/>
        </p:nvPicPr>
        <p:blipFill>
          <a:blip r:embed="rId3">
            <a:extLst/>
          </a:blip>
          <a:stretch>
            <a:fillRect/>
          </a:stretch>
        </p:blipFill>
        <p:spPr>
          <a:xfrm>
            <a:off x="-1" y="12693651"/>
            <a:ext cx="24384001" cy="16934"/>
          </a:xfrm>
          <a:prstGeom prst="rect">
            <a:avLst/>
          </a:prstGeom>
          <a:ln w="12700">
            <a:miter lim="400000"/>
          </a:ln>
        </p:spPr>
      </p:pic>
      <p:pic>
        <p:nvPicPr>
          <p:cNvPr id="531" name="network-state-balck" descr="network-state-balck"/>
          <p:cNvPicPr>
            <a:picLocks noChangeAspect="1"/>
          </p:cNvPicPr>
          <p:nvPr/>
        </p:nvPicPr>
        <p:blipFill>
          <a:blip r:embed="rId4">
            <a:extLst/>
          </a:blip>
          <a:stretch>
            <a:fillRect/>
          </a:stretch>
        </p:blipFill>
        <p:spPr>
          <a:xfrm>
            <a:off x="1015999" y="13055600"/>
            <a:ext cx="2794001" cy="304800"/>
          </a:xfrm>
          <a:prstGeom prst="rect">
            <a:avLst/>
          </a:prstGeom>
          <a:ln w="12700">
            <a:miter lim="400000"/>
          </a:ln>
        </p:spPr>
      </p:pic>
      <p:sp>
        <p:nvSpPr>
          <p:cNvPr id="532" name="nscomconference"/>
          <p:cNvSpPr txBox="1"/>
          <p:nvPr/>
        </p:nvSpPr>
        <p:spPr>
          <a:xfrm>
            <a:off x="22148800" y="12997776"/>
            <a:ext cx="1257300" cy="42044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Regular"/>
                <a:ea typeface="Inter Regular"/>
                <a:cs typeface="Inter Regular"/>
                <a:sym typeface="Inter Regular"/>
              </a:defRPr>
            </a:lvl1pPr>
          </a:lstStyle>
          <a:p>
            <a:pPr/>
            <a:r>
              <a:t>ns.com</a:t>
            </a:r>
          </a:p>
        </p:txBody>
      </p:sp>
      <p:sp>
        <p:nvSpPr>
          <p:cNvPr id="53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avatar-5, name, text">
    <p:bg>
      <p:bgPr>
        <a:solidFill>
          <a:srgbClr val="FFFFFF"/>
        </a:solidFill>
      </p:bgPr>
    </p:bg>
    <p:spTree>
      <p:nvGrpSpPr>
        <p:cNvPr id="1" name=""/>
        <p:cNvGrpSpPr/>
        <p:nvPr/>
      </p:nvGrpSpPr>
      <p:grpSpPr>
        <a:xfrm>
          <a:off x="0" y="0"/>
          <a:ext cx="0" cy="0"/>
          <a:chOff x="0" y="0"/>
          <a:chExt cx="0" cy="0"/>
        </a:xfrm>
      </p:grpSpPr>
      <p:sp>
        <p:nvSpPr>
          <p:cNvPr id="540" name="Ellipse 10"/>
          <p:cNvSpPr/>
          <p:nvPr>
            <p:ph type="pic" sz="quarter" idx="21"/>
          </p:nvPr>
        </p:nvSpPr>
        <p:spPr>
          <a:xfrm>
            <a:off x="3264298" y="2288874"/>
            <a:ext cx="2286800" cy="2286800"/>
          </a:xfrm>
          <a:prstGeom prst="rect">
            <a:avLst/>
          </a:prstGeom>
        </p:spPr>
        <p:txBody>
          <a:bodyPr lIns="91439" tIns="45719" rIns="91439" bIns="45719"/>
          <a:lstStyle/>
          <a:p>
            <a:pPr/>
          </a:p>
        </p:txBody>
      </p:sp>
      <p:pic>
        <p:nvPicPr>
          <p:cNvPr id="541" name="Frame 427321269" descr="Frame 427321269"/>
          <p:cNvPicPr>
            <a:picLocks noChangeAspect="1"/>
          </p:cNvPicPr>
          <p:nvPr/>
        </p:nvPicPr>
        <p:blipFill>
          <a:blip r:embed="rId2">
            <a:extLst/>
          </a:blip>
          <a:stretch>
            <a:fillRect/>
          </a:stretch>
        </p:blipFill>
        <p:spPr>
          <a:xfrm>
            <a:off x="1016850" y="4878486"/>
            <a:ext cx="6782421" cy="1780383"/>
          </a:xfrm>
          <a:prstGeom prst="rect">
            <a:avLst/>
          </a:prstGeom>
          <a:ln w="12700">
            <a:miter lim="400000"/>
          </a:ln>
        </p:spPr>
      </p:pic>
      <p:sp>
        <p:nvSpPr>
          <p:cNvPr id="542" name="Ellipse 10"/>
          <p:cNvSpPr/>
          <p:nvPr>
            <p:ph type="pic" sz="quarter" idx="22"/>
          </p:nvPr>
        </p:nvSpPr>
        <p:spPr>
          <a:xfrm>
            <a:off x="11062099" y="2287585"/>
            <a:ext cx="2286799" cy="2286800"/>
          </a:xfrm>
          <a:prstGeom prst="rect">
            <a:avLst/>
          </a:prstGeom>
        </p:spPr>
        <p:txBody>
          <a:bodyPr lIns="91439" tIns="45719" rIns="91439" bIns="45719"/>
          <a:lstStyle/>
          <a:p>
            <a:pPr/>
          </a:p>
        </p:txBody>
      </p:sp>
      <p:pic>
        <p:nvPicPr>
          <p:cNvPr id="543" name="Frame 427321269" descr="Frame 427321269"/>
          <p:cNvPicPr>
            <a:picLocks noChangeAspect="1"/>
          </p:cNvPicPr>
          <p:nvPr/>
        </p:nvPicPr>
        <p:blipFill>
          <a:blip r:embed="rId2">
            <a:extLst/>
          </a:blip>
          <a:stretch>
            <a:fillRect/>
          </a:stretch>
        </p:blipFill>
        <p:spPr>
          <a:xfrm>
            <a:off x="8814650" y="4877097"/>
            <a:ext cx="6782423" cy="1780382"/>
          </a:xfrm>
          <a:prstGeom prst="rect">
            <a:avLst/>
          </a:prstGeom>
          <a:ln w="12700">
            <a:miter lim="400000"/>
          </a:ln>
        </p:spPr>
      </p:pic>
      <p:sp>
        <p:nvSpPr>
          <p:cNvPr id="544" name="Ellipse 10"/>
          <p:cNvSpPr/>
          <p:nvPr>
            <p:ph type="pic" sz="quarter" idx="23"/>
          </p:nvPr>
        </p:nvSpPr>
        <p:spPr>
          <a:xfrm>
            <a:off x="18859898" y="2286195"/>
            <a:ext cx="2286800" cy="2286800"/>
          </a:xfrm>
          <a:prstGeom prst="rect">
            <a:avLst/>
          </a:prstGeom>
        </p:spPr>
        <p:txBody>
          <a:bodyPr lIns="91439" tIns="45719" rIns="91439" bIns="45719"/>
          <a:lstStyle/>
          <a:p>
            <a:pPr/>
          </a:p>
        </p:txBody>
      </p:sp>
      <p:pic>
        <p:nvPicPr>
          <p:cNvPr id="545" name="Frame 427321269" descr="Frame 427321269"/>
          <p:cNvPicPr>
            <a:picLocks noChangeAspect="1"/>
          </p:cNvPicPr>
          <p:nvPr/>
        </p:nvPicPr>
        <p:blipFill>
          <a:blip r:embed="rId3">
            <a:extLst/>
          </a:blip>
          <a:stretch>
            <a:fillRect/>
          </a:stretch>
        </p:blipFill>
        <p:spPr>
          <a:xfrm>
            <a:off x="16612451" y="4875807"/>
            <a:ext cx="6782421" cy="1780383"/>
          </a:xfrm>
          <a:prstGeom prst="rect">
            <a:avLst/>
          </a:prstGeom>
          <a:ln w="12700">
            <a:miter lim="400000"/>
          </a:ln>
        </p:spPr>
      </p:pic>
      <p:sp>
        <p:nvSpPr>
          <p:cNvPr id="546" name="Ellipse 10"/>
          <p:cNvSpPr/>
          <p:nvPr>
            <p:ph type="pic" sz="quarter" idx="24"/>
          </p:nvPr>
        </p:nvSpPr>
        <p:spPr>
          <a:xfrm>
            <a:off x="6802134" y="7368279"/>
            <a:ext cx="2286800" cy="2286800"/>
          </a:xfrm>
          <a:prstGeom prst="rect">
            <a:avLst/>
          </a:prstGeom>
        </p:spPr>
        <p:txBody>
          <a:bodyPr lIns="91439" tIns="45719" rIns="91439" bIns="45719"/>
          <a:lstStyle/>
          <a:p>
            <a:pPr/>
          </a:p>
        </p:txBody>
      </p:sp>
      <p:pic>
        <p:nvPicPr>
          <p:cNvPr id="547" name="Frame 427321269" descr="Frame 427321269"/>
          <p:cNvPicPr>
            <a:picLocks noChangeAspect="1"/>
          </p:cNvPicPr>
          <p:nvPr/>
        </p:nvPicPr>
        <p:blipFill>
          <a:blip r:embed="rId4">
            <a:extLst/>
          </a:blip>
          <a:stretch>
            <a:fillRect/>
          </a:stretch>
        </p:blipFill>
        <p:spPr>
          <a:xfrm>
            <a:off x="4192737" y="9957771"/>
            <a:ext cx="7506321" cy="1780621"/>
          </a:xfrm>
          <a:prstGeom prst="rect">
            <a:avLst/>
          </a:prstGeom>
          <a:ln w="12700">
            <a:miter lim="400000"/>
          </a:ln>
        </p:spPr>
      </p:pic>
      <p:sp>
        <p:nvSpPr>
          <p:cNvPr id="548" name="Ellipse 10"/>
          <p:cNvSpPr/>
          <p:nvPr>
            <p:ph type="pic" sz="quarter" idx="25"/>
          </p:nvPr>
        </p:nvSpPr>
        <p:spPr>
          <a:xfrm>
            <a:off x="15323835" y="7366792"/>
            <a:ext cx="2286799" cy="2286799"/>
          </a:xfrm>
          <a:prstGeom prst="rect">
            <a:avLst/>
          </a:prstGeom>
        </p:spPr>
        <p:txBody>
          <a:bodyPr lIns="91439" tIns="45719" rIns="91439" bIns="45719"/>
          <a:lstStyle/>
          <a:p>
            <a:pPr/>
          </a:p>
        </p:txBody>
      </p:sp>
      <p:pic>
        <p:nvPicPr>
          <p:cNvPr id="549" name="Frame 427321269" descr="Frame 427321269"/>
          <p:cNvPicPr>
            <a:picLocks noChangeAspect="1"/>
          </p:cNvPicPr>
          <p:nvPr/>
        </p:nvPicPr>
        <p:blipFill>
          <a:blip r:embed="rId4">
            <a:extLst/>
          </a:blip>
          <a:stretch>
            <a:fillRect/>
          </a:stretch>
        </p:blipFill>
        <p:spPr>
          <a:xfrm>
            <a:off x="12714437" y="9956284"/>
            <a:ext cx="7506321" cy="1780621"/>
          </a:xfrm>
          <a:prstGeom prst="rect">
            <a:avLst/>
          </a:prstGeom>
          <a:ln w="12700">
            <a:miter lim="400000"/>
          </a:ln>
        </p:spPr>
      </p:pic>
      <p:sp>
        <p:nvSpPr>
          <p:cNvPr id="550" name="Section Name"/>
          <p:cNvSpPr txBox="1"/>
          <p:nvPr>
            <p:ph type="body" sz="quarter" idx="26"/>
          </p:nvPr>
        </p:nvSpPr>
        <p:spPr>
          <a:xfrm rot="21599399">
            <a:off x="1016177" y="1020315"/>
            <a:ext cx="22377488" cy="490883"/>
          </a:xfrm>
          <a:prstGeom prst="rect">
            <a:avLst/>
          </a:prstGeom>
        </p:spPr>
        <p:txBody>
          <a:bodyPr lIns="0" tIns="0" rIns="0" bIns="0" anchor="ctr">
            <a:spAutoFit/>
          </a:bodyPr>
          <a:lstStyle>
            <a:lvl1pPr marL="0" indent="0">
              <a:lnSpc>
                <a:spcPts val="3800"/>
              </a:lnSpc>
              <a:spcBef>
                <a:spcPts val="0"/>
              </a:spcBef>
              <a:buSzTx/>
              <a:buFontTx/>
              <a:buNone/>
              <a:defRPr sz="3200">
                <a:solidFill>
                  <a:srgbClr val="1A1A1E"/>
                </a:solidFill>
                <a:latin typeface="Inter 28pt Regular"/>
                <a:ea typeface="Inter 28pt Regular"/>
                <a:cs typeface="Inter 28pt Regular"/>
                <a:sym typeface="Inter 28pt Regular"/>
              </a:defRPr>
            </a:lvl1pPr>
          </a:lstStyle>
          <a:p>
            <a:pPr/>
            <a:r>
              <a:t>Section Name</a:t>
            </a:r>
          </a:p>
        </p:txBody>
      </p:sp>
      <p:sp>
        <p:nvSpPr>
          <p:cNvPr id="551" name="Name Surname"/>
          <p:cNvSpPr txBox="1"/>
          <p:nvPr>
            <p:ph type="body" sz="quarter" idx="27"/>
          </p:nvPr>
        </p:nvSpPr>
        <p:spPr>
          <a:xfrm rot="21599399">
            <a:off x="1003299" y="4901524"/>
            <a:ext cx="6807295" cy="490883"/>
          </a:xfrm>
          <a:prstGeom prst="rect">
            <a:avLst/>
          </a:prstGeom>
        </p:spPr>
        <p:txBody>
          <a:bodyPr lIns="0" tIns="0" rIns="0" bIns="0" anchor="ctr">
            <a:spAutoFit/>
          </a:bodyPr>
          <a:lstStyle>
            <a:lvl1pPr marL="0" indent="0" algn="ctr">
              <a:lnSpc>
                <a:spcPts val="3800"/>
              </a:lnSpc>
              <a:spcBef>
                <a:spcPts val="0"/>
              </a:spcBef>
              <a:buSzTx/>
              <a:buFontTx/>
              <a:buNone/>
              <a:defRPr sz="3200">
                <a:solidFill>
                  <a:srgbClr val="1A1A1E"/>
                </a:solidFill>
                <a:latin typeface="Inter 28pt Medium"/>
                <a:ea typeface="Inter 28pt Medium"/>
                <a:cs typeface="Inter 28pt Medium"/>
                <a:sym typeface="Inter 28pt Medium"/>
              </a:defRPr>
            </a:lvl1pPr>
          </a:lstStyle>
          <a:p>
            <a:pPr/>
            <a:r>
              <a:t>Name Surname</a:t>
            </a:r>
          </a:p>
        </p:txBody>
      </p:sp>
      <p:sp>
        <p:nvSpPr>
          <p:cNvPr id="552" name="Lorem ipsum dolor sit amet consectetur adipiscing elit sed do eiusmod tempor incididunt ut labore"/>
          <p:cNvSpPr txBox="1"/>
          <p:nvPr>
            <p:ph type="body" sz="quarter" idx="28"/>
          </p:nvPr>
        </p:nvSpPr>
        <p:spPr>
          <a:xfrm rot="21599399">
            <a:off x="1003258" y="5514673"/>
            <a:ext cx="6807401" cy="670868"/>
          </a:xfrm>
          <a:prstGeom prst="rect">
            <a:avLst/>
          </a:prstGeom>
        </p:spPr>
        <p:txBody>
          <a:bodyPr lIns="0" tIns="0" rIns="0" bIns="0">
            <a:spAutoFit/>
          </a:bodyPr>
          <a:lstStyle>
            <a:lvl1pPr marL="0" indent="0" algn="ctr">
              <a:lnSpc>
                <a:spcPts val="2600"/>
              </a:lnSpc>
              <a:spcBef>
                <a:spcPts val="0"/>
              </a:spcBef>
              <a:buSzTx/>
              <a:buFontTx/>
              <a:buNone/>
              <a:defRPr sz="20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sp>
        <p:nvSpPr>
          <p:cNvPr id="553" name="Name Surname"/>
          <p:cNvSpPr txBox="1"/>
          <p:nvPr>
            <p:ph type="body" sz="quarter" idx="29"/>
          </p:nvPr>
        </p:nvSpPr>
        <p:spPr>
          <a:xfrm rot="21599399">
            <a:off x="8801100" y="4900135"/>
            <a:ext cx="6807294" cy="490882"/>
          </a:xfrm>
          <a:prstGeom prst="rect">
            <a:avLst/>
          </a:prstGeom>
        </p:spPr>
        <p:txBody>
          <a:bodyPr lIns="0" tIns="0" rIns="0" bIns="0" anchor="ctr">
            <a:spAutoFit/>
          </a:bodyPr>
          <a:lstStyle>
            <a:lvl1pPr marL="0" indent="0" algn="ctr">
              <a:lnSpc>
                <a:spcPts val="3800"/>
              </a:lnSpc>
              <a:spcBef>
                <a:spcPts val="0"/>
              </a:spcBef>
              <a:buSzTx/>
              <a:buFontTx/>
              <a:buNone/>
              <a:defRPr sz="3200">
                <a:solidFill>
                  <a:srgbClr val="1A1A1E"/>
                </a:solidFill>
                <a:latin typeface="Inter 28pt Medium"/>
                <a:ea typeface="Inter 28pt Medium"/>
                <a:cs typeface="Inter 28pt Medium"/>
                <a:sym typeface="Inter 28pt Medium"/>
              </a:defRPr>
            </a:lvl1pPr>
          </a:lstStyle>
          <a:p>
            <a:pPr/>
            <a:r>
              <a:t>Name Surname</a:t>
            </a:r>
          </a:p>
        </p:txBody>
      </p:sp>
      <p:sp>
        <p:nvSpPr>
          <p:cNvPr id="554" name="Lorem ipsum dolor sit amet consectetur adipiscing elit sed do eiusmod tempor incididunt ut labore"/>
          <p:cNvSpPr txBox="1"/>
          <p:nvPr>
            <p:ph type="body" sz="quarter" idx="30"/>
          </p:nvPr>
        </p:nvSpPr>
        <p:spPr>
          <a:xfrm rot="21599399">
            <a:off x="8801058" y="5513284"/>
            <a:ext cx="6807401" cy="670868"/>
          </a:xfrm>
          <a:prstGeom prst="rect">
            <a:avLst/>
          </a:prstGeom>
        </p:spPr>
        <p:txBody>
          <a:bodyPr lIns="0" tIns="0" rIns="0" bIns="0">
            <a:spAutoFit/>
          </a:bodyPr>
          <a:lstStyle>
            <a:lvl1pPr marL="0" indent="0" algn="ctr">
              <a:lnSpc>
                <a:spcPts val="2600"/>
              </a:lnSpc>
              <a:spcBef>
                <a:spcPts val="0"/>
              </a:spcBef>
              <a:buSzTx/>
              <a:buFontTx/>
              <a:buNone/>
              <a:defRPr sz="20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sp>
        <p:nvSpPr>
          <p:cNvPr id="555" name="Name Surname"/>
          <p:cNvSpPr txBox="1"/>
          <p:nvPr>
            <p:ph type="body" sz="quarter" idx="31"/>
          </p:nvPr>
        </p:nvSpPr>
        <p:spPr>
          <a:xfrm rot="21599399">
            <a:off x="16598900" y="4898846"/>
            <a:ext cx="6807294" cy="490882"/>
          </a:xfrm>
          <a:prstGeom prst="rect">
            <a:avLst/>
          </a:prstGeom>
        </p:spPr>
        <p:txBody>
          <a:bodyPr lIns="0" tIns="0" rIns="0" bIns="0" anchor="ctr">
            <a:spAutoFit/>
          </a:bodyPr>
          <a:lstStyle>
            <a:lvl1pPr marL="0" indent="0" algn="ctr">
              <a:lnSpc>
                <a:spcPts val="3800"/>
              </a:lnSpc>
              <a:spcBef>
                <a:spcPts val="0"/>
              </a:spcBef>
              <a:buSzTx/>
              <a:buFontTx/>
              <a:buNone/>
              <a:defRPr sz="3200">
                <a:solidFill>
                  <a:srgbClr val="1A1A1E"/>
                </a:solidFill>
                <a:latin typeface="Inter 28pt Medium"/>
                <a:ea typeface="Inter 28pt Medium"/>
                <a:cs typeface="Inter 28pt Medium"/>
                <a:sym typeface="Inter 28pt Medium"/>
              </a:defRPr>
            </a:lvl1pPr>
          </a:lstStyle>
          <a:p>
            <a:pPr/>
            <a:r>
              <a:t>Name Surname</a:t>
            </a:r>
          </a:p>
        </p:txBody>
      </p:sp>
      <p:sp>
        <p:nvSpPr>
          <p:cNvPr id="556" name="Lorem ipsum dolor sit amet consectetur adipiscing elit sed do eiusmod tempor incididunt ut labore"/>
          <p:cNvSpPr txBox="1"/>
          <p:nvPr>
            <p:ph type="body" sz="quarter" idx="32"/>
          </p:nvPr>
        </p:nvSpPr>
        <p:spPr>
          <a:xfrm rot="21599399">
            <a:off x="16598857" y="5511994"/>
            <a:ext cx="6807401" cy="670869"/>
          </a:xfrm>
          <a:prstGeom prst="rect">
            <a:avLst/>
          </a:prstGeom>
        </p:spPr>
        <p:txBody>
          <a:bodyPr lIns="0" tIns="0" rIns="0" bIns="0">
            <a:spAutoFit/>
          </a:bodyPr>
          <a:lstStyle>
            <a:lvl1pPr marL="0" indent="0" algn="ctr">
              <a:lnSpc>
                <a:spcPts val="2600"/>
              </a:lnSpc>
              <a:spcBef>
                <a:spcPts val="0"/>
              </a:spcBef>
              <a:buSzTx/>
              <a:buFontTx/>
              <a:buNone/>
              <a:defRPr sz="20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sp>
        <p:nvSpPr>
          <p:cNvPr id="557" name="Name Surname"/>
          <p:cNvSpPr txBox="1"/>
          <p:nvPr>
            <p:ph type="body" sz="quarter" idx="33"/>
          </p:nvPr>
        </p:nvSpPr>
        <p:spPr>
          <a:xfrm rot="21599399">
            <a:off x="4178299" y="9980964"/>
            <a:ext cx="7531195" cy="490882"/>
          </a:xfrm>
          <a:prstGeom prst="rect">
            <a:avLst/>
          </a:prstGeom>
        </p:spPr>
        <p:txBody>
          <a:bodyPr lIns="0" tIns="0" rIns="0" bIns="0" anchor="ctr">
            <a:spAutoFit/>
          </a:bodyPr>
          <a:lstStyle>
            <a:lvl1pPr marL="0" indent="0" algn="ctr">
              <a:lnSpc>
                <a:spcPts val="3800"/>
              </a:lnSpc>
              <a:spcBef>
                <a:spcPts val="0"/>
              </a:spcBef>
              <a:buSzTx/>
              <a:buFontTx/>
              <a:buNone/>
              <a:defRPr sz="3200">
                <a:solidFill>
                  <a:srgbClr val="1A1A1E"/>
                </a:solidFill>
                <a:latin typeface="Inter 28pt Medium"/>
                <a:ea typeface="Inter 28pt Medium"/>
                <a:cs typeface="Inter 28pt Medium"/>
                <a:sym typeface="Inter 28pt Medium"/>
              </a:defRPr>
            </a:lvl1pPr>
          </a:lstStyle>
          <a:p>
            <a:pPr/>
            <a:r>
              <a:t>Name Surname</a:t>
            </a:r>
          </a:p>
        </p:txBody>
      </p:sp>
      <p:sp>
        <p:nvSpPr>
          <p:cNvPr id="558" name="Lorem ipsum dolor sit amet consectetur adipiscing elit sed do eiusmod tempor incididunt ut labore"/>
          <p:cNvSpPr txBox="1"/>
          <p:nvPr>
            <p:ph type="body" sz="quarter" idx="34"/>
          </p:nvPr>
        </p:nvSpPr>
        <p:spPr>
          <a:xfrm rot="21599399">
            <a:off x="4178258" y="10594051"/>
            <a:ext cx="7531301" cy="670868"/>
          </a:xfrm>
          <a:prstGeom prst="rect">
            <a:avLst/>
          </a:prstGeom>
        </p:spPr>
        <p:txBody>
          <a:bodyPr lIns="0" tIns="0" rIns="0" bIns="0">
            <a:spAutoFit/>
          </a:bodyPr>
          <a:lstStyle>
            <a:lvl1pPr marL="0" indent="0" algn="ctr">
              <a:lnSpc>
                <a:spcPts val="2600"/>
              </a:lnSpc>
              <a:spcBef>
                <a:spcPts val="0"/>
              </a:spcBef>
              <a:buSzTx/>
              <a:buFontTx/>
              <a:buNone/>
              <a:defRPr sz="20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sp>
        <p:nvSpPr>
          <p:cNvPr id="559" name="Name Surname"/>
          <p:cNvSpPr txBox="1"/>
          <p:nvPr>
            <p:ph type="body" sz="quarter" idx="35"/>
          </p:nvPr>
        </p:nvSpPr>
        <p:spPr>
          <a:xfrm rot="21599399">
            <a:off x="12699999" y="9979476"/>
            <a:ext cx="7531195" cy="490882"/>
          </a:xfrm>
          <a:prstGeom prst="rect">
            <a:avLst/>
          </a:prstGeom>
        </p:spPr>
        <p:txBody>
          <a:bodyPr lIns="0" tIns="0" rIns="0" bIns="0" anchor="ctr">
            <a:spAutoFit/>
          </a:bodyPr>
          <a:lstStyle>
            <a:lvl1pPr marL="0" indent="0" algn="ctr">
              <a:lnSpc>
                <a:spcPts val="3800"/>
              </a:lnSpc>
              <a:spcBef>
                <a:spcPts val="0"/>
              </a:spcBef>
              <a:buSzTx/>
              <a:buFontTx/>
              <a:buNone/>
              <a:defRPr sz="3200">
                <a:solidFill>
                  <a:srgbClr val="1A1A1E"/>
                </a:solidFill>
                <a:latin typeface="Inter 28pt Medium"/>
                <a:ea typeface="Inter 28pt Medium"/>
                <a:cs typeface="Inter 28pt Medium"/>
                <a:sym typeface="Inter 28pt Medium"/>
              </a:defRPr>
            </a:lvl1pPr>
          </a:lstStyle>
          <a:p>
            <a:pPr/>
            <a:r>
              <a:t>Name Surname</a:t>
            </a:r>
          </a:p>
        </p:txBody>
      </p:sp>
      <p:sp>
        <p:nvSpPr>
          <p:cNvPr id="560" name="Lorem ipsum dolor sit amet consectetur adipiscing elit sed do eiusmod tempor incididunt ut labore"/>
          <p:cNvSpPr txBox="1"/>
          <p:nvPr>
            <p:ph type="body" sz="quarter" idx="36"/>
          </p:nvPr>
        </p:nvSpPr>
        <p:spPr>
          <a:xfrm rot="21599399">
            <a:off x="12699958" y="10592562"/>
            <a:ext cx="7531301" cy="670869"/>
          </a:xfrm>
          <a:prstGeom prst="rect">
            <a:avLst/>
          </a:prstGeom>
        </p:spPr>
        <p:txBody>
          <a:bodyPr lIns="0" tIns="0" rIns="0" bIns="0">
            <a:spAutoFit/>
          </a:bodyPr>
          <a:lstStyle>
            <a:lvl1pPr marL="0" indent="0" algn="ctr">
              <a:lnSpc>
                <a:spcPts val="2600"/>
              </a:lnSpc>
              <a:spcBef>
                <a:spcPts val="0"/>
              </a:spcBef>
              <a:buSzTx/>
              <a:buFontTx/>
              <a:buNone/>
              <a:defRPr sz="20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pic>
        <p:nvPicPr>
          <p:cNvPr id="561" name="Vector 585" descr="Vector 585"/>
          <p:cNvPicPr>
            <a:picLocks noChangeAspect="0"/>
          </p:cNvPicPr>
          <p:nvPr/>
        </p:nvPicPr>
        <p:blipFill>
          <a:blip r:embed="rId5">
            <a:extLst/>
          </a:blip>
          <a:stretch>
            <a:fillRect/>
          </a:stretch>
        </p:blipFill>
        <p:spPr>
          <a:xfrm>
            <a:off x="-1" y="12693651"/>
            <a:ext cx="24384001" cy="16934"/>
          </a:xfrm>
          <a:prstGeom prst="rect">
            <a:avLst/>
          </a:prstGeom>
          <a:ln w="12700">
            <a:miter lim="400000"/>
          </a:ln>
        </p:spPr>
      </p:pic>
      <p:pic>
        <p:nvPicPr>
          <p:cNvPr id="562" name="network-state-balck" descr="network-state-balck"/>
          <p:cNvPicPr>
            <a:picLocks noChangeAspect="1"/>
          </p:cNvPicPr>
          <p:nvPr/>
        </p:nvPicPr>
        <p:blipFill>
          <a:blip r:embed="rId6">
            <a:extLst/>
          </a:blip>
          <a:stretch>
            <a:fillRect/>
          </a:stretch>
        </p:blipFill>
        <p:spPr>
          <a:xfrm>
            <a:off x="1015999" y="13055600"/>
            <a:ext cx="2794001" cy="304800"/>
          </a:xfrm>
          <a:prstGeom prst="rect">
            <a:avLst/>
          </a:prstGeom>
          <a:ln w="12700">
            <a:miter lim="400000"/>
          </a:ln>
        </p:spPr>
      </p:pic>
      <p:sp>
        <p:nvSpPr>
          <p:cNvPr id="563" name="nscomconference"/>
          <p:cNvSpPr txBox="1"/>
          <p:nvPr/>
        </p:nvSpPr>
        <p:spPr>
          <a:xfrm>
            <a:off x="22148800" y="12997776"/>
            <a:ext cx="1257300" cy="42044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Regular"/>
                <a:ea typeface="Inter Regular"/>
                <a:cs typeface="Inter Regular"/>
                <a:sym typeface="Inter Regular"/>
              </a:defRPr>
            </a:lvl1pPr>
          </a:lstStyle>
          <a:p>
            <a:pPr/>
            <a:r>
              <a:t>ns.com</a:t>
            </a:r>
          </a:p>
        </p:txBody>
      </p:sp>
      <p:sp>
        <p:nvSpPr>
          <p:cNvPr id="56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data-9, image-1, title">
    <p:bg>
      <p:bgPr>
        <a:solidFill>
          <a:srgbClr val="FFFFFF"/>
        </a:solidFill>
      </p:bgPr>
    </p:bg>
    <p:spTree>
      <p:nvGrpSpPr>
        <p:cNvPr id="1" name=""/>
        <p:cNvGrpSpPr/>
        <p:nvPr/>
      </p:nvGrpSpPr>
      <p:grpSpPr>
        <a:xfrm>
          <a:off x="0" y="0"/>
          <a:ext cx="0" cy="0"/>
          <a:chOff x="0" y="0"/>
          <a:chExt cx="0" cy="0"/>
        </a:xfrm>
      </p:grpSpPr>
      <p:sp>
        <p:nvSpPr>
          <p:cNvPr id="42" name="Image"/>
          <p:cNvSpPr/>
          <p:nvPr>
            <p:ph type="pic" idx="21"/>
          </p:nvPr>
        </p:nvSpPr>
        <p:spPr>
          <a:xfrm>
            <a:off x="12573000" y="-1"/>
            <a:ext cx="10913734" cy="12702069"/>
          </a:xfrm>
          <a:prstGeom prst="rect">
            <a:avLst/>
          </a:prstGeom>
        </p:spPr>
        <p:txBody>
          <a:bodyPr lIns="91439" tIns="45719" rIns="91439" bIns="45719"/>
          <a:lstStyle/>
          <a:p>
            <a:pPr/>
          </a:p>
        </p:txBody>
      </p:sp>
      <p:pic>
        <p:nvPicPr>
          <p:cNvPr id="43" name="Frame 427321257" descr="Frame 427321257"/>
          <p:cNvPicPr>
            <a:picLocks noChangeAspect="1"/>
          </p:cNvPicPr>
          <p:nvPr/>
        </p:nvPicPr>
        <p:blipFill>
          <a:blip r:embed="rId2">
            <a:extLst/>
          </a:blip>
          <a:stretch>
            <a:fillRect/>
          </a:stretch>
        </p:blipFill>
        <p:spPr>
          <a:xfrm>
            <a:off x="1016177" y="1016394"/>
            <a:ext cx="10541901" cy="2581789"/>
          </a:xfrm>
          <a:prstGeom prst="rect">
            <a:avLst/>
          </a:prstGeom>
          <a:ln w="12700">
            <a:miter lim="400000"/>
          </a:ln>
        </p:spPr>
      </p:pic>
      <p:sp>
        <p:nvSpPr>
          <p:cNvPr id="44" name="Section Name"/>
          <p:cNvSpPr txBox="1"/>
          <p:nvPr>
            <p:ph type="body" sz="quarter" idx="22"/>
          </p:nvPr>
        </p:nvSpPr>
        <p:spPr>
          <a:xfrm rot="21599399">
            <a:off x="1016176" y="1021371"/>
            <a:ext cx="10566488" cy="490883"/>
          </a:xfrm>
          <a:prstGeom prst="rect">
            <a:avLst/>
          </a:prstGeom>
        </p:spPr>
        <p:txBody>
          <a:bodyPr lIns="0" tIns="0" rIns="0" bIns="0" anchor="ctr">
            <a:spAutoFit/>
          </a:bodyPr>
          <a:lstStyle>
            <a:lvl1pPr marL="0" indent="0">
              <a:lnSpc>
                <a:spcPts val="3800"/>
              </a:lnSpc>
              <a:spcBef>
                <a:spcPts val="0"/>
              </a:spcBef>
              <a:buSzTx/>
              <a:buFontTx/>
              <a:buNone/>
              <a:defRPr sz="3200">
                <a:solidFill>
                  <a:srgbClr val="1A1A1E"/>
                </a:solidFill>
                <a:latin typeface="Inter 28pt Regular"/>
                <a:ea typeface="Inter 28pt Regular"/>
                <a:cs typeface="Inter 28pt Regular"/>
                <a:sym typeface="Inter 28pt Regular"/>
              </a:defRPr>
            </a:lvl1pPr>
          </a:lstStyle>
          <a:p>
            <a:pPr/>
            <a:r>
              <a:t>Section Name</a:t>
            </a:r>
          </a:p>
        </p:txBody>
      </p:sp>
      <p:sp>
        <p:nvSpPr>
          <p:cNvPr id="45" name="Shirt title text here"/>
          <p:cNvSpPr txBox="1"/>
          <p:nvPr>
            <p:ph type="body" sz="quarter" idx="23"/>
          </p:nvPr>
        </p:nvSpPr>
        <p:spPr>
          <a:xfrm rot="21599399">
            <a:off x="1016397" y="2326646"/>
            <a:ext cx="10566632" cy="1220432"/>
          </a:xfrm>
          <a:prstGeom prst="rect">
            <a:avLst/>
          </a:prstGeom>
        </p:spPr>
        <p:txBody>
          <a:bodyPr lIns="0" tIns="0" rIns="0" bIns="0" anchor="ctr">
            <a:spAutoFit/>
          </a:bodyPr>
          <a:lstStyle>
            <a:lvl1pPr marL="0" indent="0">
              <a:lnSpc>
                <a:spcPts val="9600"/>
              </a:lnSpc>
              <a:spcBef>
                <a:spcPts val="0"/>
              </a:spcBef>
              <a:buSzTx/>
              <a:buFontTx/>
              <a:buNone/>
              <a:defRPr sz="8000">
                <a:solidFill>
                  <a:srgbClr val="191819"/>
                </a:solidFill>
                <a:latin typeface="Inter 28pt SemiBold"/>
                <a:ea typeface="Inter 28pt SemiBold"/>
                <a:cs typeface="Inter 28pt SemiBold"/>
                <a:sym typeface="Inter 28pt SemiBold"/>
              </a:defRPr>
            </a:lvl1pPr>
          </a:lstStyle>
          <a:p>
            <a:pPr/>
            <a:r>
              <a:t>Short title text here.</a:t>
            </a:r>
          </a:p>
        </p:txBody>
      </p:sp>
      <p:sp>
        <p:nvSpPr>
          <p:cNvPr id="46" name="name_15M"/>
          <p:cNvSpPr txBox="1"/>
          <p:nvPr>
            <p:ph type="body" sz="quarter" idx="24"/>
          </p:nvPr>
        </p:nvSpPr>
        <p:spPr>
          <a:xfrm rot="21599399">
            <a:off x="1016852" y="4867657"/>
            <a:ext cx="3031245" cy="1057871"/>
          </a:xfrm>
          <a:prstGeom prst="rect">
            <a:avLst/>
          </a:prstGeom>
        </p:spPr>
        <p:txBody>
          <a:bodyPr lIns="0" tIns="0" rIns="0" bIns="0">
            <a:spAutoFit/>
          </a:bodyPr>
          <a:lstStyle>
            <a:lvl1pPr marL="0" indent="0">
              <a:lnSpc>
                <a:spcPts val="8000"/>
              </a:lnSpc>
              <a:spcBef>
                <a:spcPts val="0"/>
              </a:spcBef>
              <a:buSzTx/>
              <a:buFontTx/>
              <a:buNone/>
              <a:defRPr sz="8000">
                <a:solidFill>
                  <a:srgbClr val="191819"/>
                </a:solidFill>
                <a:latin typeface="Inter 28pt Medium"/>
                <a:ea typeface="Inter 28pt Medium"/>
                <a:cs typeface="Inter 28pt Medium"/>
                <a:sym typeface="Inter 28pt Medium"/>
              </a:defRPr>
            </a:lvl1pPr>
          </a:lstStyle>
          <a:p>
            <a:pPr/>
            <a:r>
              <a:t>$15M</a:t>
            </a:r>
          </a:p>
        </p:txBody>
      </p:sp>
      <p:sp>
        <p:nvSpPr>
          <p:cNvPr id="47" name="Lorem ipsum"/>
          <p:cNvSpPr txBox="1"/>
          <p:nvPr>
            <p:ph type="body" sz="quarter" idx="25"/>
          </p:nvPr>
        </p:nvSpPr>
        <p:spPr>
          <a:xfrm rot="21599399">
            <a:off x="1017052" y="6036231"/>
            <a:ext cx="2032070" cy="385096"/>
          </a:xfrm>
          <a:prstGeom prst="rect">
            <a:avLst/>
          </a:prstGeom>
        </p:spPr>
        <p:txBody>
          <a:bodyPr lIns="0" tIns="0" rIns="0" bIns="0">
            <a:spAutoFit/>
          </a:bodyPr>
          <a:lstStyle>
            <a:lvl1pPr marL="0" indent="0">
              <a:lnSpc>
                <a:spcPts val="3000"/>
              </a:lnSpc>
              <a:spcBef>
                <a:spcPts val="0"/>
              </a:spcBef>
              <a:buSzTx/>
              <a:buFontTx/>
              <a:buNone/>
              <a:defRPr sz="2400">
                <a:solidFill>
                  <a:srgbClr val="51525B"/>
                </a:solidFill>
                <a:latin typeface="Inter 28pt Regular"/>
                <a:ea typeface="Inter 28pt Regular"/>
                <a:cs typeface="Inter 28pt Regular"/>
                <a:sym typeface="Inter 28pt Regular"/>
              </a:defRPr>
            </a:lvl1pPr>
          </a:lstStyle>
          <a:p>
            <a:pPr/>
            <a:r>
              <a:t>Lorem ipsum</a:t>
            </a:r>
          </a:p>
        </p:txBody>
      </p:sp>
      <p:sp>
        <p:nvSpPr>
          <p:cNvPr id="48" name="name_92"/>
          <p:cNvSpPr txBox="1"/>
          <p:nvPr>
            <p:ph type="body" sz="quarter" idx="26"/>
          </p:nvPr>
        </p:nvSpPr>
        <p:spPr>
          <a:xfrm rot="21599399">
            <a:off x="4784519" y="4867000"/>
            <a:ext cx="3031245" cy="1057871"/>
          </a:xfrm>
          <a:prstGeom prst="rect">
            <a:avLst/>
          </a:prstGeom>
        </p:spPr>
        <p:txBody>
          <a:bodyPr lIns="0" tIns="0" rIns="0" bIns="0">
            <a:spAutoFit/>
          </a:bodyPr>
          <a:lstStyle>
            <a:lvl1pPr marL="0" indent="0">
              <a:lnSpc>
                <a:spcPts val="8000"/>
              </a:lnSpc>
              <a:spcBef>
                <a:spcPts val="0"/>
              </a:spcBef>
              <a:buSzTx/>
              <a:buFontTx/>
              <a:buNone/>
              <a:defRPr sz="8000">
                <a:solidFill>
                  <a:srgbClr val="191819"/>
                </a:solidFill>
                <a:latin typeface="Inter 28pt Medium"/>
                <a:ea typeface="Inter 28pt Medium"/>
                <a:cs typeface="Inter 28pt Medium"/>
                <a:sym typeface="Inter 28pt Medium"/>
              </a:defRPr>
            </a:lvl1pPr>
          </a:lstStyle>
          <a:p>
            <a:pPr/>
            <a:r>
              <a:t>92%</a:t>
            </a:r>
          </a:p>
        </p:txBody>
      </p:sp>
      <p:sp>
        <p:nvSpPr>
          <p:cNvPr id="49" name="Lorem ipsum"/>
          <p:cNvSpPr txBox="1"/>
          <p:nvPr>
            <p:ph type="body" sz="quarter" idx="27"/>
          </p:nvPr>
        </p:nvSpPr>
        <p:spPr>
          <a:xfrm rot="21599399">
            <a:off x="4784718" y="6035574"/>
            <a:ext cx="2032071" cy="385096"/>
          </a:xfrm>
          <a:prstGeom prst="rect">
            <a:avLst/>
          </a:prstGeom>
        </p:spPr>
        <p:txBody>
          <a:bodyPr lIns="0" tIns="0" rIns="0" bIns="0">
            <a:spAutoFit/>
          </a:bodyPr>
          <a:lstStyle>
            <a:lvl1pPr marL="0" indent="0">
              <a:lnSpc>
                <a:spcPts val="3000"/>
              </a:lnSpc>
              <a:spcBef>
                <a:spcPts val="0"/>
              </a:spcBef>
              <a:buSzTx/>
              <a:buFontTx/>
              <a:buNone/>
              <a:defRPr sz="2400">
                <a:solidFill>
                  <a:srgbClr val="51525B"/>
                </a:solidFill>
                <a:latin typeface="Inter 28pt Regular"/>
                <a:ea typeface="Inter 28pt Regular"/>
                <a:cs typeface="Inter 28pt Regular"/>
                <a:sym typeface="Inter 28pt Regular"/>
              </a:defRPr>
            </a:lvl1pPr>
          </a:lstStyle>
          <a:p>
            <a:pPr/>
            <a:r>
              <a:t>Lorem ipsum</a:t>
            </a:r>
          </a:p>
        </p:txBody>
      </p:sp>
      <p:sp>
        <p:nvSpPr>
          <p:cNvPr id="50" name="name_92"/>
          <p:cNvSpPr txBox="1"/>
          <p:nvPr>
            <p:ph type="body" sz="quarter" idx="28"/>
          </p:nvPr>
        </p:nvSpPr>
        <p:spPr>
          <a:xfrm rot="21599399">
            <a:off x="8552186" y="4866342"/>
            <a:ext cx="3031245" cy="1057872"/>
          </a:xfrm>
          <a:prstGeom prst="rect">
            <a:avLst/>
          </a:prstGeom>
        </p:spPr>
        <p:txBody>
          <a:bodyPr lIns="0" tIns="0" rIns="0" bIns="0">
            <a:spAutoFit/>
          </a:bodyPr>
          <a:lstStyle>
            <a:lvl1pPr marL="0" indent="0">
              <a:lnSpc>
                <a:spcPts val="8000"/>
              </a:lnSpc>
              <a:spcBef>
                <a:spcPts val="0"/>
              </a:spcBef>
              <a:buSzTx/>
              <a:buFontTx/>
              <a:buNone/>
              <a:defRPr sz="8000">
                <a:solidFill>
                  <a:srgbClr val="191819"/>
                </a:solidFill>
                <a:latin typeface="Inter 28pt Medium"/>
                <a:ea typeface="Inter 28pt Medium"/>
                <a:cs typeface="Inter 28pt Medium"/>
                <a:sym typeface="Inter 28pt Medium"/>
              </a:defRPr>
            </a:lvl1pPr>
          </a:lstStyle>
          <a:p>
            <a:pPr/>
            <a:r>
              <a:t>92%</a:t>
            </a:r>
          </a:p>
        </p:txBody>
      </p:sp>
      <p:sp>
        <p:nvSpPr>
          <p:cNvPr id="51" name="Lorem ipsum"/>
          <p:cNvSpPr txBox="1"/>
          <p:nvPr>
            <p:ph type="body" sz="quarter" idx="29"/>
          </p:nvPr>
        </p:nvSpPr>
        <p:spPr>
          <a:xfrm rot="21599399">
            <a:off x="8552385" y="6034917"/>
            <a:ext cx="2032070" cy="385095"/>
          </a:xfrm>
          <a:prstGeom prst="rect">
            <a:avLst/>
          </a:prstGeom>
        </p:spPr>
        <p:txBody>
          <a:bodyPr lIns="0" tIns="0" rIns="0" bIns="0">
            <a:spAutoFit/>
          </a:bodyPr>
          <a:lstStyle>
            <a:lvl1pPr marL="0" indent="0">
              <a:lnSpc>
                <a:spcPts val="3000"/>
              </a:lnSpc>
              <a:spcBef>
                <a:spcPts val="0"/>
              </a:spcBef>
              <a:buSzTx/>
              <a:buFontTx/>
              <a:buNone/>
              <a:defRPr sz="2400">
                <a:solidFill>
                  <a:srgbClr val="51525B"/>
                </a:solidFill>
                <a:latin typeface="Inter 28pt Regular"/>
                <a:ea typeface="Inter 28pt Regular"/>
                <a:cs typeface="Inter 28pt Regular"/>
                <a:sym typeface="Inter 28pt Regular"/>
              </a:defRPr>
            </a:lvl1pPr>
          </a:lstStyle>
          <a:p>
            <a:pPr/>
            <a:r>
              <a:t>Lorem ipsum</a:t>
            </a:r>
          </a:p>
        </p:txBody>
      </p:sp>
      <p:sp>
        <p:nvSpPr>
          <p:cNvPr id="52" name="name_793"/>
          <p:cNvSpPr txBox="1"/>
          <p:nvPr>
            <p:ph type="body" sz="quarter" idx="30"/>
          </p:nvPr>
        </p:nvSpPr>
        <p:spPr>
          <a:xfrm rot="21599399">
            <a:off x="1017288" y="7369557"/>
            <a:ext cx="3031245" cy="1057871"/>
          </a:xfrm>
          <a:prstGeom prst="rect">
            <a:avLst/>
          </a:prstGeom>
        </p:spPr>
        <p:txBody>
          <a:bodyPr lIns="0" tIns="0" rIns="0" bIns="0">
            <a:spAutoFit/>
          </a:bodyPr>
          <a:lstStyle>
            <a:lvl1pPr marL="0" indent="0">
              <a:lnSpc>
                <a:spcPts val="8000"/>
              </a:lnSpc>
              <a:spcBef>
                <a:spcPts val="0"/>
              </a:spcBef>
              <a:buSzTx/>
              <a:buFontTx/>
              <a:buNone/>
              <a:defRPr sz="8000">
                <a:solidFill>
                  <a:srgbClr val="191819"/>
                </a:solidFill>
                <a:latin typeface="Inter 28pt Medium"/>
                <a:ea typeface="Inter 28pt Medium"/>
                <a:cs typeface="Inter 28pt Medium"/>
                <a:sym typeface="Inter 28pt Medium"/>
              </a:defRPr>
            </a:lvl1pPr>
          </a:lstStyle>
          <a:p>
            <a:pPr/>
            <a:r>
              <a:t>793</a:t>
            </a:r>
          </a:p>
        </p:txBody>
      </p:sp>
      <p:sp>
        <p:nvSpPr>
          <p:cNvPr id="53" name="Lorem ipsum"/>
          <p:cNvSpPr txBox="1"/>
          <p:nvPr>
            <p:ph type="body" sz="quarter" idx="31"/>
          </p:nvPr>
        </p:nvSpPr>
        <p:spPr>
          <a:xfrm rot="21599399">
            <a:off x="1017488" y="8537870"/>
            <a:ext cx="3530670" cy="385095"/>
          </a:xfrm>
          <a:prstGeom prst="rect">
            <a:avLst/>
          </a:prstGeom>
        </p:spPr>
        <p:txBody>
          <a:bodyPr lIns="0" tIns="0" rIns="0" bIns="0">
            <a:spAutoFit/>
          </a:bodyPr>
          <a:lstStyle>
            <a:lvl1pPr marL="0" indent="0">
              <a:lnSpc>
                <a:spcPts val="3000"/>
              </a:lnSpc>
              <a:spcBef>
                <a:spcPts val="0"/>
              </a:spcBef>
              <a:buSzTx/>
              <a:buFontTx/>
              <a:buNone/>
              <a:defRPr sz="2400">
                <a:solidFill>
                  <a:srgbClr val="51525B"/>
                </a:solidFill>
                <a:latin typeface="Inter 28pt Regular"/>
                <a:ea typeface="Inter 28pt Regular"/>
                <a:cs typeface="Inter 28pt Regular"/>
                <a:sym typeface="Inter 28pt Regular"/>
              </a:defRPr>
            </a:lvl1pPr>
          </a:lstStyle>
          <a:p>
            <a:pPr/>
            <a:r>
              <a:t>Lorem ipsum</a:t>
            </a:r>
          </a:p>
        </p:txBody>
      </p:sp>
      <p:sp>
        <p:nvSpPr>
          <p:cNvPr id="54" name="name_2"/>
          <p:cNvSpPr txBox="1"/>
          <p:nvPr>
            <p:ph type="body" sz="quarter" idx="32"/>
          </p:nvPr>
        </p:nvSpPr>
        <p:spPr>
          <a:xfrm rot="21599399">
            <a:off x="4784954" y="7368899"/>
            <a:ext cx="3031245" cy="1057872"/>
          </a:xfrm>
          <a:prstGeom prst="rect">
            <a:avLst/>
          </a:prstGeom>
        </p:spPr>
        <p:txBody>
          <a:bodyPr lIns="0" tIns="0" rIns="0" bIns="0">
            <a:spAutoFit/>
          </a:bodyPr>
          <a:lstStyle>
            <a:lvl1pPr marL="0" indent="0">
              <a:lnSpc>
                <a:spcPts val="8000"/>
              </a:lnSpc>
              <a:spcBef>
                <a:spcPts val="0"/>
              </a:spcBef>
              <a:buSzTx/>
              <a:buFontTx/>
              <a:buNone/>
              <a:defRPr sz="8000">
                <a:solidFill>
                  <a:srgbClr val="191819"/>
                </a:solidFill>
                <a:latin typeface="Inter 28pt Medium"/>
                <a:ea typeface="Inter 28pt Medium"/>
                <a:cs typeface="Inter 28pt Medium"/>
                <a:sym typeface="Inter 28pt Medium"/>
              </a:defRPr>
            </a:lvl1pPr>
          </a:lstStyle>
          <a:p>
            <a:pPr/>
            <a:r>
              <a:t>2+</a:t>
            </a:r>
          </a:p>
        </p:txBody>
      </p:sp>
      <p:sp>
        <p:nvSpPr>
          <p:cNvPr id="55" name="Lorem ipsum"/>
          <p:cNvSpPr txBox="1"/>
          <p:nvPr>
            <p:ph type="body" sz="quarter" idx="33"/>
          </p:nvPr>
        </p:nvSpPr>
        <p:spPr>
          <a:xfrm rot="21599399">
            <a:off x="4785154" y="8537475"/>
            <a:ext cx="2032071" cy="385095"/>
          </a:xfrm>
          <a:prstGeom prst="rect">
            <a:avLst/>
          </a:prstGeom>
        </p:spPr>
        <p:txBody>
          <a:bodyPr lIns="0" tIns="0" rIns="0" bIns="0">
            <a:spAutoFit/>
          </a:bodyPr>
          <a:lstStyle>
            <a:lvl1pPr marL="0" indent="0">
              <a:lnSpc>
                <a:spcPts val="3000"/>
              </a:lnSpc>
              <a:spcBef>
                <a:spcPts val="0"/>
              </a:spcBef>
              <a:buSzTx/>
              <a:buFontTx/>
              <a:buNone/>
              <a:defRPr sz="2400">
                <a:solidFill>
                  <a:srgbClr val="51525B"/>
                </a:solidFill>
                <a:latin typeface="Inter 28pt Regular"/>
                <a:ea typeface="Inter 28pt Regular"/>
                <a:cs typeface="Inter 28pt Regular"/>
                <a:sym typeface="Inter 28pt Regular"/>
              </a:defRPr>
            </a:lvl1pPr>
          </a:lstStyle>
          <a:p>
            <a:pPr/>
            <a:r>
              <a:t>Lorem ipsum</a:t>
            </a:r>
          </a:p>
        </p:txBody>
      </p:sp>
      <p:sp>
        <p:nvSpPr>
          <p:cNvPr id="56" name="name_2"/>
          <p:cNvSpPr txBox="1"/>
          <p:nvPr>
            <p:ph type="body" sz="quarter" idx="34"/>
          </p:nvPr>
        </p:nvSpPr>
        <p:spPr>
          <a:xfrm rot="21599399">
            <a:off x="8552622" y="7368242"/>
            <a:ext cx="3031245" cy="1057871"/>
          </a:xfrm>
          <a:prstGeom prst="rect">
            <a:avLst/>
          </a:prstGeom>
        </p:spPr>
        <p:txBody>
          <a:bodyPr lIns="0" tIns="0" rIns="0" bIns="0">
            <a:spAutoFit/>
          </a:bodyPr>
          <a:lstStyle>
            <a:lvl1pPr marL="0" indent="0">
              <a:lnSpc>
                <a:spcPts val="8000"/>
              </a:lnSpc>
              <a:spcBef>
                <a:spcPts val="0"/>
              </a:spcBef>
              <a:buSzTx/>
              <a:buFontTx/>
              <a:buNone/>
              <a:defRPr sz="8000">
                <a:solidFill>
                  <a:srgbClr val="191819"/>
                </a:solidFill>
                <a:latin typeface="Inter 28pt Medium"/>
                <a:ea typeface="Inter 28pt Medium"/>
                <a:cs typeface="Inter 28pt Medium"/>
                <a:sym typeface="Inter 28pt Medium"/>
              </a:defRPr>
            </a:lvl1pPr>
          </a:lstStyle>
          <a:p>
            <a:pPr/>
            <a:r>
              <a:t>2+</a:t>
            </a:r>
          </a:p>
        </p:txBody>
      </p:sp>
      <p:sp>
        <p:nvSpPr>
          <p:cNvPr id="57" name="Lorem ipsum"/>
          <p:cNvSpPr txBox="1"/>
          <p:nvPr>
            <p:ph type="body" sz="quarter" idx="35"/>
          </p:nvPr>
        </p:nvSpPr>
        <p:spPr>
          <a:xfrm rot="21599399">
            <a:off x="8552821" y="8536817"/>
            <a:ext cx="2032071" cy="385096"/>
          </a:xfrm>
          <a:prstGeom prst="rect">
            <a:avLst/>
          </a:prstGeom>
        </p:spPr>
        <p:txBody>
          <a:bodyPr lIns="0" tIns="0" rIns="0" bIns="0">
            <a:spAutoFit/>
          </a:bodyPr>
          <a:lstStyle>
            <a:lvl1pPr marL="0" indent="0">
              <a:lnSpc>
                <a:spcPts val="3000"/>
              </a:lnSpc>
              <a:spcBef>
                <a:spcPts val="0"/>
              </a:spcBef>
              <a:buSzTx/>
              <a:buFontTx/>
              <a:buNone/>
              <a:defRPr sz="2400">
                <a:solidFill>
                  <a:srgbClr val="51525B"/>
                </a:solidFill>
                <a:latin typeface="Inter 28pt Regular"/>
                <a:ea typeface="Inter 28pt Regular"/>
                <a:cs typeface="Inter 28pt Regular"/>
                <a:sym typeface="Inter 28pt Regular"/>
              </a:defRPr>
            </a:lvl1pPr>
          </a:lstStyle>
          <a:p>
            <a:pPr/>
            <a:r>
              <a:t>Lorem ipsum</a:t>
            </a:r>
          </a:p>
        </p:txBody>
      </p:sp>
      <p:sp>
        <p:nvSpPr>
          <p:cNvPr id="58" name="name_198"/>
          <p:cNvSpPr txBox="1"/>
          <p:nvPr>
            <p:ph type="body" sz="quarter" idx="36"/>
          </p:nvPr>
        </p:nvSpPr>
        <p:spPr>
          <a:xfrm rot="21599399">
            <a:off x="1017726" y="9871457"/>
            <a:ext cx="3031245" cy="1057871"/>
          </a:xfrm>
          <a:prstGeom prst="rect">
            <a:avLst/>
          </a:prstGeom>
        </p:spPr>
        <p:txBody>
          <a:bodyPr lIns="0" tIns="0" rIns="0" bIns="0">
            <a:spAutoFit/>
          </a:bodyPr>
          <a:lstStyle>
            <a:lvl1pPr marL="0" indent="0">
              <a:lnSpc>
                <a:spcPts val="8000"/>
              </a:lnSpc>
              <a:spcBef>
                <a:spcPts val="0"/>
              </a:spcBef>
              <a:buSzTx/>
              <a:buFontTx/>
              <a:buNone/>
              <a:defRPr sz="8000">
                <a:solidFill>
                  <a:srgbClr val="191819"/>
                </a:solidFill>
                <a:latin typeface="Inter 28pt Medium"/>
                <a:ea typeface="Inter 28pt Medium"/>
                <a:cs typeface="Inter 28pt Medium"/>
                <a:sym typeface="Inter 28pt Medium"/>
              </a:defRPr>
            </a:lvl1pPr>
          </a:lstStyle>
          <a:p>
            <a:pPr/>
            <a:r>
              <a:t>198%</a:t>
            </a:r>
          </a:p>
        </p:txBody>
      </p:sp>
      <p:sp>
        <p:nvSpPr>
          <p:cNvPr id="59" name="Lorem ipsum"/>
          <p:cNvSpPr txBox="1"/>
          <p:nvPr>
            <p:ph type="body" sz="quarter" idx="37"/>
          </p:nvPr>
        </p:nvSpPr>
        <p:spPr>
          <a:xfrm rot="21599399">
            <a:off x="1017925" y="11040032"/>
            <a:ext cx="2032070" cy="385095"/>
          </a:xfrm>
          <a:prstGeom prst="rect">
            <a:avLst/>
          </a:prstGeom>
        </p:spPr>
        <p:txBody>
          <a:bodyPr lIns="0" tIns="0" rIns="0" bIns="0">
            <a:spAutoFit/>
          </a:bodyPr>
          <a:lstStyle>
            <a:lvl1pPr marL="0" indent="0">
              <a:lnSpc>
                <a:spcPts val="3000"/>
              </a:lnSpc>
              <a:spcBef>
                <a:spcPts val="0"/>
              </a:spcBef>
              <a:buSzTx/>
              <a:buFontTx/>
              <a:buNone/>
              <a:defRPr sz="2400">
                <a:solidFill>
                  <a:srgbClr val="51525B"/>
                </a:solidFill>
                <a:latin typeface="Inter 28pt Regular"/>
                <a:ea typeface="Inter 28pt Regular"/>
                <a:cs typeface="Inter 28pt Regular"/>
                <a:sym typeface="Inter 28pt Regular"/>
              </a:defRPr>
            </a:lvl1pPr>
          </a:lstStyle>
          <a:p>
            <a:pPr/>
            <a:r>
              <a:t>Lorem ipsum</a:t>
            </a:r>
          </a:p>
        </p:txBody>
      </p:sp>
      <p:sp>
        <p:nvSpPr>
          <p:cNvPr id="60" name="name_28"/>
          <p:cNvSpPr txBox="1"/>
          <p:nvPr>
            <p:ph type="body" sz="quarter" idx="38"/>
          </p:nvPr>
        </p:nvSpPr>
        <p:spPr>
          <a:xfrm rot="21599399">
            <a:off x="4785392" y="9870799"/>
            <a:ext cx="3031245" cy="1057872"/>
          </a:xfrm>
          <a:prstGeom prst="rect">
            <a:avLst/>
          </a:prstGeom>
        </p:spPr>
        <p:txBody>
          <a:bodyPr lIns="0" tIns="0" rIns="0" bIns="0">
            <a:spAutoFit/>
          </a:bodyPr>
          <a:lstStyle>
            <a:lvl1pPr marL="0" indent="0">
              <a:lnSpc>
                <a:spcPts val="8000"/>
              </a:lnSpc>
              <a:spcBef>
                <a:spcPts val="0"/>
              </a:spcBef>
              <a:buSzTx/>
              <a:buFontTx/>
              <a:buNone/>
              <a:defRPr sz="8000">
                <a:solidFill>
                  <a:srgbClr val="191819"/>
                </a:solidFill>
                <a:latin typeface="Inter 28pt Medium"/>
                <a:ea typeface="Inter 28pt Medium"/>
                <a:cs typeface="Inter 28pt Medium"/>
                <a:sym typeface="Inter 28pt Medium"/>
              </a:defRPr>
            </a:lvl1pPr>
          </a:lstStyle>
          <a:p>
            <a:pPr/>
            <a:r>
              <a:t>28</a:t>
            </a:r>
          </a:p>
        </p:txBody>
      </p:sp>
      <p:sp>
        <p:nvSpPr>
          <p:cNvPr id="61" name="Lorem ipsum"/>
          <p:cNvSpPr txBox="1"/>
          <p:nvPr>
            <p:ph type="body" sz="quarter" idx="39"/>
          </p:nvPr>
        </p:nvSpPr>
        <p:spPr>
          <a:xfrm rot="21599399">
            <a:off x="4785591" y="11039375"/>
            <a:ext cx="2032071" cy="385095"/>
          </a:xfrm>
          <a:prstGeom prst="rect">
            <a:avLst/>
          </a:prstGeom>
        </p:spPr>
        <p:txBody>
          <a:bodyPr lIns="0" tIns="0" rIns="0" bIns="0">
            <a:spAutoFit/>
          </a:bodyPr>
          <a:lstStyle>
            <a:lvl1pPr marL="0" indent="0">
              <a:lnSpc>
                <a:spcPts val="3000"/>
              </a:lnSpc>
              <a:spcBef>
                <a:spcPts val="0"/>
              </a:spcBef>
              <a:buSzTx/>
              <a:buFontTx/>
              <a:buNone/>
              <a:defRPr sz="2400">
                <a:solidFill>
                  <a:srgbClr val="51525B"/>
                </a:solidFill>
                <a:latin typeface="Inter 28pt Regular"/>
                <a:ea typeface="Inter 28pt Regular"/>
                <a:cs typeface="Inter 28pt Regular"/>
                <a:sym typeface="Inter 28pt Regular"/>
              </a:defRPr>
            </a:lvl1pPr>
          </a:lstStyle>
          <a:p>
            <a:pPr/>
            <a:r>
              <a:t>Lorem ipsum</a:t>
            </a:r>
          </a:p>
        </p:txBody>
      </p:sp>
      <p:sp>
        <p:nvSpPr>
          <p:cNvPr id="62" name="name_28"/>
          <p:cNvSpPr txBox="1"/>
          <p:nvPr>
            <p:ph type="body" sz="quarter" idx="40"/>
          </p:nvPr>
        </p:nvSpPr>
        <p:spPr>
          <a:xfrm rot="21599399">
            <a:off x="8553059" y="9870142"/>
            <a:ext cx="3031245" cy="1057871"/>
          </a:xfrm>
          <a:prstGeom prst="rect">
            <a:avLst/>
          </a:prstGeom>
        </p:spPr>
        <p:txBody>
          <a:bodyPr lIns="0" tIns="0" rIns="0" bIns="0">
            <a:spAutoFit/>
          </a:bodyPr>
          <a:lstStyle>
            <a:lvl1pPr marL="0" indent="0">
              <a:lnSpc>
                <a:spcPts val="8000"/>
              </a:lnSpc>
              <a:spcBef>
                <a:spcPts val="0"/>
              </a:spcBef>
              <a:buSzTx/>
              <a:buFontTx/>
              <a:buNone/>
              <a:defRPr sz="8000">
                <a:solidFill>
                  <a:srgbClr val="191819"/>
                </a:solidFill>
                <a:latin typeface="Inter 28pt Medium"/>
                <a:ea typeface="Inter 28pt Medium"/>
                <a:cs typeface="Inter 28pt Medium"/>
                <a:sym typeface="Inter 28pt Medium"/>
              </a:defRPr>
            </a:lvl1pPr>
          </a:lstStyle>
          <a:p>
            <a:pPr/>
            <a:r>
              <a:t>28</a:t>
            </a:r>
          </a:p>
        </p:txBody>
      </p:sp>
      <p:sp>
        <p:nvSpPr>
          <p:cNvPr id="63" name="Lorem ipsum"/>
          <p:cNvSpPr txBox="1"/>
          <p:nvPr>
            <p:ph type="body" sz="quarter" idx="41"/>
          </p:nvPr>
        </p:nvSpPr>
        <p:spPr>
          <a:xfrm rot="21599399">
            <a:off x="8553258" y="11038717"/>
            <a:ext cx="2032071" cy="385096"/>
          </a:xfrm>
          <a:prstGeom prst="rect">
            <a:avLst/>
          </a:prstGeom>
        </p:spPr>
        <p:txBody>
          <a:bodyPr lIns="0" tIns="0" rIns="0" bIns="0">
            <a:spAutoFit/>
          </a:bodyPr>
          <a:lstStyle>
            <a:lvl1pPr marL="0" indent="0">
              <a:lnSpc>
                <a:spcPts val="3000"/>
              </a:lnSpc>
              <a:spcBef>
                <a:spcPts val="0"/>
              </a:spcBef>
              <a:buSzTx/>
              <a:buFontTx/>
              <a:buNone/>
              <a:defRPr sz="2400">
                <a:solidFill>
                  <a:srgbClr val="51525B"/>
                </a:solidFill>
                <a:latin typeface="Inter 28pt Regular"/>
                <a:ea typeface="Inter 28pt Regular"/>
                <a:cs typeface="Inter 28pt Regular"/>
                <a:sym typeface="Inter 28pt Regular"/>
              </a:defRPr>
            </a:lvl1pPr>
          </a:lstStyle>
          <a:p>
            <a:pPr/>
            <a:r>
              <a:t>Lorem ipsum</a:t>
            </a:r>
          </a:p>
        </p:txBody>
      </p:sp>
      <p:pic>
        <p:nvPicPr>
          <p:cNvPr id="64" name="Vector 585" descr="Vector 585"/>
          <p:cNvPicPr>
            <a:picLocks noChangeAspect="0"/>
          </p:cNvPicPr>
          <p:nvPr/>
        </p:nvPicPr>
        <p:blipFill>
          <a:blip r:embed="rId3">
            <a:extLst/>
          </a:blip>
          <a:stretch>
            <a:fillRect/>
          </a:stretch>
        </p:blipFill>
        <p:spPr>
          <a:xfrm>
            <a:off x="-1" y="12693651"/>
            <a:ext cx="24384001" cy="16934"/>
          </a:xfrm>
          <a:prstGeom prst="rect">
            <a:avLst/>
          </a:prstGeom>
          <a:ln w="12700">
            <a:miter lim="400000"/>
          </a:ln>
        </p:spPr>
      </p:pic>
      <p:pic>
        <p:nvPicPr>
          <p:cNvPr id="65" name="network-state-balck" descr="network-state-balck"/>
          <p:cNvPicPr>
            <a:picLocks noChangeAspect="1"/>
          </p:cNvPicPr>
          <p:nvPr/>
        </p:nvPicPr>
        <p:blipFill>
          <a:blip r:embed="rId4">
            <a:extLst/>
          </a:blip>
          <a:stretch>
            <a:fillRect/>
          </a:stretch>
        </p:blipFill>
        <p:spPr>
          <a:xfrm>
            <a:off x="1015999" y="13055600"/>
            <a:ext cx="2794001" cy="304800"/>
          </a:xfrm>
          <a:prstGeom prst="rect">
            <a:avLst/>
          </a:prstGeom>
          <a:ln w="12700">
            <a:miter lim="400000"/>
          </a:ln>
        </p:spPr>
      </p:pic>
      <p:sp>
        <p:nvSpPr>
          <p:cNvPr id="66" name="nscomconference"/>
          <p:cNvSpPr txBox="1"/>
          <p:nvPr/>
        </p:nvSpPr>
        <p:spPr>
          <a:xfrm>
            <a:off x="22148800" y="12997776"/>
            <a:ext cx="1257300" cy="42044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Regular"/>
                <a:ea typeface="Inter Regular"/>
                <a:cs typeface="Inter Regular"/>
                <a:sym typeface="Inter Regular"/>
              </a:defRPr>
            </a:lvl1pPr>
          </a:lstStyle>
          <a:p>
            <a:pPr/>
            <a:r>
              <a:t>ns.com</a:t>
            </a:r>
          </a:p>
        </p:txBody>
      </p:sp>
      <p:sp>
        <p:nvSpPr>
          <p:cNvPr id="6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avatar-6, name, text">
    <p:bg>
      <p:bgPr>
        <a:solidFill>
          <a:srgbClr val="FFFFFF"/>
        </a:solidFill>
      </p:bgPr>
    </p:bg>
    <p:spTree>
      <p:nvGrpSpPr>
        <p:cNvPr id="1" name=""/>
        <p:cNvGrpSpPr/>
        <p:nvPr/>
      </p:nvGrpSpPr>
      <p:grpSpPr>
        <a:xfrm>
          <a:off x="0" y="0"/>
          <a:ext cx="0" cy="0"/>
          <a:chOff x="0" y="0"/>
          <a:chExt cx="0" cy="0"/>
        </a:xfrm>
      </p:grpSpPr>
      <p:sp>
        <p:nvSpPr>
          <p:cNvPr id="571" name="Ellipse 10"/>
          <p:cNvSpPr/>
          <p:nvPr>
            <p:ph type="pic" sz="quarter" idx="21"/>
          </p:nvPr>
        </p:nvSpPr>
        <p:spPr>
          <a:xfrm>
            <a:off x="3264661" y="2287585"/>
            <a:ext cx="2286799" cy="2286800"/>
          </a:xfrm>
          <a:prstGeom prst="rect">
            <a:avLst/>
          </a:prstGeom>
        </p:spPr>
        <p:txBody>
          <a:bodyPr lIns="91439" tIns="45719" rIns="91439" bIns="45719"/>
          <a:lstStyle/>
          <a:p>
            <a:pPr/>
          </a:p>
        </p:txBody>
      </p:sp>
      <p:pic>
        <p:nvPicPr>
          <p:cNvPr id="572" name="Frame 427321269" descr="Frame 427321269"/>
          <p:cNvPicPr>
            <a:picLocks noChangeAspect="1"/>
          </p:cNvPicPr>
          <p:nvPr/>
        </p:nvPicPr>
        <p:blipFill>
          <a:blip r:embed="rId2">
            <a:extLst/>
          </a:blip>
          <a:stretch>
            <a:fillRect/>
          </a:stretch>
        </p:blipFill>
        <p:spPr>
          <a:xfrm>
            <a:off x="1016850" y="4878486"/>
            <a:ext cx="6782421" cy="1780383"/>
          </a:xfrm>
          <a:prstGeom prst="rect">
            <a:avLst/>
          </a:prstGeom>
          <a:ln w="12700">
            <a:miter lim="400000"/>
          </a:ln>
        </p:spPr>
      </p:pic>
      <p:sp>
        <p:nvSpPr>
          <p:cNvPr id="573" name="Ellipse 10"/>
          <p:cNvSpPr/>
          <p:nvPr>
            <p:ph type="pic" sz="quarter" idx="22"/>
          </p:nvPr>
        </p:nvSpPr>
        <p:spPr>
          <a:xfrm>
            <a:off x="11062099" y="2287585"/>
            <a:ext cx="2286799" cy="2286800"/>
          </a:xfrm>
          <a:prstGeom prst="rect">
            <a:avLst/>
          </a:prstGeom>
        </p:spPr>
        <p:txBody>
          <a:bodyPr lIns="91439" tIns="45719" rIns="91439" bIns="45719"/>
          <a:lstStyle/>
          <a:p>
            <a:pPr/>
          </a:p>
        </p:txBody>
      </p:sp>
      <p:pic>
        <p:nvPicPr>
          <p:cNvPr id="574" name="Frame 427321269" descr="Frame 427321269"/>
          <p:cNvPicPr>
            <a:picLocks noChangeAspect="1"/>
          </p:cNvPicPr>
          <p:nvPr/>
        </p:nvPicPr>
        <p:blipFill>
          <a:blip r:embed="rId2">
            <a:extLst/>
          </a:blip>
          <a:stretch>
            <a:fillRect/>
          </a:stretch>
        </p:blipFill>
        <p:spPr>
          <a:xfrm>
            <a:off x="8814650" y="4877097"/>
            <a:ext cx="6782423" cy="1780382"/>
          </a:xfrm>
          <a:prstGeom prst="rect">
            <a:avLst/>
          </a:prstGeom>
          <a:ln w="12700">
            <a:miter lim="400000"/>
          </a:ln>
        </p:spPr>
      </p:pic>
      <p:sp>
        <p:nvSpPr>
          <p:cNvPr id="575" name="Ellipse 10"/>
          <p:cNvSpPr/>
          <p:nvPr>
            <p:ph type="pic" sz="quarter" idx="23"/>
          </p:nvPr>
        </p:nvSpPr>
        <p:spPr>
          <a:xfrm>
            <a:off x="18860261" y="2287585"/>
            <a:ext cx="2286799" cy="2286800"/>
          </a:xfrm>
          <a:prstGeom prst="rect">
            <a:avLst/>
          </a:prstGeom>
        </p:spPr>
        <p:txBody>
          <a:bodyPr lIns="91439" tIns="45719" rIns="91439" bIns="45719"/>
          <a:lstStyle/>
          <a:p>
            <a:pPr/>
          </a:p>
        </p:txBody>
      </p:sp>
      <p:pic>
        <p:nvPicPr>
          <p:cNvPr id="576" name="Frame 427321269" descr="Frame 427321269"/>
          <p:cNvPicPr>
            <a:picLocks noChangeAspect="1"/>
          </p:cNvPicPr>
          <p:nvPr/>
        </p:nvPicPr>
        <p:blipFill>
          <a:blip r:embed="rId3">
            <a:extLst/>
          </a:blip>
          <a:stretch>
            <a:fillRect/>
          </a:stretch>
        </p:blipFill>
        <p:spPr>
          <a:xfrm>
            <a:off x="16612451" y="4875807"/>
            <a:ext cx="6782421" cy="1780383"/>
          </a:xfrm>
          <a:prstGeom prst="rect">
            <a:avLst/>
          </a:prstGeom>
          <a:ln w="12700">
            <a:miter lim="400000"/>
          </a:ln>
        </p:spPr>
      </p:pic>
      <p:sp>
        <p:nvSpPr>
          <p:cNvPr id="577" name="Ellipse 10"/>
          <p:cNvSpPr/>
          <p:nvPr>
            <p:ph type="pic" sz="quarter" idx="24"/>
          </p:nvPr>
        </p:nvSpPr>
        <p:spPr>
          <a:xfrm>
            <a:off x="3265185" y="7368875"/>
            <a:ext cx="2286799" cy="2286799"/>
          </a:xfrm>
          <a:prstGeom prst="rect">
            <a:avLst/>
          </a:prstGeom>
        </p:spPr>
        <p:txBody>
          <a:bodyPr lIns="91439" tIns="45719" rIns="91439" bIns="45719"/>
          <a:lstStyle/>
          <a:p>
            <a:pPr/>
          </a:p>
        </p:txBody>
      </p:sp>
      <p:pic>
        <p:nvPicPr>
          <p:cNvPr id="578" name="Frame 427321269" descr="Frame 427321269"/>
          <p:cNvPicPr>
            <a:picLocks noChangeAspect="1"/>
          </p:cNvPicPr>
          <p:nvPr/>
        </p:nvPicPr>
        <p:blipFill>
          <a:blip r:embed="rId2">
            <a:extLst/>
          </a:blip>
          <a:stretch>
            <a:fillRect/>
          </a:stretch>
        </p:blipFill>
        <p:spPr>
          <a:xfrm>
            <a:off x="1017737" y="9958486"/>
            <a:ext cx="6782421" cy="1780383"/>
          </a:xfrm>
          <a:prstGeom prst="rect">
            <a:avLst/>
          </a:prstGeom>
          <a:ln w="12700">
            <a:miter lim="400000"/>
          </a:ln>
        </p:spPr>
      </p:pic>
      <p:sp>
        <p:nvSpPr>
          <p:cNvPr id="579" name="Ellipse 10"/>
          <p:cNvSpPr/>
          <p:nvPr>
            <p:ph type="pic" sz="quarter" idx="25"/>
          </p:nvPr>
        </p:nvSpPr>
        <p:spPr>
          <a:xfrm>
            <a:off x="11062985" y="7367585"/>
            <a:ext cx="2286800" cy="2286799"/>
          </a:xfrm>
          <a:prstGeom prst="rect">
            <a:avLst/>
          </a:prstGeom>
        </p:spPr>
        <p:txBody>
          <a:bodyPr lIns="91439" tIns="45719" rIns="91439" bIns="45719"/>
          <a:lstStyle/>
          <a:p>
            <a:pPr/>
          </a:p>
        </p:txBody>
      </p:sp>
      <p:pic>
        <p:nvPicPr>
          <p:cNvPr id="580" name="Frame 427321269" descr="Frame 427321269"/>
          <p:cNvPicPr>
            <a:picLocks noChangeAspect="1"/>
          </p:cNvPicPr>
          <p:nvPr/>
        </p:nvPicPr>
        <p:blipFill>
          <a:blip r:embed="rId2">
            <a:extLst/>
          </a:blip>
          <a:stretch>
            <a:fillRect/>
          </a:stretch>
        </p:blipFill>
        <p:spPr>
          <a:xfrm>
            <a:off x="8815537" y="9957097"/>
            <a:ext cx="6782421" cy="1780383"/>
          </a:xfrm>
          <a:prstGeom prst="rect">
            <a:avLst/>
          </a:prstGeom>
          <a:ln w="12700">
            <a:miter lim="400000"/>
          </a:ln>
        </p:spPr>
      </p:pic>
      <p:sp>
        <p:nvSpPr>
          <p:cNvPr id="581" name="Ellipse 10"/>
          <p:cNvSpPr/>
          <p:nvPr>
            <p:ph type="pic" sz="quarter" idx="26"/>
          </p:nvPr>
        </p:nvSpPr>
        <p:spPr>
          <a:xfrm>
            <a:off x="18860785" y="7366196"/>
            <a:ext cx="2286799" cy="2286799"/>
          </a:xfrm>
          <a:prstGeom prst="rect">
            <a:avLst/>
          </a:prstGeom>
        </p:spPr>
        <p:txBody>
          <a:bodyPr lIns="91439" tIns="45719" rIns="91439" bIns="45719"/>
          <a:lstStyle/>
          <a:p>
            <a:pPr/>
          </a:p>
        </p:txBody>
      </p:sp>
      <p:pic>
        <p:nvPicPr>
          <p:cNvPr id="582" name="Frame 427321269" descr="Frame 427321269"/>
          <p:cNvPicPr>
            <a:picLocks noChangeAspect="1"/>
          </p:cNvPicPr>
          <p:nvPr/>
        </p:nvPicPr>
        <p:blipFill>
          <a:blip r:embed="rId3">
            <a:extLst/>
          </a:blip>
          <a:stretch>
            <a:fillRect/>
          </a:stretch>
        </p:blipFill>
        <p:spPr>
          <a:xfrm>
            <a:off x="16613337" y="9955807"/>
            <a:ext cx="6782421" cy="1780383"/>
          </a:xfrm>
          <a:prstGeom prst="rect">
            <a:avLst/>
          </a:prstGeom>
          <a:ln w="12700">
            <a:miter lim="400000"/>
          </a:ln>
        </p:spPr>
      </p:pic>
      <p:sp>
        <p:nvSpPr>
          <p:cNvPr id="583" name="Section Name"/>
          <p:cNvSpPr txBox="1"/>
          <p:nvPr>
            <p:ph type="body" sz="quarter" idx="27"/>
          </p:nvPr>
        </p:nvSpPr>
        <p:spPr>
          <a:xfrm rot="21599399">
            <a:off x="1016177" y="1020315"/>
            <a:ext cx="22377488" cy="490883"/>
          </a:xfrm>
          <a:prstGeom prst="rect">
            <a:avLst/>
          </a:prstGeom>
        </p:spPr>
        <p:txBody>
          <a:bodyPr lIns="0" tIns="0" rIns="0" bIns="0" anchor="ctr">
            <a:spAutoFit/>
          </a:bodyPr>
          <a:lstStyle>
            <a:lvl1pPr marL="0" indent="0">
              <a:lnSpc>
                <a:spcPts val="3800"/>
              </a:lnSpc>
              <a:spcBef>
                <a:spcPts val="0"/>
              </a:spcBef>
              <a:buSzTx/>
              <a:buFontTx/>
              <a:buNone/>
              <a:defRPr sz="3200">
                <a:solidFill>
                  <a:srgbClr val="1A1A1E"/>
                </a:solidFill>
                <a:latin typeface="Inter 28pt Regular"/>
                <a:ea typeface="Inter 28pt Regular"/>
                <a:cs typeface="Inter 28pt Regular"/>
                <a:sym typeface="Inter 28pt Regular"/>
              </a:defRPr>
            </a:lvl1pPr>
          </a:lstStyle>
          <a:p>
            <a:pPr/>
            <a:r>
              <a:t>Section Name</a:t>
            </a:r>
          </a:p>
        </p:txBody>
      </p:sp>
      <p:sp>
        <p:nvSpPr>
          <p:cNvPr id="584" name="Name Surname"/>
          <p:cNvSpPr txBox="1"/>
          <p:nvPr>
            <p:ph type="body" sz="quarter" idx="28"/>
          </p:nvPr>
        </p:nvSpPr>
        <p:spPr>
          <a:xfrm rot="21599399">
            <a:off x="1003299" y="4901524"/>
            <a:ext cx="6807295" cy="490883"/>
          </a:xfrm>
          <a:prstGeom prst="rect">
            <a:avLst/>
          </a:prstGeom>
        </p:spPr>
        <p:txBody>
          <a:bodyPr lIns="0" tIns="0" rIns="0" bIns="0" anchor="ctr">
            <a:spAutoFit/>
          </a:bodyPr>
          <a:lstStyle>
            <a:lvl1pPr marL="0" indent="0" algn="ctr">
              <a:lnSpc>
                <a:spcPts val="3800"/>
              </a:lnSpc>
              <a:spcBef>
                <a:spcPts val="0"/>
              </a:spcBef>
              <a:buSzTx/>
              <a:buFontTx/>
              <a:buNone/>
              <a:defRPr sz="3200">
                <a:solidFill>
                  <a:srgbClr val="1A1A1E"/>
                </a:solidFill>
                <a:latin typeface="Inter 28pt Medium"/>
                <a:ea typeface="Inter 28pt Medium"/>
                <a:cs typeface="Inter 28pt Medium"/>
                <a:sym typeface="Inter 28pt Medium"/>
              </a:defRPr>
            </a:lvl1pPr>
          </a:lstStyle>
          <a:p>
            <a:pPr/>
            <a:r>
              <a:t>Name Surname</a:t>
            </a:r>
          </a:p>
        </p:txBody>
      </p:sp>
      <p:sp>
        <p:nvSpPr>
          <p:cNvPr id="585" name="Lorem ipsum dolor sit amet consectetur adipiscing elit sed do eiusmod tempor incididunt ut labore"/>
          <p:cNvSpPr txBox="1"/>
          <p:nvPr>
            <p:ph type="body" sz="quarter" idx="29"/>
          </p:nvPr>
        </p:nvSpPr>
        <p:spPr>
          <a:xfrm rot="21599399">
            <a:off x="1003258" y="5514673"/>
            <a:ext cx="6807401" cy="670868"/>
          </a:xfrm>
          <a:prstGeom prst="rect">
            <a:avLst/>
          </a:prstGeom>
        </p:spPr>
        <p:txBody>
          <a:bodyPr lIns="0" tIns="0" rIns="0" bIns="0">
            <a:spAutoFit/>
          </a:bodyPr>
          <a:lstStyle>
            <a:lvl1pPr marL="0" indent="0" algn="ctr">
              <a:lnSpc>
                <a:spcPts val="2600"/>
              </a:lnSpc>
              <a:spcBef>
                <a:spcPts val="0"/>
              </a:spcBef>
              <a:buSzTx/>
              <a:buFontTx/>
              <a:buNone/>
              <a:defRPr sz="20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sp>
        <p:nvSpPr>
          <p:cNvPr id="586" name="Name Surname"/>
          <p:cNvSpPr txBox="1"/>
          <p:nvPr>
            <p:ph type="body" sz="quarter" idx="30"/>
          </p:nvPr>
        </p:nvSpPr>
        <p:spPr>
          <a:xfrm rot="21599399">
            <a:off x="8801100" y="4900135"/>
            <a:ext cx="6807294" cy="490882"/>
          </a:xfrm>
          <a:prstGeom prst="rect">
            <a:avLst/>
          </a:prstGeom>
        </p:spPr>
        <p:txBody>
          <a:bodyPr lIns="0" tIns="0" rIns="0" bIns="0" anchor="ctr">
            <a:spAutoFit/>
          </a:bodyPr>
          <a:lstStyle>
            <a:lvl1pPr marL="0" indent="0" algn="ctr">
              <a:lnSpc>
                <a:spcPts val="3800"/>
              </a:lnSpc>
              <a:spcBef>
                <a:spcPts val="0"/>
              </a:spcBef>
              <a:buSzTx/>
              <a:buFontTx/>
              <a:buNone/>
              <a:defRPr sz="3200">
                <a:solidFill>
                  <a:srgbClr val="1A1A1E"/>
                </a:solidFill>
                <a:latin typeface="Inter 28pt Medium"/>
                <a:ea typeface="Inter 28pt Medium"/>
                <a:cs typeface="Inter 28pt Medium"/>
                <a:sym typeface="Inter 28pt Medium"/>
              </a:defRPr>
            </a:lvl1pPr>
          </a:lstStyle>
          <a:p>
            <a:pPr/>
            <a:r>
              <a:t>Name Surname</a:t>
            </a:r>
          </a:p>
        </p:txBody>
      </p:sp>
      <p:sp>
        <p:nvSpPr>
          <p:cNvPr id="587" name="Lorem ipsum dolor sit amet consectetur adipiscing elit sed do eiusmod tempor incididunt ut labore"/>
          <p:cNvSpPr txBox="1"/>
          <p:nvPr>
            <p:ph type="body" sz="quarter" idx="31"/>
          </p:nvPr>
        </p:nvSpPr>
        <p:spPr>
          <a:xfrm rot="21599399">
            <a:off x="8801113" y="5511994"/>
            <a:ext cx="6807401" cy="670869"/>
          </a:xfrm>
          <a:prstGeom prst="rect">
            <a:avLst/>
          </a:prstGeom>
        </p:spPr>
        <p:txBody>
          <a:bodyPr lIns="0" tIns="0" rIns="0" bIns="0">
            <a:spAutoFit/>
          </a:bodyPr>
          <a:lstStyle>
            <a:lvl1pPr marL="0" indent="0" algn="ctr">
              <a:lnSpc>
                <a:spcPts val="2600"/>
              </a:lnSpc>
              <a:spcBef>
                <a:spcPts val="0"/>
              </a:spcBef>
              <a:buSzTx/>
              <a:buFontTx/>
              <a:buNone/>
              <a:defRPr sz="20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sp>
        <p:nvSpPr>
          <p:cNvPr id="588" name="Name Surname"/>
          <p:cNvSpPr txBox="1"/>
          <p:nvPr>
            <p:ph type="body" sz="quarter" idx="32"/>
          </p:nvPr>
        </p:nvSpPr>
        <p:spPr>
          <a:xfrm rot="21599399">
            <a:off x="16598977" y="4901524"/>
            <a:ext cx="6807295" cy="490883"/>
          </a:xfrm>
          <a:prstGeom prst="rect">
            <a:avLst/>
          </a:prstGeom>
        </p:spPr>
        <p:txBody>
          <a:bodyPr lIns="0" tIns="0" rIns="0" bIns="0" anchor="ctr">
            <a:spAutoFit/>
          </a:bodyPr>
          <a:lstStyle>
            <a:lvl1pPr marL="0" indent="0" algn="ctr">
              <a:lnSpc>
                <a:spcPts val="3800"/>
              </a:lnSpc>
              <a:spcBef>
                <a:spcPts val="0"/>
              </a:spcBef>
              <a:buSzTx/>
              <a:buFontTx/>
              <a:buNone/>
              <a:defRPr sz="3200">
                <a:solidFill>
                  <a:srgbClr val="1A1A1E"/>
                </a:solidFill>
                <a:latin typeface="Inter 28pt Medium"/>
                <a:ea typeface="Inter 28pt Medium"/>
                <a:cs typeface="Inter 28pt Medium"/>
                <a:sym typeface="Inter 28pt Medium"/>
              </a:defRPr>
            </a:lvl1pPr>
          </a:lstStyle>
          <a:p>
            <a:pPr/>
            <a:r>
              <a:t>Name Surname</a:t>
            </a:r>
          </a:p>
        </p:txBody>
      </p:sp>
      <p:sp>
        <p:nvSpPr>
          <p:cNvPr id="589" name="Lorem ipsum dolor sit amet consectetur adipiscing elit sed do eiusmod tempor incididunt ut labore"/>
          <p:cNvSpPr txBox="1"/>
          <p:nvPr>
            <p:ph type="body" sz="quarter" idx="33"/>
          </p:nvPr>
        </p:nvSpPr>
        <p:spPr>
          <a:xfrm rot="21599399">
            <a:off x="16598857" y="5511994"/>
            <a:ext cx="6807401" cy="670869"/>
          </a:xfrm>
          <a:prstGeom prst="rect">
            <a:avLst/>
          </a:prstGeom>
        </p:spPr>
        <p:txBody>
          <a:bodyPr lIns="0" tIns="0" rIns="0" bIns="0">
            <a:spAutoFit/>
          </a:bodyPr>
          <a:lstStyle>
            <a:lvl1pPr marL="0" indent="0" algn="ctr">
              <a:lnSpc>
                <a:spcPts val="2600"/>
              </a:lnSpc>
              <a:spcBef>
                <a:spcPts val="0"/>
              </a:spcBef>
              <a:buSzTx/>
              <a:buFontTx/>
              <a:buNone/>
              <a:defRPr sz="20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sp>
        <p:nvSpPr>
          <p:cNvPr id="590" name="Name Surname"/>
          <p:cNvSpPr txBox="1"/>
          <p:nvPr>
            <p:ph type="body" sz="quarter" idx="34"/>
          </p:nvPr>
        </p:nvSpPr>
        <p:spPr>
          <a:xfrm rot="21599399">
            <a:off x="1003299" y="9981524"/>
            <a:ext cx="6807295" cy="490883"/>
          </a:xfrm>
          <a:prstGeom prst="rect">
            <a:avLst/>
          </a:prstGeom>
        </p:spPr>
        <p:txBody>
          <a:bodyPr lIns="0" tIns="0" rIns="0" bIns="0" anchor="ctr">
            <a:spAutoFit/>
          </a:bodyPr>
          <a:lstStyle>
            <a:lvl1pPr marL="0" indent="0" algn="ctr">
              <a:lnSpc>
                <a:spcPts val="3800"/>
              </a:lnSpc>
              <a:spcBef>
                <a:spcPts val="0"/>
              </a:spcBef>
              <a:buSzTx/>
              <a:buFontTx/>
              <a:buNone/>
              <a:defRPr sz="3200">
                <a:solidFill>
                  <a:srgbClr val="1A1A1E"/>
                </a:solidFill>
                <a:latin typeface="Inter 28pt Medium"/>
                <a:ea typeface="Inter 28pt Medium"/>
                <a:cs typeface="Inter 28pt Medium"/>
                <a:sym typeface="Inter 28pt Medium"/>
              </a:defRPr>
            </a:lvl1pPr>
          </a:lstStyle>
          <a:p>
            <a:pPr/>
            <a:r>
              <a:t>Name Surname</a:t>
            </a:r>
          </a:p>
        </p:txBody>
      </p:sp>
      <p:sp>
        <p:nvSpPr>
          <p:cNvPr id="591" name="Lorem ipsum dolor sit amet consectetur adipiscing elit sed do eiusmod tempor incididunt ut labore"/>
          <p:cNvSpPr txBox="1"/>
          <p:nvPr>
            <p:ph type="body" sz="quarter" idx="35"/>
          </p:nvPr>
        </p:nvSpPr>
        <p:spPr>
          <a:xfrm rot="21599399">
            <a:off x="1003258" y="10594673"/>
            <a:ext cx="6807401" cy="670869"/>
          </a:xfrm>
          <a:prstGeom prst="rect">
            <a:avLst/>
          </a:prstGeom>
        </p:spPr>
        <p:txBody>
          <a:bodyPr lIns="0" tIns="0" rIns="0" bIns="0">
            <a:spAutoFit/>
          </a:bodyPr>
          <a:lstStyle>
            <a:lvl1pPr marL="0" indent="0" algn="ctr">
              <a:lnSpc>
                <a:spcPts val="2600"/>
              </a:lnSpc>
              <a:spcBef>
                <a:spcPts val="0"/>
              </a:spcBef>
              <a:buSzTx/>
              <a:buFontTx/>
              <a:buNone/>
              <a:defRPr sz="20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sp>
        <p:nvSpPr>
          <p:cNvPr id="592" name="Name Surname"/>
          <p:cNvSpPr txBox="1"/>
          <p:nvPr>
            <p:ph type="body" sz="quarter" idx="36"/>
          </p:nvPr>
        </p:nvSpPr>
        <p:spPr>
          <a:xfrm rot="21599399">
            <a:off x="8801100" y="9980135"/>
            <a:ext cx="6807294" cy="490883"/>
          </a:xfrm>
          <a:prstGeom prst="rect">
            <a:avLst/>
          </a:prstGeom>
        </p:spPr>
        <p:txBody>
          <a:bodyPr lIns="0" tIns="0" rIns="0" bIns="0" anchor="ctr">
            <a:spAutoFit/>
          </a:bodyPr>
          <a:lstStyle>
            <a:lvl1pPr marL="0" indent="0" algn="ctr">
              <a:lnSpc>
                <a:spcPts val="3800"/>
              </a:lnSpc>
              <a:spcBef>
                <a:spcPts val="0"/>
              </a:spcBef>
              <a:buSzTx/>
              <a:buFontTx/>
              <a:buNone/>
              <a:defRPr sz="3200">
                <a:solidFill>
                  <a:srgbClr val="1A1A1E"/>
                </a:solidFill>
                <a:latin typeface="Inter 28pt Medium"/>
                <a:ea typeface="Inter 28pt Medium"/>
                <a:cs typeface="Inter 28pt Medium"/>
                <a:sym typeface="Inter 28pt Medium"/>
              </a:defRPr>
            </a:lvl1pPr>
          </a:lstStyle>
          <a:p>
            <a:pPr/>
            <a:r>
              <a:t>Name Surname</a:t>
            </a:r>
          </a:p>
        </p:txBody>
      </p:sp>
      <p:sp>
        <p:nvSpPr>
          <p:cNvPr id="593" name="Lorem ipsum dolor sit amet consectetur adipiscing elit sed do eiusmod tempor incididunt ut labore"/>
          <p:cNvSpPr txBox="1"/>
          <p:nvPr>
            <p:ph type="body" sz="quarter" idx="37"/>
          </p:nvPr>
        </p:nvSpPr>
        <p:spPr>
          <a:xfrm rot="21599399">
            <a:off x="8801058" y="10593284"/>
            <a:ext cx="6807401" cy="670868"/>
          </a:xfrm>
          <a:prstGeom prst="rect">
            <a:avLst/>
          </a:prstGeom>
        </p:spPr>
        <p:txBody>
          <a:bodyPr lIns="0" tIns="0" rIns="0" bIns="0">
            <a:spAutoFit/>
          </a:bodyPr>
          <a:lstStyle>
            <a:lvl1pPr marL="0" indent="0" algn="ctr">
              <a:lnSpc>
                <a:spcPts val="2600"/>
              </a:lnSpc>
              <a:spcBef>
                <a:spcPts val="0"/>
              </a:spcBef>
              <a:buSzTx/>
              <a:buFontTx/>
              <a:buNone/>
              <a:defRPr sz="20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sp>
        <p:nvSpPr>
          <p:cNvPr id="594" name="Name Surname"/>
          <p:cNvSpPr txBox="1"/>
          <p:nvPr>
            <p:ph type="body" sz="quarter" idx="38"/>
          </p:nvPr>
        </p:nvSpPr>
        <p:spPr>
          <a:xfrm rot="21599399">
            <a:off x="16598789" y="9981524"/>
            <a:ext cx="6807295" cy="490883"/>
          </a:xfrm>
          <a:prstGeom prst="rect">
            <a:avLst/>
          </a:prstGeom>
        </p:spPr>
        <p:txBody>
          <a:bodyPr lIns="0" tIns="0" rIns="0" bIns="0" anchor="ctr">
            <a:spAutoFit/>
          </a:bodyPr>
          <a:lstStyle>
            <a:lvl1pPr marL="0" indent="0" algn="ctr">
              <a:lnSpc>
                <a:spcPts val="3800"/>
              </a:lnSpc>
              <a:spcBef>
                <a:spcPts val="0"/>
              </a:spcBef>
              <a:buSzTx/>
              <a:buFontTx/>
              <a:buNone/>
              <a:defRPr sz="3200">
                <a:solidFill>
                  <a:srgbClr val="1A1A1E"/>
                </a:solidFill>
                <a:latin typeface="Inter 28pt Medium"/>
                <a:ea typeface="Inter 28pt Medium"/>
                <a:cs typeface="Inter 28pt Medium"/>
                <a:sym typeface="Inter 28pt Medium"/>
              </a:defRPr>
            </a:lvl1pPr>
          </a:lstStyle>
          <a:p>
            <a:pPr/>
            <a:r>
              <a:t>Name Surname</a:t>
            </a:r>
          </a:p>
        </p:txBody>
      </p:sp>
      <p:sp>
        <p:nvSpPr>
          <p:cNvPr id="595" name="Lorem ipsum dolor sit amet consectetur adipiscing elit sed do eiusmod tempor incididunt ut labore"/>
          <p:cNvSpPr txBox="1"/>
          <p:nvPr>
            <p:ph type="body" sz="quarter" idx="39"/>
          </p:nvPr>
        </p:nvSpPr>
        <p:spPr>
          <a:xfrm rot="21599399">
            <a:off x="16598857" y="10591994"/>
            <a:ext cx="6807401" cy="670869"/>
          </a:xfrm>
          <a:prstGeom prst="rect">
            <a:avLst/>
          </a:prstGeom>
        </p:spPr>
        <p:txBody>
          <a:bodyPr lIns="0" tIns="0" rIns="0" bIns="0">
            <a:spAutoFit/>
          </a:bodyPr>
          <a:lstStyle>
            <a:lvl1pPr marL="0" indent="0" algn="ctr">
              <a:lnSpc>
                <a:spcPts val="2600"/>
              </a:lnSpc>
              <a:spcBef>
                <a:spcPts val="0"/>
              </a:spcBef>
              <a:buSzTx/>
              <a:buFontTx/>
              <a:buNone/>
              <a:defRPr sz="20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pic>
        <p:nvPicPr>
          <p:cNvPr id="596" name="Heading" descr="Heading"/>
          <p:cNvPicPr>
            <a:picLocks noChangeAspect="1"/>
          </p:cNvPicPr>
          <p:nvPr/>
        </p:nvPicPr>
        <p:blipFill>
          <a:blip r:embed="rId4">
            <a:extLst/>
          </a:blip>
          <a:stretch>
            <a:fillRect/>
          </a:stretch>
        </p:blipFill>
        <p:spPr>
          <a:xfrm>
            <a:off x="-1" y="-1"/>
            <a:ext cx="24384001" cy="12700001"/>
          </a:xfrm>
          <a:prstGeom prst="rect">
            <a:avLst/>
          </a:prstGeom>
          <a:ln w="12700">
            <a:miter lim="400000"/>
          </a:ln>
        </p:spPr>
      </p:pic>
      <p:pic>
        <p:nvPicPr>
          <p:cNvPr id="597" name="Vector 585" descr="Vector 585"/>
          <p:cNvPicPr>
            <a:picLocks noChangeAspect="0"/>
          </p:cNvPicPr>
          <p:nvPr/>
        </p:nvPicPr>
        <p:blipFill>
          <a:blip r:embed="rId5">
            <a:extLst/>
          </a:blip>
          <a:stretch>
            <a:fillRect/>
          </a:stretch>
        </p:blipFill>
        <p:spPr>
          <a:xfrm>
            <a:off x="-1" y="12693651"/>
            <a:ext cx="24384001" cy="16934"/>
          </a:xfrm>
          <a:prstGeom prst="rect">
            <a:avLst/>
          </a:prstGeom>
          <a:ln w="12700">
            <a:miter lim="400000"/>
          </a:ln>
        </p:spPr>
      </p:pic>
      <p:pic>
        <p:nvPicPr>
          <p:cNvPr id="598" name="network-state-balck" descr="network-state-balck"/>
          <p:cNvPicPr>
            <a:picLocks noChangeAspect="1"/>
          </p:cNvPicPr>
          <p:nvPr/>
        </p:nvPicPr>
        <p:blipFill>
          <a:blip r:embed="rId6">
            <a:extLst/>
          </a:blip>
          <a:stretch>
            <a:fillRect/>
          </a:stretch>
        </p:blipFill>
        <p:spPr>
          <a:xfrm>
            <a:off x="1015999" y="13055600"/>
            <a:ext cx="2794001" cy="304800"/>
          </a:xfrm>
          <a:prstGeom prst="rect">
            <a:avLst/>
          </a:prstGeom>
          <a:ln w="12700">
            <a:miter lim="400000"/>
          </a:ln>
        </p:spPr>
      </p:pic>
      <p:sp>
        <p:nvSpPr>
          <p:cNvPr id="599" name="nscomconference"/>
          <p:cNvSpPr txBox="1"/>
          <p:nvPr/>
        </p:nvSpPr>
        <p:spPr>
          <a:xfrm>
            <a:off x="22148800" y="12997776"/>
            <a:ext cx="1257300" cy="42044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Regular"/>
                <a:ea typeface="Inter Regular"/>
                <a:cs typeface="Inter Regular"/>
                <a:sym typeface="Inter Regular"/>
              </a:defRPr>
            </a:lvl1pPr>
          </a:lstStyle>
          <a:p>
            <a:pPr/>
            <a:r>
              <a:t>ns.com</a:t>
            </a:r>
          </a:p>
        </p:txBody>
      </p:sp>
      <p:sp>
        <p:nvSpPr>
          <p:cNvPr id="60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avatar-7, name, text">
    <p:bg>
      <p:bgPr>
        <a:solidFill>
          <a:srgbClr val="FFFFFF"/>
        </a:solidFill>
      </p:bgPr>
    </p:bg>
    <p:spTree>
      <p:nvGrpSpPr>
        <p:cNvPr id="1" name=""/>
        <p:cNvGrpSpPr/>
        <p:nvPr/>
      </p:nvGrpSpPr>
      <p:grpSpPr>
        <a:xfrm>
          <a:off x="0" y="0"/>
          <a:ext cx="0" cy="0"/>
          <a:chOff x="0" y="0"/>
          <a:chExt cx="0" cy="0"/>
        </a:xfrm>
      </p:grpSpPr>
      <p:sp>
        <p:nvSpPr>
          <p:cNvPr id="607" name="Ellipse 10"/>
          <p:cNvSpPr/>
          <p:nvPr>
            <p:ph type="pic" sz="quarter" idx="21"/>
          </p:nvPr>
        </p:nvSpPr>
        <p:spPr>
          <a:xfrm>
            <a:off x="2480074" y="2288081"/>
            <a:ext cx="2286800" cy="2286799"/>
          </a:xfrm>
          <a:prstGeom prst="rect">
            <a:avLst/>
          </a:prstGeom>
        </p:spPr>
        <p:txBody>
          <a:bodyPr lIns="91439" tIns="45719" rIns="91439" bIns="45719"/>
          <a:lstStyle/>
          <a:p>
            <a:pPr/>
          </a:p>
        </p:txBody>
      </p:sp>
      <p:pic>
        <p:nvPicPr>
          <p:cNvPr id="608" name="Frame 427321269" descr="Frame 427321269"/>
          <p:cNvPicPr>
            <a:picLocks noChangeAspect="1"/>
          </p:cNvPicPr>
          <p:nvPr/>
        </p:nvPicPr>
        <p:blipFill>
          <a:blip r:embed="rId2">
            <a:extLst/>
          </a:blip>
          <a:stretch>
            <a:fillRect/>
          </a:stretch>
        </p:blipFill>
        <p:spPr>
          <a:xfrm>
            <a:off x="1016850" y="4878965"/>
            <a:ext cx="5220321" cy="1779824"/>
          </a:xfrm>
          <a:prstGeom prst="rect">
            <a:avLst/>
          </a:prstGeom>
          <a:ln w="12700">
            <a:miter lim="400000"/>
          </a:ln>
        </p:spPr>
      </p:pic>
      <p:sp>
        <p:nvSpPr>
          <p:cNvPr id="609" name="Ellipse 10"/>
          <p:cNvSpPr/>
          <p:nvPr>
            <p:ph type="pic" sz="quarter" idx="22"/>
          </p:nvPr>
        </p:nvSpPr>
        <p:spPr>
          <a:xfrm>
            <a:off x="8201424" y="2288081"/>
            <a:ext cx="2286799" cy="2286799"/>
          </a:xfrm>
          <a:prstGeom prst="rect">
            <a:avLst/>
          </a:prstGeom>
        </p:spPr>
        <p:txBody>
          <a:bodyPr lIns="91439" tIns="45719" rIns="91439" bIns="45719"/>
          <a:lstStyle/>
          <a:p>
            <a:pPr/>
          </a:p>
        </p:txBody>
      </p:sp>
      <p:pic>
        <p:nvPicPr>
          <p:cNvPr id="610" name="Frame 427321269" descr="Frame 427321269"/>
          <p:cNvPicPr>
            <a:picLocks noChangeAspect="1"/>
          </p:cNvPicPr>
          <p:nvPr/>
        </p:nvPicPr>
        <p:blipFill>
          <a:blip r:embed="rId2">
            <a:extLst/>
          </a:blip>
          <a:stretch>
            <a:fillRect/>
          </a:stretch>
        </p:blipFill>
        <p:spPr>
          <a:xfrm>
            <a:off x="6738201" y="4877972"/>
            <a:ext cx="5220321" cy="1779823"/>
          </a:xfrm>
          <a:prstGeom prst="rect">
            <a:avLst/>
          </a:prstGeom>
          <a:ln w="12700">
            <a:miter lim="400000"/>
          </a:ln>
        </p:spPr>
      </p:pic>
      <p:sp>
        <p:nvSpPr>
          <p:cNvPr id="611" name="Ellipse 10"/>
          <p:cNvSpPr/>
          <p:nvPr>
            <p:ph type="pic" sz="quarter" idx="23"/>
          </p:nvPr>
        </p:nvSpPr>
        <p:spPr>
          <a:xfrm>
            <a:off x="13922773" y="2287089"/>
            <a:ext cx="2286800" cy="2286800"/>
          </a:xfrm>
          <a:prstGeom prst="rect">
            <a:avLst/>
          </a:prstGeom>
        </p:spPr>
        <p:txBody>
          <a:bodyPr lIns="91439" tIns="45719" rIns="91439" bIns="45719"/>
          <a:lstStyle/>
          <a:p>
            <a:pPr/>
          </a:p>
        </p:txBody>
      </p:sp>
      <p:pic>
        <p:nvPicPr>
          <p:cNvPr id="612" name="Frame 427321269" descr="Frame 427321269"/>
          <p:cNvPicPr>
            <a:picLocks noChangeAspect="1"/>
          </p:cNvPicPr>
          <p:nvPr/>
        </p:nvPicPr>
        <p:blipFill>
          <a:blip r:embed="rId3">
            <a:extLst/>
          </a:blip>
          <a:stretch>
            <a:fillRect/>
          </a:stretch>
        </p:blipFill>
        <p:spPr>
          <a:xfrm>
            <a:off x="12459550" y="4876979"/>
            <a:ext cx="5220321" cy="1779824"/>
          </a:xfrm>
          <a:prstGeom prst="rect">
            <a:avLst/>
          </a:prstGeom>
          <a:ln w="12700">
            <a:miter lim="400000"/>
          </a:ln>
        </p:spPr>
      </p:pic>
      <p:sp>
        <p:nvSpPr>
          <p:cNvPr id="613" name="Ellipse 10"/>
          <p:cNvSpPr/>
          <p:nvPr>
            <p:ph type="pic" sz="quarter" idx="24"/>
          </p:nvPr>
        </p:nvSpPr>
        <p:spPr>
          <a:xfrm>
            <a:off x="19644123" y="2285997"/>
            <a:ext cx="2286800" cy="2286800"/>
          </a:xfrm>
          <a:prstGeom prst="rect">
            <a:avLst/>
          </a:prstGeom>
        </p:spPr>
        <p:txBody>
          <a:bodyPr lIns="91439" tIns="45719" rIns="91439" bIns="45719"/>
          <a:lstStyle/>
          <a:p>
            <a:pPr/>
          </a:p>
        </p:txBody>
      </p:sp>
      <p:pic>
        <p:nvPicPr>
          <p:cNvPr id="614" name="Frame 427321269" descr="Frame 427321269"/>
          <p:cNvPicPr>
            <a:picLocks noChangeAspect="1"/>
          </p:cNvPicPr>
          <p:nvPr/>
        </p:nvPicPr>
        <p:blipFill>
          <a:blip r:embed="rId3">
            <a:extLst/>
          </a:blip>
          <a:stretch>
            <a:fillRect/>
          </a:stretch>
        </p:blipFill>
        <p:spPr>
          <a:xfrm>
            <a:off x="18180901" y="4875988"/>
            <a:ext cx="5220321" cy="1779823"/>
          </a:xfrm>
          <a:prstGeom prst="rect">
            <a:avLst/>
          </a:prstGeom>
          <a:ln w="12700">
            <a:miter lim="400000"/>
          </a:ln>
        </p:spPr>
      </p:pic>
      <p:sp>
        <p:nvSpPr>
          <p:cNvPr id="615" name="Ellipse 10"/>
          <p:cNvSpPr/>
          <p:nvPr>
            <p:ph type="pic" sz="quarter" idx="25"/>
          </p:nvPr>
        </p:nvSpPr>
        <p:spPr>
          <a:xfrm>
            <a:off x="5127851" y="7368577"/>
            <a:ext cx="2286800" cy="2286800"/>
          </a:xfrm>
          <a:prstGeom prst="rect">
            <a:avLst/>
          </a:prstGeom>
        </p:spPr>
        <p:txBody>
          <a:bodyPr lIns="91439" tIns="45719" rIns="91439" bIns="45719"/>
          <a:lstStyle/>
          <a:p>
            <a:pPr/>
          </a:p>
        </p:txBody>
      </p:sp>
      <p:pic>
        <p:nvPicPr>
          <p:cNvPr id="616" name="Frame 427321269" descr="Frame 427321269"/>
          <p:cNvPicPr>
            <a:picLocks noChangeAspect="1"/>
          </p:cNvPicPr>
          <p:nvPr/>
        </p:nvPicPr>
        <p:blipFill>
          <a:blip r:embed="rId4">
            <a:extLst/>
          </a:blip>
          <a:stretch>
            <a:fillRect/>
          </a:stretch>
        </p:blipFill>
        <p:spPr>
          <a:xfrm>
            <a:off x="3557737" y="9958585"/>
            <a:ext cx="5423522" cy="1779939"/>
          </a:xfrm>
          <a:prstGeom prst="rect">
            <a:avLst/>
          </a:prstGeom>
          <a:ln w="12700">
            <a:miter lim="400000"/>
          </a:ln>
        </p:spPr>
      </p:pic>
      <p:sp>
        <p:nvSpPr>
          <p:cNvPr id="617" name="Ellipse 10"/>
          <p:cNvSpPr/>
          <p:nvPr>
            <p:ph type="pic" sz="quarter" idx="26"/>
          </p:nvPr>
        </p:nvSpPr>
        <p:spPr>
          <a:xfrm>
            <a:off x="11062985" y="7367585"/>
            <a:ext cx="2286800" cy="2286799"/>
          </a:xfrm>
          <a:prstGeom prst="rect">
            <a:avLst/>
          </a:prstGeom>
        </p:spPr>
        <p:txBody>
          <a:bodyPr lIns="91439" tIns="45719" rIns="91439" bIns="45719"/>
          <a:lstStyle/>
          <a:p>
            <a:pPr/>
          </a:p>
        </p:txBody>
      </p:sp>
      <p:pic>
        <p:nvPicPr>
          <p:cNvPr id="618" name="Frame 427321269" descr="Frame 427321269"/>
          <p:cNvPicPr>
            <a:picLocks noChangeAspect="1"/>
          </p:cNvPicPr>
          <p:nvPr/>
        </p:nvPicPr>
        <p:blipFill>
          <a:blip r:embed="rId4">
            <a:extLst/>
          </a:blip>
          <a:stretch>
            <a:fillRect/>
          </a:stretch>
        </p:blipFill>
        <p:spPr>
          <a:xfrm>
            <a:off x="9492871" y="9957494"/>
            <a:ext cx="5423521" cy="1779940"/>
          </a:xfrm>
          <a:prstGeom prst="rect">
            <a:avLst/>
          </a:prstGeom>
          <a:ln w="12700">
            <a:miter lim="400000"/>
          </a:ln>
        </p:spPr>
      </p:pic>
      <p:sp>
        <p:nvSpPr>
          <p:cNvPr id="619" name="Ellipse 10"/>
          <p:cNvSpPr/>
          <p:nvPr>
            <p:ph type="pic" sz="quarter" idx="27"/>
          </p:nvPr>
        </p:nvSpPr>
        <p:spPr>
          <a:xfrm>
            <a:off x="16998119" y="7366493"/>
            <a:ext cx="2286799" cy="2286800"/>
          </a:xfrm>
          <a:prstGeom prst="rect">
            <a:avLst/>
          </a:prstGeom>
        </p:spPr>
        <p:txBody>
          <a:bodyPr lIns="91439" tIns="45719" rIns="91439" bIns="45719"/>
          <a:lstStyle/>
          <a:p>
            <a:pPr/>
          </a:p>
        </p:txBody>
      </p:sp>
      <p:pic>
        <p:nvPicPr>
          <p:cNvPr id="620" name="Frame 427321269" descr="Frame 427321269"/>
          <p:cNvPicPr>
            <a:picLocks noChangeAspect="1"/>
          </p:cNvPicPr>
          <p:nvPr/>
        </p:nvPicPr>
        <p:blipFill>
          <a:blip r:embed="rId5">
            <a:extLst/>
          </a:blip>
          <a:stretch>
            <a:fillRect/>
          </a:stretch>
        </p:blipFill>
        <p:spPr>
          <a:xfrm>
            <a:off x="15428005" y="9956502"/>
            <a:ext cx="5423521" cy="1779939"/>
          </a:xfrm>
          <a:prstGeom prst="rect">
            <a:avLst/>
          </a:prstGeom>
          <a:ln w="12700">
            <a:miter lim="400000"/>
          </a:ln>
        </p:spPr>
      </p:pic>
      <p:sp>
        <p:nvSpPr>
          <p:cNvPr id="621" name="Section Name"/>
          <p:cNvSpPr txBox="1"/>
          <p:nvPr>
            <p:ph type="body" sz="quarter" idx="28"/>
          </p:nvPr>
        </p:nvSpPr>
        <p:spPr>
          <a:xfrm rot="21599399">
            <a:off x="1016177" y="1020315"/>
            <a:ext cx="22377488" cy="490883"/>
          </a:xfrm>
          <a:prstGeom prst="rect">
            <a:avLst/>
          </a:prstGeom>
        </p:spPr>
        <p:txBody>
          <a:bodyPr lIns="0" tIns="0" rIns="0" bIns="0" anchor="ctr">
            <a:spAutoFit/>
          </a:bodyPr>
          <a:lstStyle>
            <a:lvl1pPr marL="0" indent="0">
              <a:lnSpc>
                <a:spcPts val="3800"/>
              </a:lnSpc>
              <a:spcBef>
                <a:spcPts val="0"/>
              </a:spcBef>
              <a:buSzTx/>
              <a:buFontTx/>
              <a:buNone/>
              <a:defRPr sz="3200">
                <a:solidFill>
                  <a:srgbClr val="1A1A1E"/>
                </a:solidFill>
                <a:latin typeface="Inter 28pt Regular"/>
                <a:ea typeface="Inter 28pt Regular"/>
                <a:cs typeface="Inter 28pt Regular"/>
                <a:sym typeface="Inter 28pt Regular"/>
              </a:defRPr>
            </a:lvl1pPr>
          </a:lstStyle>
          <a:p>
            <a:pPr/>
            <a:r>
              <a:t>Section Name</a:t>
            </a:r>
          </a:p>
        </p:txBody>
      </p:sp>
      <p:sp>
        <p:nvSpPr>
          <p:cNvPr id="622" name="Name Surname"/>
          <p:cNvSpPr txBox="1"/>
          <p:nvPr>
            <p:ph type="body" sz="quarter" idx="29"/>
          </p:nvPr>
        </p:nvSpPr>
        <p:spPr>
          <a:xfrm rot="21599399">
            <a:off x="1003299" y="4901660"/>
            <a:ext cx="5245195" cy="490883"/>
          </a:xfrm>
          <a:prstGeom prst="rect">
            <a:avLst/>
          </a:prstGeom>
        </p:spPr>
        <p:txBody>
          <a:bodyPr lIns="0" tIns="0" rIns="0" bIns="0" anchor="ctr">
            <a:spAutoFit/>
          </a:bodyPr>
          <a:lstStyle>
            <a:lvl1pPr marL="0" indent="0" algn="ctr">
              <a:lnSpc>
                <a:spcPts val="3800"/>
              </a:lnSpc>
              <a:spcBef>
                <a:spcPts val="0"/>
              </a:spcBef>
              <a:buSzTx/>
              <a:buFontTx/>
              <a:buNone/>
              <a:defRPr sz="3200">
                <a:solidFill>
                  <a:srgbClr val="1A1A1E"/>
                </a:solidFill>
                <a:latin typeface="Inter 28pt Medium"/>
                <a:ea typeface="Inter 28pt Medium"/>
                <a:cs typeface="Inter 28pt Medium"/>
                <a:sym typeface="Inter 28pt Medium"/>
              </a:defRPr>
            </a:lvl1pPr>
          </a:lstStyle>
          <a:p>
            <a:pPr/>
            <a:r>
              <a:t>Name Surname</a:t>
            </a:r>
          </a:p>
        </p:txBody>
      </p:sp>
      <p:sp>
        <p:nvSpPr>
          <p:cNvPr id="623" name="Lorem ipsum dolor sit amet consectetur adipiscing elit sed do eiusmod tempor incididunt ut labore"/>
          <p:cNvSpPr txBox="1"/>
          <p:nvPr>
            <p:ph type="body" sz="quarter" idx="30"/>
          </p:nvPr>
        </p:nvSpPr>
        <p:spPr>
          <a:xfrm rot="21599399">
            <a:off x="1003192" y="5513954"/>
            <a:ext cx="5245301" cy="1009536"/>
          </a:xfrm>
          <a:prstGeom prst="rect">
            <a:avLst/>
          </a:prstGeom>
        </p:spPr>
        <p:txBody>
          <a:bodyPr lIns="0" tIns="0" rIns="0" bIns="0">
            <a:spAutoFit/>
          </a:bodyPr>
          <a:lstStyle>
            <a:lvl1pPr marL="0" indent="0" algn="ctr">
              <a:lnSpc>
                <a:spcPts val="2600"/>
              </a:lnSpc>
              <a:spcBef>
                <a:spcPts val="0"/>
              </a:spcBef>
              <a:buSzTx/>
              <a:buFontTx/>
              <a:buNone/>
              <a:defRPr sz="20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sp>
        <p:nvSpPr>
          <p:cNvPr id="624" name="Name Surname"/>
          <p:cNvSpPr txBox="1"/>
          <p:nvPr>
            <p:ph type="body" sz="quarter" idx="31"/>
          </p:nvPr>
        </p:nvSpPr>
        <p:spPr>
          <a:xfrm rot="21599399">
            <a:off x="6731041" y="4892630"/>
            <a:ext cx="5245194" cy="490882"/>
          </a:xfrm>
          <a:prstGeom prst="rect">
            <a:avLst/>
          </a:prstGeom>
        </p:spPr>
        <p:txBody>
          <a:bodyPr lIns="0" tIns="0" rIns="0" bIns="0" anchor="ctr">
            <a:spAutoFit/>
          </a:bodyPr>
          <a:lstStyle>
            <a:lvl1pPr marL="0" indent="0" algn="ctr">
              <a:lnSpc>
                <a:spcPts val="3800"/>
              </a:lnSpc>
              <a:spcBef>
                <a:spcPts val="0"/>
              </a:spcBef>
              <a:buSzTx/>
              <a:buFontTx/>
              <a:buNone/>
              <a:defRPr sz="3200">
                <a:solidFill>
                  <a:srgbClr val="1A1A1E"/>
                </a:solidFill>
                <a:latin typeface="Inter 28pt Medium"/>
                <a:ea typeface="Inter 28pt Medium"/>
                <a:cs typeface="Inter 28pt Medium"/>
                <a:sym typeface="Inter 28pt Medium"/>
              </a:defRPr>
            </a:lvl1pPr>
          </a:lstStyle>
          <a:p>
            <a:pPr/>
            <a:r>
              <a:t>Name Surname</a:t>
            </a:r>
          </a:p>
        </p:txBody>
      </p:sp>
      <p:sp>
        <p:nvSpPr>
          <p:cNvPr id="625" name="Lorem ipsum dolor sit amet consectetur adipiscing elit sed do eiusmod tempor incididunt ut labore"/>
          <p:cNvSpPr txBox="1"/>
          <p:nvPr>
            <p:ph type="body" sz="quarter" idx="32"/>
          </p:nvPr>
        </p:nvSpPr>
        <p:spPr>
          <a:xfrm rot="21599399">
            <a:off x="6730988" y="5513954"/>
            <a:ext cx="5245301" cy="1009536"/>
          </a:xfrm>
          <a:prstGeom prst="rect">
            <a:avLst/>
          </a:prstGeom>
        </p:spPr>
        <p:txBody>
          <a:bodyPr lIns="0" tIns="0" rIns="0" bIns="0">
            <a:spAutoFit/>
          </a:bodyPr>
          <a:lstStyle>
            <a:lvl1pPr marL="0" indent="0" algn="ctr">
              <a:lnSpc>
                <a:spcPts val="2600"/>
              </a:lnSpc>
              <a:spcBef>
                <a:spcPts val="0"/>
              </a:spcBef>
              <a:buSzTx/>
              <a:buFontTx/>
              <a:buNone/>
              <a:defRPr sz="20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sp>
        <p:nvSpPr>
          <p:cNvPr id="626" name="Name Surname"/>
          <p:cNvSpPr txBox="1"/>
          <p:nvPr>
            <p:ph type="body" sz="quarter" idx="33"/>
          </p:nvPr>
        </p:nvSpPr>
        <p:spPr>
          <a:xfrm rot="21599399">
            <a:off x="12446000" y="4899675"/>
            <a:ext cx="5245194" cy="490883"/>
          </a:xfrm>
          <a:prstGeom prst="rect">
            <a:avLst/>
          </a:prstGeom>
        </p:spPr>
        <p:txBody>
          <a:bodyPr lIns="0" tIns="0" rIns="0" bIns="0" anchor="ctr">
            <a:spAutoFit/>
          </a:bodyPr>
          <a:lstStyle>
            <a:lvl1pPr marL="0" indent="0" algn="ctr">
              <a:lnSpc>
                <a:spcPts val="3800"/>
              </a:lnSpc>
              <a:spcBef>
                <a:spcPts val="0"/>
              </a:spcBef>
              <a:buSzTx/>
              <a:buFontTx/>
              <a:buNone/>
              <a:defRPr sz="3200">
                <a:solidFill>
                  <a:srgbClr val="1A1A1E"/>
                </a:solidFill>
                <a:latin typeface="Inter 28pt Medium"/>
                <a:ea typeface="Inter 28pt Medium"/>
                <a:cs typeface="Inter 28pt Medium"/>
                <a:sym typeface="Inter 28pt Medium"/>
              </a:defRPr>
            </a:lvl1pPr>
          </a:lstStyle>
          <a:p>
            <a:pPr/>
            <a:r>
              <a:t>Name Surname</a:t>
            </a:r>
          </a:p>
        </p:txBody>
      </p:sp>
      <p:sp>
        <p:nvSpPr>
          <p:cNvPr id="627" name="Lorem ipsum dolor sit amet consectetur adipiscing elit sed do eiusmod tempor incididunt ut labore"/>
          <p:cNvSpPr txBox="1"/>
          <p:nvPr>
            <p:ph type="body" sz="quarter" idx="34"/>
          </p:nvPr>
        </p:nvSpPr>
        <p:spPr>
          <a:xfrm rot="21599399">
            <a:off x="12445988" y="5512961"/>
            <a:ext cx="5245301" cy="1009535"/>
          </a:xfrm>
          <a:prstGeom prst="rect">
            <a:avLst/>
          </a:prstGeom>
        </p:spPr>
        <p:txBody>
          <a:bodyPr lIns="0" tIns="0" rIns="0" bIns="0">
            <a:spAutoFit/>
          </a:bodyPr>
          <a:lstStyle>
            <a:lvl1pPr marL="0" indent="0" algn="ctr">
              <a:lnSpc>
                <a:spcPts val="2600"/>
              </a:lnSpc>
              <a:spcBef>
                <a:spcPts val="0"/>
              </a:spcBef>
              <a:buSzTx/>
              <a:buFontTx/>
              <a:buNone/>
              <a:defRPr sz="20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sp>
        <p:nvSpPr>
          <p:cNvPr id="628" name="Name Surname"/>
          <p:cNvSpPr txBox="1"/>
          <p:nvPr>
            <p:ph type="body" sz="quarter" idx="35"/>
          </p:nvPr>
        </p:nvSpPr>
        <p:spPr>
          <a:xfrm rot="21599399">
            <a:off x="18173700" y="4898684"/>
            <a:ext cx="5245194" cy="490882"/>
          </a:xfrm>
          <a:prstGeom prst="rect">
            <a:avLst/>
          </a:prstGeom>
        </p:spPr>
        <p:txBody>
          <a:bodyPr lIns="0" tIns="0" rIns="0" bIns="0" anchor="ctr">
            <a:spAutoFit/>
          </a:bodyPr>
          <a:lstStyle>
            <a:lvl1pPr marL="0" indent="0" algn="ctr">
              <a:lnSpc>
                <a:spcPts val="3800"/>
              </a:lnSpc>
              <a:spcBef>
                <a:spcPts val="0"/>
              </a:spcBef>
              <a:buSzTx/>
              <a:buFontTx/>
              <a:buNone/>
              <a:defRPr sz="3200">
                <a:solidFill>
                  <a:srgbClr val="1A1A1E"/>
                </a:solidFill>
                <a:latin typeface="Inter 28pt Medium"/>
                <a:ea typeface="Inter 28pt Medium"/>
                <a:cs typeface="Inter 28pt Medium"/>
                <a:sym typeface="Inter 28pt Medium"/>
              </a:defRPr>
            </a:lvl1pPr>
          </a:lstStyle>
          <a:p>
            <a:pPr/>
            <a:r>
              <a:t>Name Surname</a:t>
            </a:r>
          </a:p>
        </p:txBody>
      </p:sp>
      <p:sp>
        <p:nvSpPr>
          <p:cNvPr id="629" name="Lorem ipsum dolor sit amet consectetur adipiscing elit sed do eiusmod tempor incididunt ut labore"/>
          <p:cNvSpPr txBox="1"/>
          <p:nvPr>
            <p:ph type="body" sz="quarter" idx="36"/>
          </p:nvPr>
        </p:nvSpPr>
        <p:spPr>
          <a:xfrm rot="21599399">
            <a:off x="18173688" y="5511969"/>
            <a:ext cx="5245301" cy="1009535"/>
          </a:xfrm>
          <a:prstGeom prst="rect">
            <a:avLst/>
          </a:prstGeom>
        </p:spPr>
        <p:txBody>
          <a:bodyPr lIns="0" tIns="0" rIns="0" bIns="0">
            <a:spAutoFit/>
          </a:bodyPr>
          <a:lstStyle>
            <a:lvl1pPr marL="0" indent="0" algn="ctr">
              <a:lnSpc>
                <a:spcPts val="2600"/>
              </a:lnSpc>
              <a:spcBef>
                <a:spcPts val="0"/>
              </a:spcBef>
              <a:buSzTx/>
              <a:buFontTx/>
              <a:buNone/>
              <a:defRPr sz="20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sp>
        <p:nvSpPr>
          <p:cNvPr id="630" name="Name Surname"/>
          <p:cNvSpPr txBox="1"/>
          <p:nvPr>
            <p:ph type="body" sz="quarter" idx="37"/>
          </p:nvPr>
        </p:nvSpPr>
        <p:spPr>
          <a:xfrm rot="21599399">
            <a:off x="3543299" y="9981247"/>
            <a:ext cx="5448395" cy="490882"/>
          </a:xfrm>
          <a:prstGeom prst="rect">
            <a:avLst/>
          </a:prstGeom>
        </p:spPr>
        <p:txBody>
          <a:bodyPr lIns="0" tIns="0" rIns="0" bIns="0" anchor="ctr">
            <a:spAutoFit/>
          </a:bodyPr>
          <a:lstStyle>
            <a:lvl1pPr marL="0" indent="0" algn="ctr">
              <a:lnSpc>
                <a:spcPts val="3800"/>
              </a:lnSpc>
              <a:spcBef>
                <a:spcPts val="0"/>
              </a:spcBef>
              <a:buSzTx/>
              <a:buFontTx/>
              <a:buNone/>
              <a:defRPr sz="3200">
                <a:solidFill>
                  <a:srgbClr val="1A1A1E"/>
                </a:solidFill>
                <a:latin typeface="Inter 28pt Medium"/>
                <a:ea typeface="Inter 28pt Medium"/>
                <a:cs typeface="Inter 28pt Medium"/>
                <a:sym typeface="Inter 28pt Medium"/>
              </a:defRPr>
            </a:lvl1pPr>
          </a:lstStyle>
          <a:p>
            <a:pPr/>
            <a:r>
              <a:t>Name Surname</a:t>
            </a:r>
          </a:p>
        </p:txBody>
      </p:sp>
      <p:sp>
        <p:nvSpPr>
          <p:cNvPr id="631" name="Lorem ipsum dolor sit amet consectetur adipiscing elit sed do eiusmod tempor incididunt ut labore"/>
          <p:cNvSpPr txBox="1"/>
          <p:nvPr>
            <p:ph type="body" sz="quarter" idx="38"/>
          </p:nvPr>
        </p:nvSpPr>
        <p:spPr>
          <a:xfrm rot="21599399">
            <a:off x="3543288" y="10594515"/>
            <a:ext cx="5448501" cy="1009535"/>
          </a:xfrm>
          <a:prstGeom prst="rect">
            <a:avLst/>
          </a:prstGeom>
        </p:spPr>
        <p:txBody>
          <a:bodyPr lIns="0" tIns="0" rIns="0" bIns="0">
            <a:spAutoFit/>
          </a:bodyPr>
          <a:lstStyle>
            <a:lvl1pPr marL="0" indent="0" algn="ctr">
              <a:lnSpc>
                <a:spcPts val="2600"/>
              </a:lnSpc>
              <a:spcBef>
                <a:spcPts val="0"/>
              </a:spcBef>
              <a:buSzTx/>
              <a:buFontTx/>
              <a:buNone/>
              <a:defRPr sz="20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sp>
        <p:nvSpPr>
          <p:cNvPr id="632" name="Name Surname"/>
          <p:cNvSpPr txBox="1"/>
          <p:nvPr>
            <p:ph type="body" sz="quarter" idx="39"/>
          </p:nvPr>
        </p:nvSpPr>
        <p:spPr>
          <a:xfrm rot="21599399">
            <a:off x="9474241" y="9981247"/>
            <a:ext cx="5448394" cy="490882"/>
          </a:xfrm>
          <a:prstGeom prst="rect">
            <a:avLst/>
          </a:prstGeom>
        </p:spPr>
        <p:txBody>
          <a:bodyPr lIns="0" tIns="0" rIns="0" bIns="0" anchor="ctr">
            <a:spAutoFit/>
          </a:bodyPr>
          <a:lstStyle>
            <a:lvl1pPr marL="0" indent="0" algn="ctr">
              <a:lnSpc>
                <a:spcPts val="3800"/>
              </a:lnSpc>
              <a:spcBef>
                <a:spcPts val="0"/>
              </a:spcBef>
              <a:buSzTx/>
              <a:buFontTx/>
              <a:buNone/>
              <a:defRPr sz="3200">
                <a:solidFill>
                  <a:srgbClr val="1A1A1E"/>
                </a:solidFill>
                <a:latin typeface="Inter 28pt Medium"/>
                <a:ea typeface="Inter 28pt Medium"/>
                <a:cs typeface="Inter 28pt Medium"/>
                <a:sym typeface="Inter 28pt Medium"/>
              </a:defRPr>
            </a:lvl1pPr>
          </a:lstStyle>
          <a:p>
            <a:pPr/>
            <a:r>
              <a:t>Name Surname</a:t>
            </a:r>
          </a:p>
        </p:txBody>
      </p:sp>
      <p:sp>
        <p:nvSpPr>
          <p:cNvPr id="633" name="Lorem ipsum dolor sit amet consectetur adipiscing elit sed do eiusmod tempor incididunt ut labore"/>
          <p:cNvSpPr txBox="1"/>
          <p:nvPr>
            <p:ph type="body" sz="quarter" idx="40"/>
          </p:nvPr>
        </p:nvSpPr>
        <p:spPr>
          <a:xfrm rot="21599399">
            <a:off x="9474188" y="10593422"/>
            <a:ext cx="5448501" cy="1009535"/>
          </a:xfrm>
          <a:prstGeom prst="rect">
            <a:avLst/>
          </a:prstGeom>
        </p:spPr>
        <p:txBody>
          <a:bodyPr lIns="0" tIns="0" rIns="0" bIns="0">
            <a:spAutoFit/>
          </a:bodyPr>
          <a:lstStyle>
            <a:lvl1pPr marL="0" indent="0" algn="ctr">
              <a:lnSpc>
                <a:spcPts val="2600"/>
              </a:lnSpc>
              <a:spcBef>
                <a:spcPts val="0"/>
              </a:spcBef>
              <a:buSzTx/>
              <a:buFontTx/>
              <a:buNone/>
              <a:defRPr sz="20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sp>
        <p:nvSpPr>
          <p:cNvPr id="634" name="Name Surname"/>
          <p:cNvSpPr txBox="1"/>
          <p:nvPr>
            <p:ph type="body" sz="quarter" idx="41"/>
          </p:nvPr>
        </p:nvSpPr>
        <p:spPr>
          <a:xfrm rot="21599399">
            <a:off x="15417799" y="9979163"/>
            <a:ext cx="5448395" cy="490882"/>
          </a:xfrm>
          <a:prstGeom prst="rect">
            <a:avLst/>
          </a:prstGeom>
        </p:spPr>
        <p:txBody>
          <a:bodyPr lIns="0" tIns="0" rIns="0" bIns="0" anchor="ctr">
            <a:spAutoFit/>
          </a:bodyPr>
          <a:lstStyle>
            <a:lvl1pPr marL="0" indent="0" algn="ctr">
              <a:lnSpc>
                <a:spcPts val="3800"/>
              </a:lnSpc>
              <a:spcBef>
                <a:spcPts val="0"/>
              </a:spcBef>
              <a:buSzTx/>
              <a:buFontTx/>
              <a:buNone/>
              <a:defRPr sz="3200">
                <a:solidFill>
                  <a:srgbClr val="1A1A1E"/>
                </a:solidFill>
                <a:latin typeface="Inter 28pt Medium"/>
                <a:ea typeface="Inter 28pt Medium"/>
                <a:cs typeface="Inter 28pt Medium"/>
                <a:sym typeface="Inter 28pt Medium"/>
              </a:defRPr>
            </a:lvl1pPr>
          </a:lstStyle>
          <a:p>
            <a:pPr/>
            <a:r>
              <a:t>Name Surname</a:t>
            </a:r>
          </a:p>
        </p:txBody>
      </p:sp>
      <p:sp>
        <p:nvSpPr>
          <p:cNvPr id="635" name="Lorem ipsum dolor sit amet consectetur adipiscing elit sed do eiusmod tempor incididunt ut labore"/>
          <p:cNvSpPr txBox="1"/>
          <p:nvPr>
            <p:ph type="body" sz="quarter" idx="42"/>
          </p:nvPr>
        </p:nvSpPr>
        <p:spPr>
          <a:xfrm rot="21599399">
            <a:off x="15417787" y="10592430"/>
            <a:ext cx="5448501" cy="1009535"/>
          </a:xfrm>
          <a:prstGeom prst="rect">
            <a:avLst/>
          </a:prstGeom>
        </p:spPr>
        <p:txBody>
          <a:bodyPr lIns="0" tIns="0" rIns="0" bIns="0">
            <a:spAutoFit/>
          </a:bodyPr>
          <a:lstStyle>
            <a:lvl1pPr marL="0" indent="0" algn="ctr">
              <a:lnSpc>
                <a:spcPts val="2600"/>
              </a:lnSpc>
              <a:spcBef>
                <a:spcPts val="0"/>
              </a:spcBef>
              <a:buSzTx/>
              <a:buFontTx/>
              <a:buNone/>
              <a:defRPr sz="20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pic>
        <p:nvPicPr>
          <p:cNvPr id="636" name="Vector 585" descr="Vector 585"/>
          <p:cNvPicPr>
            <a:picLocks noChangeAspect="0"/>
          </p:cNvPicPr>
          <p:nvPr/>
        </p:nvPicPr>
        <p:blipFill>
          <a:blip r:embed="rId6">
            <a:extLst/>
          </a:blip>
          <a:stretch>
            <a:fillRect/>
          </a:stretch>
        </p:blipFill>
        <p:spPr>
          <a:xfrm>
            <a:off x="-1" y="12693651"/>
            <a:ext cx="24384001" cy="16934"/>
          </a:xfrm>
          <a:prstGeom prst="rect">
            <a:avLst/>
          </a:prstGeom>
          <a:ln w="12700">
            <a:miter lim="400000"/>
          </a:ln>
        </p:spPr>
      </p:pic>
      <p:pic>
        <p:nvPicPr>
          <p:cNvPr id="637" name="network-state-balck" descr="network-state-balck"/>
          <p:cNvPicPr>
            <a:picLocks noChangeAspect="1"/>
          </p:cNvPicPr>
          <p:nvPr/>
        </p:nvPicPr>
        <p:blipFill>
          <a:blip r:embed="rId7">
            <a:extLst/>
          </a:blip>
          <a:stretch>
            <a:fillRect/>
          </a:stretch>
        </p:blipFill>
        <p:spPr>
          <a:xfrm>
            <a:off x="1015999" y="13055600"/>
            <a:ext cx="2794001" cy="304800"/>
          </a:xfrm>
          <a:prstGeom prst="rect">
            <a:avLst/>
          </a:prstGeom>
          <a:ln w="12700">
            <a:miter lim="400000"/>
          </a:ln>
        </p:spPr>
      </p:pic>
      <p:sp>
        <p:nvSpPr>
          <p:cNvPr id="638" name="nscomconference"/>
          <p:cNvSpPr txBox="1"/>
          <p:nvPr/>
        </p:nvSpPr>
        <p:spPr>
          <a:xfrm>
            <a:off x="22148800" y="12997776"/>
            <a:ext cx="1257300" cy="42044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Regular"/>
                <a:ea typeface="Inter Regular"/>
                <a:cs typeface="Inter Regular"/>
                <a:sym typeface="Inter Regular"/>
              </a:defRPr>
            </a:lvl1pPr>
          </a:lstStyle>
          <a:p>
            <a:pPr/>
            <a:r>
              <a:t>ns.com</a:t>
            </a:r>
          </a:p>
        </p:txBody>
      </p:sp>
      <p:sp>
        <p:nvSpPr>
          <p:cNvPr id="63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avatar-8, name, text">
    <p:bg>
      <p:bgPr>
        <a:solidFill>
          <a:srgbClr val="FFFFFF"/>
        </a:solidFill>
      </p:bgPr>
    </p:bg>
    <p:spTree>
      <p:nvGrpSpPr>
        <p:cNvPr id="1" name=""/>
        <p:cNvGrpSpPr/>
        <p:nvPr/>
      </p:nvGrpSpPr>
      <p:grpSpPr>
        <a:xfrm>
          <a:off x="0" y="0"/>
          <a:ext cx="0" cy="0"/>
          <a:chOff x="0" y="0"/>
          <a:chExt cx="0" cy="0"/>
        </a:xfrm>
      </p:grpSpPr>
      <p:sp>
        <p:nvSpPr>
          <p:cNvPr id="646" name="Ellipse 10"/>
          <p:cNvSpPr/>
          <p:nvPr>
            <p:ph type="pic" sz="quarter" idx="21"/>
          </p:nvPr>
        </p:nvSpPr>
        <p:spPr>
          <a:xfrm>
            <a:off x="2480959" y="2288081"/>
            <a:ext cx="2286800" cy="2286799"/>
          </a:xfrm>
          <a:prstGeom prst="rect">
            <a:avLst/>
          </a:prstGeom>
        </p:spPr>
        <p:txBody>
          <a:bodyPr lIns="91439" tIns="45719" rIns="91439" bIns="45719"/>
          <a:lstStyle/>
          <a:p>
            <a:pPr/>
          </a:p>
        </p:txBody>
      </p:sp>
      <p:pic>
        <p:nvPicPr>
          <p:cNvPr id="647" name="Frame 427321269" descr="Frame 427321269"/>
          <p:cNvPicPr>
            <a:picLocks noChangeAspect="1"/>
          </p:cNvPicPr>
          <p:nvPr/>
        </p:nvPicPr>
        <p:blipFill>
          <a:blip r:embed="rId2">
            <a:extLst/>
          </a:blip>
          <a:stretch>
            <a:fillRect/>
          </a:stretch>
        </p:blipFill>
        <p:spPr>
          <a:xfrm>
            <a:off x="1016850" y="4878965"/>
            <a:ext cx="5220321" cy="1779824"/>
          </a:xfrm>
          <a:prstGeom prst="rect">
            <a:avLst/>
          </a:prstGeom>
          <a:ln w="12700">
            <a:miter lim="400000"/>
          </a:ln>
        </p:spPr>
      </p:pic>
      <p:sp>
        <p:nvSpPr>
          <p:cNvPr id="648" name="Ellipse 10"/>
          <p:cNvSpPr/>
          <p:nvPr>
            <p:ph type="pic" sz="quarter" idx="22"/>
          </p:nvPr>
        </p:nvSpPr>
        <p:spPr>
          <a:xfrm>
            <a:off x="8201424" y="2288081"/>
            <a:ext cx="2286799" cy="2286799"/>
          </a:xfrm>
          <a:prstGeom prst="rect">
            <a:avLst/>
          </a:prstGeom>
        </p:spPr>
        <p:txBody>
          <a:bodyPr lIns="91439" tIns="45719" rIns="91439" bIns="45719"/>
          <a:lstStyle/>
          <a:p>
            <a:pPr/>
          </a:p>
        </p:txBody>
      </p:sp>
      <p:pic>
        <p:nvPicPr>
          <p:cNvPr id="649" name="Frame 427321269" descr="Frame 427321269"/>
          <p:cNvPicPr>
            <a:picLocks noChangeAspect="1"/>
          </p:cNvPicPr>
          <p:nvPr/>
        </p:nvPicPr>
        <p:blipFill>
          <a:blip r:embed="rId2">
            <a:extLst/>
          </a:blip>
          <a:stretch>
            <a:fillRect/>
          </a:stretch>
        </p:blipFill>
        <p:spPr>
          <a:xfrm>
            <a:off x="6738201" y="4877972"/>
            <a:ext cx="5220321" cy="1779823"/>
          </a:xfrm>
          <a:prstGeom prst="rect">
            <a:avLst/>
          </a:prstGeom>
          <a:ln w="12700">
            <a:miter lim="400000"/>
          </a:ln>
        </p:spPr>
      </p:pic>
      <p:sp>
        <p:nvSpPr>
          <p:cNvPr id="650" name="Ellipse 10"/>
          <p:cNvSpPr/>
          <p:nvPr>
            <p:ph type="pic" sz="quarter" idx="23"/>
          </p:nvPr>
        </p:nvSpPr>
        <p:spPr>
          <a:xfrm>
            <a:off x="13922773" y="2287089"/>
            <a:ext cx="2286800" cy="2286800"/>
          </a:xfrm>
          <a:prstGeom prst="rect">
            <a:avLst/>
          </a:prstGeom>
        </p:spPr>
        <p:txBody>
          <a:bodyPr lIns="91439" tIns="45719" rIns="91439" bIns="45719"/>
          <a:lstStyle/>
          <a:p>
            <a:pPr/>
          </a:p>
        </p:txBody>
      </p:sp>
      <p:pic>
        <p:nvPicPr>
          <p:cNvPr id="651" name="Frame 427321269" descr="Frame 427321269"/>
          <p:cNvPicPr>
            <a:picLocks noChangeAspect="1"/>
          </p:cNvPicPr>
          <p:nvPr/>
        </p:nvPicPr>
        <p:blipFill>
          <a:blip r:embed="rId3">
            <a:extLst/>
          </a:blip>
          <a:stretch>
            <a:fillRect/>
          </a:stretch>
        </p:blipFill>
        <p:spPr>
          <a:xfrm>
            <a:off x="12459550" y="4876979"/>
            <a:ext cx="5220321" cy="1779824"/>
          </a:xfrm>
          <a:prstGeom prst="rect">
            <a:avLst/>
          </a:prstGeom>
          <a:ln w="12700">
            <a:miter lim="400000"/>
          </a:ln>
        </p:spPr>
      </p:pic>
      <p:sp>
        <p:nvSpPr>
          <p:cNvPr id="652" name="Ellipse 10"/>
          <p:cNvSpPr/>
          <p:nvPr>
            <p:ph type="pic" sz="quarter" idx="24"/>
          </p:nvPr>
        </p:nvSpPr>
        <p:spPr>
          <a:xfrm>
            <a:off x="19644123" y="2285997"/>
            <a:ext cx="2286800" cy="2286800"/>
          </a:xfrm>
          <a:prstGeom prst="rect">
            <a:avLst/>
          </a:prstGeom>
        </p:spPr>
        <p:txBody>
          <a:bodyPr lIns="91439" tIns="45719" rIns="91439" bIns="45719"/>
          <a:lstStyle/>
          <a:p>
            <a:pPr/>
          </a:p>
        </p:txBody>
      </p:sp>
      <p:pic>
        <p:nvPicPr>
          <p:cNvPr id="653" name="Frame 427321269" descr="Frame 427321269"/>
          <p:cNvPicPr>
            <a:picLocks noChangeAspect="1"/>
          </p:cNvPicPr>
          <p:nvPr/>
        </p:nvPicPr>
        <p:blipFill>
          <a:blip r:embed="rId3">
            <a:extLst/>
          </a:blip>
          <a:stretch>
            <a:fillRect/>
          </a:stretch>
        </p:blipFill>
        <p:spPr>
          <a:xfrm>
            <a:off x="18180901" y="4875988"/>
            <a:ext cx="5220321" cy="1779823"/>
          </a:xfrm>
          <a:prstGeom prst="rect">
            <a:avLst/>
          </a:prstGeom>
          <a:ln w="12700">
            <a:miter lim="400000"/>
          </a:ln>
        </p:spPr>
      </p:pic>
      <p:sp>
        <p:nvSpPr>
          <p:cNvPr id="654" name="Ellipse 10"/>
          <p:cNvSpPr/>
          <p:nvPr>
            <p:ph type="pic" sz="quarter" idx="25"/>
          </p:nvPr>
        </p:nvSpPr>
        <p:spPr>
          <a:xfrm>
            <a:off x="2480959" y="7369073"/>
            <a:ext cx="2286800" cy="2286800"/>
          </a:xfrm>
          <a:prstGeom prst="rect">
            <a:avLst/>
          </a:prstGeom>
        </p:spPr>
        <p:txBody>
          <a:bodyPr lIns="91439" tIns="45719" rIns="91439" bIns="45719"/>
          <a:lstStyle/>
          <a:p>
            <a:pPr/>
          </a:p>
        </p:txBody>
      </p:sp>
      <p:pic>
        <p:nvPicPr>
          <p:cNvPr id="655" name="Frame 427321269" descr="Frame 427321269"/>
          <p:cNvPicPr>
            <a:picLocks noChangeAspect="1"/>
          </p:cNvPicPr>
          <p:nvPr/>
        </p:nvPicPr>
        <p:blipFill>
          <a:blip r:embed="rId2">
            <a:extLst/>
          </a:blip>
          <a:stretch>
            <a:fillRect/>
          </a:stretch>
        </p:blipFill>
        <p:spPr>
          <a:xfrm>
            <a:off x="1017737" y="9958964"/>
            <a:ext cx="5220321" cy="1779824"/>
          </a:xfrm>
          <a:prstGeom prst="rect">
            <a:avLst/>
          </a:prstGeom>
          <a:ln w="12700">
            <a:miter lim="400000"/>
          </a:ln>
        </p:spPr>
      </p:pic>
      <p:sp>
        <p:nvSpPr>
          <p:cNvPr id="656" name="Ellipse 10"/>
          <p:cNvSpPr/>
          <p:nvPr>
            <p:ph type="pic" sz="quarter" idx="26"/>
          </p:nvPr>
        </p:nvSpPr>
        <p:spPr>
          <a:xfrm>
            <a:off x="8202310" y="7368081"/>
            <a:ext cx="2286800" cy="2286800"/>
          </a:xfrm>
          <a:prstGeom prst="rect">
            <a:avLst/>
          </a:prstGeom>
        </p:spPr>
        <p:txBody>
          <a:bodyPr lIns="91439" tIns="45719" rIns="91439" bIns="45719"/>
          <a:lstStyle/>
          <a:p>
            <a:pPr/>
          </a:p>
        </p:txBody>
      </p:sp>
      <p:pic>
        <p:nvPicPr>
          <p:cNvPr id="657" name="Frame 427321269" descr="Frame 427321269"/>
          <p:cNvPicPr>
            <a:picLocks noChangeAspect="1"/>
          </p:cNvPicPr>
          <p:nvPr/>
        </p:nvPicPr>
        <p:blipFill>
          <a:blip r:embed="rId2">
            <a:extLst/>
          </a:blip>
          <a:stretch>
            <a:fillRect/>
          </a:stretch>
        </p:blipFill>
        <p:spPr>
          <a:xfrm>
            <a:off x="6739087" y="9957972"/>
            <a:ext cx="5220321" cy="1779823"/>
          </a:xfrm>
          <a:prstGeom prst="rect">
            <a:avLst/>
          </a:prstGeom>
          <a:ln w="12700">
            <a:miter lim="400000"/>
          </a:ln>
        </p:spPr>
      </p:pic>
      <p:sp>
        <p:nvSpPr>
          <p:cNvPr id="658" name="Ellipse 10"/>
          <p:cNvSpPr/>
          <p:nvPr>
            <p:ph type="pic" sz="quarter" idx="27"/>
          </p:nvPr>
        </p:nvSpPr>
        <p:spPr>
          <a:xfrm>
            <a:off x="13923660" y="7367089"/>
            <a:ext cx="2286799" cy="2286799"/>
          </a:xfrm>
          <a:prstGeom prst="rect">
            <a:avLst/>
          </a:prstGeom>
        </p:spPr>
        <p:txBody>
          <a:bodyPr lIns="91439" tIns="45719" rIns="91439" bIns="45719"/>
          <a:lstStyle/>
          <a:p>
            <a:pPr/>
          </a:p>
        </p:txBody>
      </p:sp>
      <p:pic>
        <p:nvPicPr>
          <p:cNvPr id="659" name="Frame 427321269" descr="Frame 427321269"/>
          <p:cNvPicPr>
            <a:picLocks noChangeAspect="1"/>
          </p:cNvPicPr>
          <p:nvPr/>
        </p:nvPicPr>
        <p:blipFill>
          <a:blip r:embed="rId3">
            <a:extLst/>
          </a:blip>
          <a:stretch>
            <a:fillRect/>
          </a:stretch>
        </p:blipFill>
        <p:spPr>
          <a:xfrm>
            <a:off x="12460437" y="9956979"/>
            <a:ext cx="5220321" cy="1779824"/>
          </a:xfrm>
          <a:prstGeom prst="rect">
            <a:avLst/>
          </a:prstGeom>
          <a:ln w="12700">
            <a:miter lim="400000"/>
          </a:ln>
        </p:spPr>
      </p:pic>
      <p:sp>
        <p:nvSpPr>
          <p:cNvPr id="660" name="Section Name"/>
          <p:cNvSpPr txBox="1"/>
          <p:nvPr>
            <p:ph type="body" sz="quarter" idx="28"/>
          </p:nvPr>
        </p:nvSpPr>
        <p:spPr>
          <a:xfrm rot="21599399">
            <a:off x="1016177" y="1020315"/>
            <a:ext cx="22377488" cy="490883"/>
          </a:xfrm>
          <a:prstGeom prst="rect">
            <a:avLst/>
          </a:prstGeom>
        </p:spPr>
        <p:txBody>
          <a:bodyPr lIns="0" tIns="0" rIns="0" bIns="0" anchor="ctr">
            <a:spAutoFit/>
          </a:bodyPr>
          <a:lstStyle>
            <a:lvl1pPr marL="0" indent="0">
              <a:lnSpc>
                <a:spcPts val="3800"/>
              </a:lnSpc>
              <a:spcBef>
                <a:spcPts val="0"/>
              </a:spcBef>
              <a:buSzTx/>
              <a:buFontTx/>
              <a:buNone/>
              <a:defRPr sz="3200">
                <a:solidFill>
                  <a:srgbClr val="1A1A1E"/>
                </a:solidFill>
                <a:latin typeface="Inter 28pt Regular"/>
                <a:ea typeface="Inter 28pt Regular"/>
                <a:cs typeface="Inter 28pt Regular"/>
                <a:sym typeface="Inter 28pt Regular"/>
              </a:defRPr>
            </a:lvl1pPr>
          </a:lstStyle>
          <a:p>
            <a:pPr/>
            <a:r>
              <a:t>Section Name</a:t>
            </a:r>
          </a:p>
        </p:txBody>
      </p:sp>
      <p:sp>
        <p:nvSpPr>
          <p:cNvPr id="661" name="Name Surname"/>
          <p:cNvSpPr txBox="1"/>
          <p:nvPr>
            <p:ph type="body" sz="quarter" idx="29"/>
          </p:nvPr>
        </p:nvSpPr>
        <p:spPr>
          <a:xfrm rot="21599399">
            <a:off x="1003299" y="4901660"/>
            <a:ext cx="5245195" cy="490883"/>
          </a:xfrm>
          <a:prstGeom prst="rect">
            <a:avLst/>
          </a:prstGeom>
        </p:spPr>
        <p:txBody>
          <a:bodyPr lIns="0" tIns="0" rIns="0" bIns="0" anchor="ctr">
            <a:spAutoFit/>
          </a:bodyPr>
          <a:lstStyle>
            <a:lvl1pPr marL="0" indent="0" algn="ctr">
              <a:lnSpc>
                <a:spcPts val="3800"/>
              </a:lnSpc>
              <a:spcBef>
                <a:spcPts val="0"/>
              </a:spcBef>
              <a:buSzTx/>
              <a:buFontTx/>
              <a:buNone/>
              <a:defRPr sz="3200">
                <a:solidFill>
                  <a:srgbClr val="1A1A1E"/>
                </a:solidFill>
                <a:latin typeface="Inter 28pt Medium"/>
                <a:ea typeface="Inter 28pt Medium"/>
                <a:cs typeface="Inter 28pt Medium"/>
                <a:sym typeface="Inter 28pt Medium"/>
              </a:defRPr>
            </a:lvl1pPr>
          </a:lstStyle>
          <a:p>
            <a:pPr/>
            <a:r>
              <a:t>Name Surname</a:t>
            </a:r>
          </a:p>
        </p:txBody>
      </p:sp>
      <p:sp>
        <p:nvSpPr>
          <p:cNvPr id="662" name="Lorem ipsum dolor sit amet consectetur adipiscing elit sed do eiusmod tempor incididunt ut labore"/>
          <p:cNvSpPr txBox="1"/>
          <p:nvPr>
            <p:ph type="body" sz="quarter" idx="30"/>
          </p:nvPr>
        </p:nvSpPr>
        <p:spPr>
          <a:xfrm rot="21599399">
            <a:off x="1003288" y="5514946"/>
            <a:ext cx="5245300" cy="1009535"/>
          </a:xfrm>
          <a:prstGeom prst="rect">
            <a:avLst/>
          </a:prstGeom>
        </p:spPr>
        <p:txBody>
          <a:bodyPr lIns="0" tIns="0" rIns="0" bIns="0">
            <a:spAutoFit/>
          </a:bodyPr>
          <a:lstStyle>
            <a:lvl1pPr marL="0" indent="0" algn="ctr">
              <a:lnSpc>
                <a:spcPts val="2600"/>
              </a:lnSpc>
              <a:spcBef>
                <a:spcPts val="0"/>
              </a:spcBef>
              <a:buSzTx/>
              <a:buFontTx/>
              <a:buNone/>
              <a:defRPr sz="20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sp>
        <p:nvSpPr>
          <p:cNvPr id="663" name="Name Surname"/>
          <p:cNvSpPr txBox="1"/>
          <p:nvPr>
            <p:ph type="body" sz="quarter" idx="31"/>
          </p:nvPr>
        </p:nvSpPr>
        <p:spPr>
          <a:xfrm rot="21599399">
            <a:off x="6731000" y="4900669"/>
            <a:ext cx="5245194" cy="490883"/>
          </a:xfrm>
          <a:prstGeom prst="rect">
            <a:avLst/>
          </a:prstGeom>
        </p:spPr>
        <p:txBody>
          <a:bodyPr lIns="0" tIns="0" rIns="0" bIns="0" anchor="ctr">
            <a:spAutoFit/>
          </a:bodyPr>
          <a:lstStyle>
            <a:lvl1pPr marL="0" indent="0" algn="ctr">
              <a:lnSpc>
                <a:spcPts val="3800"/>
              </a:lnSpc>
              <a:spcBef>
                <a:spcPts val="0"/>
              </a:spcBef>
              <a:buSzTx/>
              <a:buFontTx/>
              <a:buNone/>
              <a:defRPr sz="3200">
                <a:solidFill>
                  <a:srgbClr val="1A1A1E"/>
                </a:solidFill>
                <a:latin typeface="Inter 28pt Medium"/>
                <a:ea typeface="Inter 28pt Medium"/>
                <a:cs typeface="Inter 28pt Medium"/>
                <a:sym typeface="Inter 28pt Medium"/>
              </a:defRPr>
            </a:lvl1pPr>
          </a:lstStyle>
          <a:p>
            <a:pPr/>
            <a:r>
              <a:t>Name Surname</a:t>
            </a:r>
          </a:p>
        </p:txBody>
      </p:sp>
      <p:sp>
        <p:nvSpPr>
          <p:cNvPr id="664" name="Lorem ipsum dolor sit amet consectetur adipiscing elit sed do eiusmod tempor incididunt ut labore"/>
          <p:cNvSpPr txBox="1"/>
          <p:nvPr>
            <p:ph type="body" sz="quarter" idx="32"/>
          </p:nvPr>
        </p:nvSpPr>
        <p:spPr>
          <a:xfrm rot="21599399">
            <a:off x="6730988" y="5513954"/>
            <a:ext cx="5245301" cy="1009536"/>
          </a:xfrm>
          <a:prstGeom prst="rect">
            <a:avLst/>
          </a:prstGeom>
        </p:spPr>
        <p:txBody>
          <a:bodyPr lIns="0" tIns="0" rIns="0" bIns="0">
            <a:spAutoFit/>
          </a:bodyPr>
          <a:lstStyle>
            <a:lvl1pPr marL="0" indent="0" algn="ctr">
              <a:lnSpc>
                <a:spcPts val="2600"/>
              </a:lnSpc>
              <a:spcBef>
                <a:spcPts val="0"/>
              </a:spcBef>
              <a:buSzTx/>
              <a:buFontTx/>
              <a:buNone/>
              <a:defRPr sz="20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sp>
        <p:nvSpPr>
          <p:cNvPr id="665" name="Name Surname"/>
          <p:cNvSpPr txBox="1"/>
          <p:nvPr>
            <p:ph type="body" sz="quarter" idx="33"/>
          </p:nvPr>
        </p:nvSpPr>
        <p:spPr>
          <a:xfrm rot="21599399">
            <a:off x="12446000" y="4899675"/>
            <a:ext cx="5245194" cy="490883"/>
          </a:xfrm>
          <a:prstGeom prst="rect">
            <a:avLst/>
          </a:prstGeom>
        </p:spPr>
        <p:txBody>
          <a:bodyPr lIns="0" tIns="0" rIns="0" bIns="0" anchor="ctr">
            <a:spAutoFit/>
          </a:bodyPr>
          <a:lstStyle>
            <a:lvl1pPr marL="0" indent="0" algn="ctr">
              <a:lnSpc>
                <a:spcPts val="3800"/>
              </a:lnSpc>
              <a:spcBef>
                <a:spcPts val="0"/>
              </a:spcBef>
              <a:buSzTx/>
              <a:buFontTx/>
              <a:buNone/>
              <a:defRPr sz="3200">
                <a:solidFill>
                  <a:srgbClr val="1A1A1E"/>
                </a:solidFill>
                <a:latin typeface="Inter 28pt Medium"/>
                <a:ea typeface="Inter 28pt Medium"/>
                <a:cs typeface="Inter 28pt Medium"/>
                <a:sym typeface="Inter 28pt Medium"/>
              </a:defRPr>
            </a:lvl1pPr>
          </a:lstStyle>
          <a:p>
            <a:pPr/>
            <a:r>
              <a:t>Name Surname</a:t>
            </a:r>
          </a:p>
        </p:txBody>
      </p:sp>
      <p:sp>
        <p:nvSpPr>
          <p:cNvPr id="666" name="Lorem ipsum dolor sit amet consectetur adipiscing elit sed do eiusmod tempor incididunt ut labore"/>
          <p:cNvSpPr txBox="1"/>
          <p:nvPr>
            <p:ph type="body" sz="quarter" idx="34"/>
          </p:nvPr>
        </p:nvSpPr>
        <p:spPr>
          <a:xfrm rot="21599399">
            <a:off x="12445988" y="5512961"/>
            <a:ext cx="5245301" cy="1009535"/>
          </a:xfrm>
          <a:prstGeom prst="rect">
            <a:avLst/>
          </a:prstGeom>
        </p:spPr>
        <p:txBody>
          <a:bodyPr lIns="0" tIns="0" rIns="0" bIns="0">
            <a:spAutoFit/>
          </a:bodyPr>
          <a:lstStyle>
            <a:lvl1pPr marL="0" indent="0" algn="ctr">
              <a:lnSpc>
                <a:spcPts val="2600"/>
              </a:lnSpc>
              <a:spcBef>
                <a:spcPts val="0"/>
              </a:spcBef>
              <a:buSzTx/>
              <a:buFontTx/>
              <a:buNone/>
              <a:defRPr sz="20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sp>
        <p:nvSpPr>
          <p:cNvPr id="667" name="Name Surname"/>
          <p:cNvSpPr txBox="1"/>
          <p:nvPr>
            <p:ph type="body" sz="quarter" idx="35"/>
          </p:nvPr>
        </p:nvSpPr>
        <p:spPr>
          <a:xfrm rot="21599399">
            <a:off x="18173700" y="4898684"/>
            <a:ext cx="5245194" cy="490882"/>
          </a:xfrm>
          <a:prstGeom prst="rect">
            <a:avLst/>
          </a:prstGeom>
        </p:spPr>
        <p:txBody>
          <a:bodyPr lIns="0" tIns="0" rIns="0" bIns="0" anchor="ctr">
            <a:spAutoFit/>
          </a:bodyPr>
          <a:lstStyle>
            <a:lvl1pPr marL="0" indent="0" algn="ctr">
              <a:lnSpc>
                <a:spcPts val="3800"/>
              </a:lnSpc>
              <a:spcBef>
                <a:spcPts val="0"/>
              </a:spcBef>
              <a:buSzTx/>
              <a:buFontTx/>
              <a:buNone/>
              <a:defRPr sz="3200">
                <a:solidFill>
                  <a:srgbClr val="1A1A1E"/>
                </a:solidFill>
                <a:latin typeface="Inter 28pt Medium"/>
                <a:ea typeface="Inter 28pt Medium"/>
                <a:cs typeface="Inter 28pt Medium"/>
                <a:sym typeface="Inter 28pt Medium"/>
              </a:defRPr>
            </a:lvl1pPr>
          </a:lstStyle>
          <a:p>
            <a:pPr/>
            <a:r>
              <a:t>Name Surname</a:t>
            </a:r>
          </a:p>
        </p:txBody>
      </p:sp>
      <p:sp>
        <p:nvSpPr>
          <p:cNvPr id="668" name="Lorem ipsum dolor sit amet consectetur adipiscing elit sed do eiusmod tempor incididunt ut labore"/>
          <p:cNvSpPr txBox="1"/>
          <p:nvPr>
            <p:ph type="body" sz="quarter" idx="36"/>
          </p:nvPr>
        </p:nvSpPr>
        <p:spPr>
          <a:xfrm rot="21599399">
            <a:off x="18173688" y="5511969"/>
            <a:ext cx="5245301" cy="1009535"/>
          </a:xfrm>
          <a:prstGeom prst="rect">
            <a:avLst/>
          </a:prstGeom>
        </p:spPr>
        <p:txBody>
          <a:bodyPr lIns="0" tIns="0" rIns="0" bIns="0">
            <a:spAutoFit/>
          </a:bodyPr>
          <a:lstStyle>
            <a:lvl1pPr marL="0" indent="0" algn="ctr">
              <a:lnSpc>
                <a:spcPts val="2600"/>
              </a:lnSpc>
              <a:spcBef>
                <a:spcPts val="0"/>
              </a:spcBef>
              <a:buSzTx/>
              <a:buFontTx/>
              <a:buNone/>
              <a:defRPr sz="20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sp>
        <p:nvSpPr>
          <p:cNvPr id="669" name="Name Surname"/>
          <p:cNvSpPr txBox="1"/>
          <p:nvPr>
            <p:ph type="body" sz="quarter" idx="37"/>
          </p:nvPr>
        </p:nvSpPr>
        <p:spPr>
          <a:xfrm rot="21599399">
            <a:off x="1003299" y="9981662"/>
            <a:ext cx="5245195" cy="490882"/>
          </a:xfrm>
          <a:prstGeom prst="rect">
            <a:avLst/>
          </a:prstGeom>
        </p:spPr>
        <p:txBody>
          <a:bodyPr lIns="0" tIns="0" rIns="0" bIns="0" anchor="ctr">
            <a:spAutoFit/>
          </a:bodyPr>
          <a:lstStyle>
            <a:lvl1pPr marL="0" indent="0" algn="ctr">
              <a:lnSpc>
                <a:spcPts val="3800"/>
              </a:lnSpc>
              <a:spcBef>
                <a:spcPts val="0"/>
              </a:spcBef>
              <a:buSzTx/>
              <a:buFontTx/>
              <a:buNone/>
              <a:defRPr sz="3200">
                <a:solidFill>
                  <a:srgbClr val="1A1A1E"/>
                </a:solidFill>
                <a:latin typeface="Inter 28pt Medium"/>
                <a:ea typeface="Inter 28pt Medium"/>
                <a:cs typeface="Inter 28pt Medium"/>
                <a:sym typeface="Inter 28pt Medium"/>
              </a:defRPr>
            </a:lvl1pPr>
          </a:lstStyle>
          <a:p>
            <a:pPr/>
            <a:r>
              <a:t>Name Surname</a:t>
            </a:r>
          </a:p>
        </p:txBody>
      </p:sp>
      <p:sp>
        <p:nvSpPr>
          <p:cNvPr id="670" name="Lorem ipsum dolor sit amet consectetur adipiscing elit sed do eiusmod tempor incididunt ut labore"/>
          <p:cNvSpPr txBox="1"/>
          <p:nvPr>
            <p:ph type="body" sz="quarter" idx="38"/>
          </p:nvPr>
        </p:nvSpPr>
        <p:spPr>
          <a:xfrm rot="21599399">
            <a:off x="1003288" y="10594947"/>
            <a:ext cx="5245300" cy="1009535"/>
          </a:xfrm>
          <a:prstGeom prst="rect">
            <a:avLst/>
          </a:prstGeom>
        </p:spPr>
        <p:txBody>
          <a:bodyPr lIns="0" tIns="0" rIns="0" bIns="0">
            <a:spAutoFit/>
          </a:bodyPr>
          <a:lstStyle>
            <a:lvl1pPr marL="0" indent="0" algn="ctr">
              <a:lnSpc>
                <a:spcPts val="2600"/>
              </a:lnSpc>
              <a:spcBef>
                <a:spcPts val="0"/>
              </a:spcBef>
              <a:buSzTx/>
              <a:buFontTx/>
              <a:buNone/>
              <a:defRPr sz="20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sp>
        <p:nvSpPr>
          <p:cNvPr id="671" name="Name Surname"/>
          <p:cNvSpPr txBox="1"/>
          <p:nvPr>
            <p:ph type="body" sz="quarter" idx="39"/>
          </p:nvPr>
        </p:nvSpPr>
        <p:spPr>
          <a:xfrm rot="21599399">
            <a:off x="6731000" y="9980669"/>
            <a:ext cx="5245194" cy="490883"/>
          </a:xfrm>
          <a:prstGeom prst="rect">
            <a:avLst/>
          </a:prstGeom>
        </p:spPr>
        <p:txBody>
          <a:bodyPr lIns="0" tIns="0" rIns="0" bIns="0" anchor="ctr">
            <a:spAutoFit/>
          </a:bodyPr>
          <a:lstStyle>
            <a:lvl1pPr marL="0" indent="0" algn="ctr">
              <a:lnSpc>
                <a:spcPts val="3800"/>
              </a:lnSpc>
              <a:spcBef>
                <a:spcPts val="0"/>
              </a:spcBef>
              <a:buSzTx/>
              <a:buFontTx/>
              <a:buNone/>
              <a:defRPr sz="3200">
                <a:solidFill>
                  <a:srgbClr val="1A1A1E"/>
                </a:solidFill>
                <a:latin typeface="Inter 28pt Medium"/>
                <a:ea typeface="Inter 28pt Medium"/>
                <a:cs typeface="Inter 28pt Medium"/>
                <a:sym typeface="Inter 28pt Medium"/>
              </a:defRPr>
            </a:lvl1pPr>
          </a:lstStyle>
          <a:p>
            <a:pPr/>
            <a:r>
              <a:t>Name Surname</a:t>
            </a:r>
          </a:p>
        </p:txBody>
      </p:sp>
      <p:sp>
        <p:nvSpPr>
          <p:cNvPr id="672" name="Lorem ipsum dolor sit amet consectetur adipiscing elit sed do eiusmod tempor incididunt ut labore"/>
          <p:cNvSpPr txBox="1"/>
          <p:nvPr>
            <p:ph type="body" sz="quarter" idx="40"/>
          </p:nvPr>
        </p:nvSpPr>
        <p:spPr>
          <a:xfrm rot="21599399">
            <a:off x="6730988" y="10593954"/>
            <a:ext cx="5245301" cy="1009536"/>
          </a:xfrm>
          <a:prstGeom prst="rect">
            <a:avLst/>
          </a:prstGeom>
        </p:spPr>
        <p:txBody>
          <a:bodyPr lIns="0" tIns="0" rIns="0" bIns="0">
            <a:spAutoFit/>
          </a:bodyPr>
          <a:lstStyle>
            <a:lvl1pPr marL="0" indent="0" algn="ctr">
              <a:lnSpc>
                <a:spcPts val="2600"/>
              </a:lnSpc>
              <a:spcBef>
                <a:spcPts val="0"/>
              </a:spcBef>
              <a:buSzTx/>
              <a:buFontTx/>
              <a:buNone/>
              <a:defRPr sz="20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sp>
        <p:nvSpPr>
          <p:cNvPr id="673" name="Name Surname"/>
          <p:cNvSpPr txBox="1"/>
          <p:nvPr>
            <p:ph type="body" sz="quarter" idx="41"/>
          </p:nvPr>
        </p:nvSpPr>
        <p:spPr>
          <a:xfrm rot="21599399">
            <a:off x="12446000" y="9979677"/>
            <a:ext cx="5245194" cy="490882"/>
          </a:xfrm>
          <a:prstGeom prst="rect">
            <a:avLst/>
          </a:prstGeom>
        </p:spPr>
        <p:txBody>
          <a:bodyPr lIns="0" tIns="0" rIns="0" bIns="0" anchor="ctr">
            <a:spAutoFit/>
          </a:bodyPr>
          <a:lstStyle>
            <a:lvl1pPr marL="0" indent="0" algn="ctr">
              <a:lnSpc>
                <a:spcPts val="3800"/>
              </a:lnSpc>
              <a:spcBef>
                <a:spcPts val="0"/>
              </a:spcBef>
              <a:buSzTx/>
              <a:buFontTx/>
              <a:buNone/>
              <a:defRPr sz="3200">
                <a:solidFill>
                  <a:srgbClr val="1A1A1E"/>
                </a:solidFill>
                <a:latin typeface="Inter 28pt Medium"/>
                <a:ea typeface="Inter 28pt Medium"/>
                <a:cs typeface="Inter 28pt Medium"/>
                <a:sym typeface="Inter 28pt Medium"/>
              </a:defRPr>
            </a:lvl1pPr>
          </a:lstStyle>
          <a:p>
            <a:pPr/>
            <a:r>
              <a:t>Name Surname</a:t>
            </a:r>
          </a:p>
        </p:txBody>
      </p:sp>
      <p:sp>
        <p:nvSpPr>
          <p:cNvPr id="674" name="Lorem ipsum dolor sit amet consectetur adipiscing elit sed do eiusmod tempor incididunt ut labore"/>
          <p:cNvSpPr txBox="1"/>
          <p:nvPr>
            <p:ph type="body" sz="quarter" idx="42"/>
          </p:nvPr>
        </p:nvSpPr>
        <p:spPr>
          <a:xfrm rot="21599399">
            <a:off x="12445988" y="10592961"/>
            <a:ext cx="5245301" cy="1009536"/>
          </a:xfrm>
          <a:prstGeom prst="rect">
            <a:avLst/>
          </a:prstGeom>
        </p:spPr>
        <p:txBody>
          <a:bodyPr lIns="0" tIns="0" rIns="0" bIns="0">
            <a:spAutoFit/>
          </a:bodyPr>
          <a:lstStyle>
            <a:lvl1pPr marL="0" indent="0" algn="ctr">
              <a:lnSpc>
                <a:spcPts val="2600"/>
              </a:lnSpc>
              <a:spcBef>
                <a:spcPts val="0"/>
              </a:spcBef>
              <a:buSzTx/>
              <a:buFontTx/>
              <a:buNone/>
              <a:defRPr sz="20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sp>
        <p:nvSpPr>
          <p:cNvPr id="675" name="Name Surname"/>
          <p:cNvSpPr txBox="1"/>
          <p:nvPr>
            <p:ph type="body" sz="quarter" idx="43"/>
          </p:nvPr>
        </p:nvSpPr>
        <p:spPr>
          <a:xfrm rot="21599399">
            <a:off x="18173700" y="9978684"/>
            <a:ext cx="5245194" cy="490883"/>
          </a:xfrm>
          <a:prstGeom prst="rect">
            <a:avLst/>
          </a:prstGeom>
        </p:spPr>
        <p:txBody>
          <a:bodyPr lIns="0" tIns="0" rIns="0" bIns="0" anchor="ctr">
            <a:spAutoFit/>
          </a:bodyPr>
          <a:lstStyle>
            <a:lvl1pPr marL="0" indent="0" algn="ctr">
              <a:lnSpc>
                <a:spcPts val="3800"/>
              </a:lnSpc>
              <a:spcBef>
                <a:spcPts val="0"/>
              </a:spcBef>
              <a:buSzTx/>
              <a:buFontTx/>
              <a:buNone/>
              <a:defRPr sz="3200">
                <a:solidFill>
                  <a:srgbClr val="1A1A1E"/>
                </a:solidFill>
                <a:latin typeface="Inter 28pt Medium"/>
                <a:ea typeface="Inter 28pt Medium"/>
                <a:cs typeface="Inter 28pt Medium"/>
                <a:sym typeface="Inter 28pt Medium"/>
              </a:defRPr>
            </a:lvl1pPr>
          </a:lstStyle>
          <a:p>
            <a:pPr/>
            <a:r>
              <a:t>Name Surname</a:t>
            </a:r>
          </a:p>
        </p:txBody>
      </p:sp>
      <p:sp>
        <p:nvSpPr>
          <p:cNvPr id="676" name="Lorem ipsum dolor sit amet consectetur adipiscing elit sed do eiusmod tempor incididunt ut labore"/>
          <p:cNvSpPr txBox="1"/>
          <p:nvPr>
            <p:ph type="body" sz="quarter" idx="44"/>
          </p:nvPr>
        </p:nvSpPr>
        <p:spPr>
          <a:xfrm rot="21599399">
            <a:off x="18173688" y="10591969"/>
            <a:ext cx="5245301" cy="1009535"/>
          </a:xfrm>
          <a:prstGeom prst="rect">
            <a:avLst/>
          </a:prstGeom>
        </p:spPr>
        <p:txBody>
          <a:bodyPr lIns="0" tIns="0" rIns="0" bIns="0">
            <a:spAutoFit/>
          </a:bodyPr>
          <a:lstStyle>
            <a:lvl1pPr marL="0" indent="0" algn="ctr">
              <a:lnSpc>
                <a:spcPts val="2600"/>
              </a:lnSpc>
              <a:spcBef>
                <a:spcPts val="0"/>
              </a:spcBef>
              <a:buSzTx/>
              <a:buFontTx/>
              <a:buNone/>
              <a:defRPr sz="2000">
                <a:solidFill>
                  <a:srgbClr val="51525B"/>
                </a:solidFill>
                <a:latin typeface="Inter 28pt Regular"/>
                <a:ea typeface="Inter 28pt Regular"/>
                <a:cs typeface="Inter 28pt Regular"/>
                <a:sym typeface="Inter 28pt Regular"/>
              </a:defRPr>
            </a:lvl1pPr>
          </a:lstStyle>
          <a:p>
            <a:pPr/>
            <a:r>
              <a:t>Lorem ipsum dolor sit amet, consectetur adipiscing elit, sed do eiusmod tempor incididunt ut labore.</a:t>
            </a:r>
          </a:p>
        </p:txBody>
      </p:sp>
      <p:pic>
        <p:nvPicPr>
          <p:cNvPr id="677" name="Heading" descr="Heading"/>
          <p:cNvPicPr>
            <a:picLocks noChangeAspect="1"/>
          </p:cNvPicPr>
          <p:nvPr/>
        </p:nvPicPr>
        <p:blipFill>
          <a:blip r:embed="rId4">
            <a:extLst/>
          </a:blip>
          <a:stretch>
            <a:fillRect/>
          </a:stretch>
        </p:blipFill>
        <p:spPr>
          <a:xfrm>
            <a:off x="-1" y="-1"/>
            <a:ext cx="24384001" cy="12700001"/>
          </a:xfrm>
          <a:prstGeom prst="rect">
            <a:avLst/>
          </a:prstGeom>
          <a:ln w="12700">
            <a:miter lim="400000"/>
          </a:ln>
        </p:spPr>
      </p:pic>
      <p:pic>
        <p:nvPicPr>
          <p:cNvPr id="678" name="Vector 585" descr="Vector 585"/>
          <p:cNvPicPr>
            <a:picLocks noChangeAspect="0"/>
          </p:cNvPicPr>
          <p:nvPr/>
        </p:nvPicPr>
        <p:blipFill>
          <a:blip r:embed="rId5">
            <a:extLst/>
          </a:blip>
          <a:stretch>
            <a:fillRect/>
          </a:stretch>
        </p:blipFill>
        <p:spPr>
          <a:xfrm>
            <a:off x="-1" y="12693651"/>
            <a:ext cx="24384001" cy="16934"/>
          </a:xfrm>
          <a:prstGeom prst="rect">
            <a:avLst/>
          </a:prstGeom>
          <a:ln w="12700">
            <a:miter lim="400000"/>
          </a:ln>
        </p:spPr>
      </p:pic>
      <p:pic>
        <p:nvPicPr>
          <p:cNvPr id="679" name="network-state-balck" descr="network-state-balck"/>
          <p:cNvPicPr>
            <a:picLocks noChangeAspect="1"/>
          </p:cNvPicPr>
          <p:nvPr/>
        </p:nvPicPr>
        <p:blipFill>
          <a:blip r:embed="rId6">
            <a:extLst/>
          </a:blip>
          <a:stretch>
            <a:fillRect/>
          </a:stretch>
        </p:blipFill>
        <p:spPr>
          <a:xfrm>
            <a:off x="1015999" y="13055600"/>
            <a:ext cx="2794001" cy="304800"/>
          </a:xfrm>
          <a:prstGeom prst="rect">
            <a:avLst/>
          </a:prstGeom>
          <a:ln w="12700">
            <a:miter lim="400000"/>
          </a:ln>
        </p:spPr>
      </p:pic>
      <p:sp>
        <p:nvSpPr>
          <p:cNvPr id="680" name="nscomconference"/>
          <p:cNvSpPr txBox="1"/>
          <p:nvPr/>
        </p:nvSpPr>
        <p:spPr>
          <a:xfrm>
            <a:off x="22148800" y="12997776"/>
            <a:ext cx="1257300" cy="42044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Regular"/>
                <a:ea typeface="Inter Regular"/>
                <a:cs typeface="Inter Regular"/>
                <a:sym typeface="Inter Regular"/>
              </a:defRPr>
            </a:lvl1pPr>
          </a:lstStyle>
          <a:p>
            <a:pPr/>
            <a:r>
              <a:t>ns.com</a:t>
            </a:r>
          </a:p>
        </p:txBody>
      </p:sp>
      <p:sp>
        <p:nvSpPr>
          <p:cNvPr id="681" name="Ellipse 10"/>
          <p:cNvSpPr/>
          <p:nvPr>
            <p:ph type="pic" sz="quarter" idx="45"/>
          </p:nvPr>
        </p:nvSpPr>
        <p:spPr>
          <a:xfrm>
            <a:off x="19644123" y="7367089"/>
            <a:ext cx="2286800" cy="2286799"/>
          </a:xfrm>
          <a:prstGeom prst="rect">
            <a:avLst/>
          </a:prstGeom>
        </p:spPr>
        <p:txBody>
          <a:bodyPr lIns="91439" tIns="45719" rIns="91439" bIns="45719"/>
          <a:lstStyle/>
          <a:p>
            <a:pPr/>
          </a:p>
        </p:txBody>
      </p:sp>
      <p:sp>
        <p:nvSpPr>
          <p:cNvPr id="68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big-title">
    <p:bg>
      <p:bgPr>
        <a:solidFill>
          <a:srgbClr val="FFFFFF"/>
        </a:solidFill>
      </p:bgPr>
    </p:bg>
    <p:spTree>
      <p:nvGrpSpPr>
        <p:cNvPr id="1" name=""/>
        <p:cNvGrpSpPr/>
        <p:nvPr/>
      </p:nvGrpSpPr>
      <p:grpSpPr>
        <a:xfrm>
          <a:off x="0" y="0"/>
          <a:ext cx="0" cy="0"/>
          <a:chOff x="0" y="0"/>
          <a:chExt cx="0" cy="0"/>
        </a:xfrm>
      </p:grpSpPr>
      <p:sp>
        <p:nvSpPr>
          <p:cNvPr id="689" name="Statement"/>
          <p:cNvSpPr txBox="1"/>
          <p:nvPr>
            <p:ph type="body" sz="quarter" idx="21"/>
          </p:nvPr>
        </p:nvSpPr>
        <p:spPr>
          <a:xfrm rot="21599399">
            <a:off x="1003300" y="3623837"/>
            <a:ext cx="22377488" cy="490882"/>
          </a:xfrm>
          <a:prstGeom prst="rect">
            <a:avLst/>
          </a:prstGeom>
        </p:spPr>
        <p:txBody>
          <a:bodyPr lIns="0" tIns="0" rIns="0" bIns="0" anchor="ctr">
            <a:spAutoFit/>
          </a:bodyPr>
          <a:lstStyle>
            <a:lvl1pPr marL="0" indent="0" algn="ctr">
              <a:lnSpc>
                <a:spcPts val="3800"/>
              </a:lnSpc>
              <a:spcBef>
                <a:spcPts val="0"/>
              </a:spcBef>
              <a:buSzTx/>
              <a:buFontTx/>
              <a:buNone/>
              <a:defRPr sz="3200">
                <a:solidFill>
                  <a:srgbClr val="1A1A1E"/>
                </a:solidFill>
                <a:latin typeface="Inter 28pt Regular"/>
                <a:ea typeface="Inter 28pt Regular"/>
                <a:cs typeface="Inter 28pt Regular"/>
                <a:sym typeface="Inter 28pt Regular"/>
              </a:defRPr>
            </a:lvl1pPr>
          </a:lstStyle>
          <a:p>
            <a:pPr/>
            <a:r>
              <a:t>Statement</a:t>
            </a:r>
          </a:p>
        </p:txBody>
      </p:sp>
      <p:sp>
        <p:nvSpPr>
          <p:cNvPr id="690" name="A statement is a concise sentence that outlines the purpose goals and values of your presentation"/>
          <p:cNvSpPr txBox="1"/>
          <p:nvPr>
            <p:ph type="body" sz="half" idx="22"/>
          </p:nvPr>
        </p:nvSpPr>
        <p:spPr>
          <a:xfrm rot="21599399">
            <a:off x="1003268" y="4622977"/>
            <a:ext cx="22378181" cy="4110058"/>
          </a:xfrm>
          <a:prstGeom prst="rect">
            <a:avLst/>
          </a:prstGeom>
        </p:spPr>
        <p:txBody>
          <a:bodyPr lIns="0" tIns="0" rIns="0" bIns="0">
            <a:spAutoFit/>
          </a:bodyPr>
          <a:lstStyle>
            <a:lvl1pPr marL="0" indent="0" algn="ctr">
              <a:lnSpc>
                <a:spcPts val="10800"/>
              </a:lnSpc>
              <a:spcBef>
                <a:spcPts val="0"/>
              </a:spcBef>
              <a:buSzTx/>
              <a:buFontTx/>
              <a:buNone/>
              <a:defRPr sz="8800">
                <a:solidFill>
                  <a:srgbClr val="191819"/>
                </a:solidFill>
                <a:latin typeface="Inter 28pt Medium"/>
                <a:ea typeface="Inter 28pt Medium"/>
                <a:cs typeface="Inter 28pt Medium"/>
                <a:sym typeface="Inter 28pt Medium"/>
              </a:defRPr>
            </a:lvl1pPr>
          </a:lstStyle>
          <a:p>
            <a:pPr/>
            <a:r>
              <a:t>A statement is a concise sentence that outlines the purpose, goals, and values of your presentation.</a:t>
            </a:r>
          </a:p>
        </p:txBody>
      </p:sp>
      <p:pic>
        <p:nvPicPr>
          <p:cNvPr id="691" name="Heading" descr="Heading"/>
          <p:cNvPicPr>
            <a:picLocks noChangeAspect="1"/>
          </p:cNvPicPr>
          <p:nvPr/>
        </p:nvPicPr>
        <p:blipFill>
          <a:blip r:embed="rId2">
            <a:extLst/>
          </a:blip>
          <a:stretch>
            <a:fillRect/>
          </a:stretch>
        </p:blipFill>
        <p:spPr>
          <a:xfrm>
            <a:off x="-1" y="-1"/>
            <a:ext cx="24384001" cy="12700001"/>
          </a:xfrm>
          <a:prstGeom prst="rect">
            <a:avLst/>
          </a:prstGeom>
          <a:ln w="12700">
            <a:miter lim="400000"/>
          </a:ln>
        </p:spPr>
      </p:pic>
      <p:pic>
        <p:nvPicPr>
          <p:cNvPr id="692" name="Vector 585" descr="Vector 585"/>
          <p:cNvPicPr>
            <a:picLocks noChangeAspect="0"/>
          </p:cNvPicPr>
          <p:nvPr/>
        </p:nvPicPr>
        <p:blipFill>
          <a:blip r:embed="rId3">
            <a:extLst/>
          </a:blip>
          <a:stretch>
            <a:fillRect/>
          </a:stretch>
        </p:blipFill>
        <p:spPr>
          <a:xfrm>
            <a:off x="-1" y="12693651"/>
            <a:ext cx="24384001" cy="16934"/>
          </a:xfrm>
          <a:prstGeom prst="rect">
            <a:avLst/>
          </a:prstGeom>
          <a:ln w="12700">
            <a:miter lim="400000"/>
          </a:ln>
        </p:spPr>
      </p:pic>
      <p:pic>
        <p:nvPicPr>
          <p:cNvPr id="693" name="network-state-balck" descr="network-state-balck"/>
          <p:cNvPicPr>
            <a:picLocks noChangeAspect="1"/>
          </p:cNvPicPr>
          <p:nvPr/>
        </p:nvPicPr>
        <p:blipFill>
          <a:blip r:embed="rId4">
            <a:extLst/>
          </a:blip>
          <a:stretch>
            <a:fillRect/>
          </a:stretch>
        </p:blipFill>
        <p:spPr>
          <a:xfrm>
            <a:off x="1015999" y="13055600"/>
            <a:ext cx="2794001" cy="304800"/>
          </a:xfrm>
          <a:prstGeom prst="rect">
            <a:avLst/>
          </a:prstGeom>
          <a:ln w="12700">
            <a:miter lim="400000"/>
          </a:ln>
        </p:spPr>
      </p:pic>
      <p:sp>
        <p:nvSpPr>
          <p:cNvPr id="694" name="nscomconference"/>
          <p:cNvSpPr txBox="1"/>
          <p:nvPr/>
        </p:nvSpPr>
        <p:spPr>
          <a:xfrm>
            <a:off x="22148800" y="12997776"/>
            <a:ext cx="1257300" cy="42044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Regular"/>
                <a:ea typeface="Inter Regular"/>
                <a:cs typeface="Inter Regular"/>
                <a:sym typeface="Inter Regular"/>
              </a:defRPr>
            </a:lvl1pPr>
          </a:lstStyle>
          <a:p>
            <a:pPr/>
            <a:r>
              <a:t>ns.com</a:t>
            </a:r>
          </a:p>
        </p:txBody>
      </p:sp>
      <p:sp>
        <p:nvSpPr>
          <p:cNvPr id="69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big-title, dark">
    <p:bg>
      <p:bgPr>
        <a:solidFill>
          <a:srgbClr val="1A1A1A"/>
        </a:solidFill>
      </p:bgPr>
    </p:bg>
    <p:spTree>
      <p:nvGrpSpPr>
        <p:cNvPr id="1" name=""/>
        <p:cNvGrpSpPr/>
        <p:nvPr/>
      </p:nvGrpSpPr>
      <p:grpSpPr>
        <a:xfrm>
          <a:off x="0" y="0"/>
          <a:ext cx="0" cy="0"/>
          <a:chOff x="0" y="0"/>
          <a:chExt cx="0" cy="0"/>
        </a:xfrm>
      </p:grpSpPr>
      <p:sp>
        <p:nvSpPr>
          <p:cNvPr id="702" name="Statement"/>
          <p:cNvSpPr txBox="1"/>
          <p:nvPr>
            <p:ph type="body" sz="quarter" idx="21"/>
          </p:nvPr>
        </p:nvSpPr>
        <p:spPr>
          <a:xfrm rot="21599399">
            <a:off x="1003300" y="3623837"/>
            <a:ext cx="22377488" cy="490882"/>
          </a:xfrm>
          <a:prstGeom prst="rect">
            <a:avLst/>
          </a:prstGeom>
        </p:spPr>
        <p:txBody>
          <a:bodyPr lIns="0" tIns="0" rIns="0" bIns="0" anchor="ctr">
            <a:spAutoFit/>
          </a:bodyPr>
          <a:lstStyle>
            <a:lvl1pPr marL="0" indent="0" algn="ctr">
              <a:lnSpc>
                <a:spcPts val="3800"/>
              </a:lnSpc>
              <a:spcBef>
                <a:spcPts val="0"/>
              </a:spcBef>
              <a:buSzTx/>
              <a:buFontTx/>
              <a:buNone/>
              <a:defRPr sz="3200">
                <a:solidFill>
                  <a:srgbClr val="D1D1D6"/>
                </a:solidFill>
                <a:latin typeface="Inter 28pt Regular"/>
                <a:ea typeface="Inter 28pt Regular"/>
                <a:cs typeface="Inter 28pt Regular"/>
                <a:sym typeface="Inter 28pt Regular"/>
              </a:defRPr>
            </a:lvl1pPr>
          </a:lstStyle>
          <a:p>
            <a:pPr/>
            <a:r>
              <a:t>Statement</a:t>
            </a:r>
          </a:p>
        </p:txBody>
      </p:sp>
      <p:sp>
        <p:nvSpPr>
          <p:cNvPr id="703" name="A statement is a concise sentence that outlines the purpose goals and values of your presentation"/>
          <p:cNvSpPr txBox="1"/>
          <p:nvPr>
            <p:ph type="body" sz="half" idx="22"/>
          </p:nvPr>
        </p:nvSpPr>
        <p:spPr>
          <a:xfrm rot="21599399">
            <a:off x="1002903" y="4604462"/>
            <a:ext cx="22378180" cy="4110058"/>
          </a:xfrm>
          <a:prstGeom prst="rect">
            <a:avLst/>
          </a:prstGeom>
        </p:spPr>
        <p:txBody>
          <a:bodyPr lIns="0" tIns="0" rIns="0" bIns="0">
            <a:spAutoFit/>
          </a:bodyPr>
          <a:lstStyle>
            <a:lvl1pPr marL="0" indent="0" algn="ctr">
              <a:lnSpc>
                <a:spcPts val="10800"/>
              </a:lnSpc>
              <a:spcBef>
                <a:spcPts val="0"/>
              </a:spcBef>
              <a:buSzTx/>
              <a:buFontTx/>
              <a:buNone/>
              <a:defRPr sz="8800">
                <a:solidFill>
                  <a:srgbClr val="F1F1F1"/>
                </a:solidFill>
                <a:latin typeface="Inter 28pt Medium"/>
                <a:ea typeface="Inter 28pt Medium"/>
                <a:cs typeface="Inter 28pt Medium"/>
                <a:sym typeface="Inter 28pt Medium"/>
              </a:defRPr>
            </a:lvl1pPr>
          </a:lstStyle>
          <a:p>
            <a:pPr/>
            <a:r>
              <a:t>A statement is a concise sentence that outlines the purpose, goals, and values of your presentation.</a:t>
            </a:r>
          </a:p>
        </p:txBody>
      </p:sp>
      <p:pic>
        <p:nvPicPr>
          <p:cNvPr id="704" name="Vector 585" descr="Vector 585"/>
          <p:cNvPicPr>
            <a:picLocks noChangeAspect="0"/>
          </p:cNvPicPr>
          <p:nvPr/>
        </p:nvPicPr>
        <p:blipFill>
          <a:blip r:embed="rId2">
            <a:extLst/>
          </a:blip>
          <a:stretch>
            <a:fillRect/>
          </a:stretch>
        </p:blipFill>
        <p:spPr>
          <a:xfrm>
            <a:off x="-1" y="12693651"/>
            <a:ext cx="24384001" cy="12701"/>
          </a:xfrm>
          <a:prstGeom prst="rect">
            <a:avLst/>
          </a:prstGeom>
          <a:ln w="12700">
            <a:miter lim="400000"/>
          </a:ln>
        </p:spPr>
      </p:pic>
      <p:pic>
        <p:nvPicPr>
          <p:cNvPr id="705" name="network-state-balck" descr="network-state-balck"/>
          <p:cNvPicPr>
            <a:picLocks noChangeAspect="1"/>
          </p:cNvPicPr>
          <p:nvPr/>
        </p:nvPicPr>
        <p:blipFill>
          <a:blip r:embed="rId3">
            <a:extLst/>
          </a:blip>
          <a:stretch>
            <a:fillRect/>
          </a:stretch>
        </p:blipFill>
        <p:spPr>
          <a:xfrm>
            <a:off x="1015999" y="13055600"/>
            <a:ext cx="2794001" cy="304800"/>
          </a:xfrm>
          <a:prstGeom prst="rect">
            <a:avLst/>
          </a:prstGeom>
          <a:ln w="12700">
            <a:miter lim="400000"/>
          </a:ln>
        </p:spPr>
      </p:pic>
      <p:sp>
        <p:nvSpPr>
          <p:cNvPr id="706" name="nscomconference"/>
          <p:cNvSpPr txBox="1"/>
          <p:nvPr/>
        </p:nvSpPr>
        <p:spPr>
          <a:xfrm>
            <a:off x="22148800" y="12997776"/>
            <a:ext cx="1257300" cy="42044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FFFFFF"/>
                </a:solidFill>
                <a:latin typeface="Inter Regular"/>
                <a:ea typeface="Inter Regular"/>
                <a:cs typeface="Inter Regular"/>
                <a:sym typeface="Inter Regular"/>
              </a:defRPr>
            </a:lvl1pPr>
          </a:lstStyle>
          <a:p>
            <a:pPr/>
            <a:r>
              <a:t>ns.com</a:t>
            </a:r>
          </a:p>
        </p:txBody>
      </p:sp>
      <p:sp>
        <p:nvSpPr>
          <p:cNvPr id="70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mage-1, title, text">
    <p:bg>
      <p:bgPr>
        <a:solidFill>
          <a:srgbClr val="FFFFFF"/>
        </a:solidFill>
      </p:bgPr>
    </p:bg>
    <p:spTree>
      <p:nvGrpSpPr>
        <p:cNvPr id="1" name=""/>
        <p:cNvGrpSpPr/>
        <p:nvPr/>
      </p:nvGrpSpPr>
      <p:grpSpPr>
        <a:xfrm>
          <a:off x="0" y="0"/>
          <a:ext cx="0" cy="0"/>
          <a:chOff x="0" y="0"/>
          <a:chExt cx="0" cy="0"/>
        </a:xfrm>
      </p:grpSpPr>
      <p:sp>
        <p:nvSpPr>
          <p:cNvPr id="714" name="Image"/>
          <p:cNvSpPr/>
          <p:nvPr>
            <p:ph type="pic" idx="21"/>
          </p:nvPr>
        </p:nvSpPr>
        <p:spPr>
          <a:xfrm>
            <a:off x="12573000" y="1"/>
            <a:ext cx="10913734" cy="12702061"/>
          </a:xfrm>
          <a:prstGeom prst="rect">
            <a:avLst/>
          </a:prstGeom>
        </p:spPr>
        <p:txBody>
          <a:bodyPr lIns="91439" tIns="45719" rIns="91439" bIns="45719"/>
          <a:lstStyle/>
          <a:p>
            <a:pPr/>
          </a:p>
        </p:txBody>
      </p:sp>
      <p:pic>
        <p:nvPicPr>
          <p:cNvPr id="715" name="Frame 427321257" descr="Frame 427321257"/>
          <p:cNvPicPr>
            <a:picLocks noChangeAspect="1"/>
          </p:cNvPicPr>
          <p:nvPr/>
        </p:nvPicPr>
        <p:blipFill>
          <a:blip r:embed="rId2">
            <a:extLst/>
          </a:blip>
          <a:stretch>
            <a:fillRect/>
          </a:stretch>
        </p:blipFill>
        <p:spPr>
          <a:xfrm>
            <a:off x="1016177" y="1016399"/>
            <a:ext cx="10542680" cy="4816983"/>
          </a:xfrm>
          <a:prstGeom prst="rect">
            <a:avLst/>
          </a:prstGeom>
          <a:ln w="12700">
            <a:miter lim="400000"/>
          </a:ln>
        </p:spPr>
      </p:pic>
      <p:sp>
        <p:nvSpPr>
          <p:cNvPr id="716" name="Section Name"/>
          <p:cNvSpPr txBox="1"/>
          <p:nvPr>
            <p:ph type="body" sz="quarter" idx="22"/>
          </p:nvPr>
        </p:nvSpPr>
        <p:spPr>
          <a:xfrm rot="21599399">
            <a:off x="1016176" y="1021367"/>
            <a:ext cx="10566488" cy="490883"/>
          </a:xfrm>
          <a:prstGeom prst="rect">
            <a:avLst/>
          </a:prstGeom>
        </p:spPr>
        <p:txBody>
          <a:bodyPr lIns="0" tIns="0" rIns="0" bIns="0" anchor="ctr">
            <a:spAutoFit/>
          </a:bodyPr>
          <a:lstStyle>
            <a:lvl1pPr marL="0" indent="0">
              <a:lnSpc>
                <a:spcPts val="3800"/>
              </a:lnSpc>
              <a:spcBef>
                <a:spcPts val="0"/>
              </a:spcBef>
              <a:buSzTx/>
              <a:buFontTx/>
              <a:buNone/>
              <a:defRPr sz="3200">
                <a:solidFill>
                  <a:srgbClr val="1A1A1E"/>
                </a:solidFill>
                <a:latin typeface="Inter 28pt Regular"/>
                <a:ea typeface="Inter 28pt Regular"/>
                <a:cs typeface="Inter 28pt Regular"/>
                <a:sym typeface="Inter 28pt Regular"/>
              </a:defRPr>
            </a:lvl1pPr>
          </a:lstStyle>
          <a:p>
            <a:pPr/>
            <a:r>
              <a:t>Section Name</a:t>
            </a:r>
          </a:p>
        </p:txBody>
      </p:sp>
      <p:sp>
        <p:nvSpPr>
          <p:cNvPr id="717" name="Primary title text will go here highlighting your key point"/>
          <p:cNvSpPr txBox="1"/>
          <p:nvPr>
            <p:ph type="body" sz="quarter" idx="23"/>
          </p:nvPr>
        </p:nvSpPr>
        <p:spPr>
          <a:xfrm rot="21599399">
            <a:off x="1015910" y="2225043"/>
            <a:ext cx="10567021" cy="3658831"/>
          </a:xfrm>
          <a:prstGeom prst="rect">
            <a:avLst/>
          </a:prstGeom>
        </p:spPr>
        <p:txBody>
          <a:bodyPr lIns="0" tIns="0" rIns="0" bIns="0" anchor="ctr">
            <a:spAutoFit/>
          </a:bodyPr>
          <a:lstStyle>
            <a:lvl1pPr marL="0" indent="0">
              <a:lnSpc>
                <a:spcPts val="9600"/>
              </a:lnSpc>
              <a:spcBef>
                <a:spcPts val="0"/>
              </a:spcBef>
              <a:buSzTx/>
              <a:buFontTx/>
              <a:buNone/>
              <a:defRPr sz="8000">
                <a:solidFill>
                  <a:srgbClr val="191819"/>
                </a:solidFill>
                <a:latin typeface="Inter 28pt SemiBold"/>
                <a:ea typeface="Inter 28pt SemiBold"/>
                <a:cs typeface="Inter 28pt SemiBold"/>
                <a:sym typeface="Inter 28pt SemiBold"/>
              </a:defRPr>
            </a:lvl1pPr>
          </a:lstStyle>
          <a:p>
            <a:pPr/>
            <a:r>
              <a:t>Primary title text will go here highlighting your key point.</a:t>
            </a:r>
          </a:p>
        </p:txBody>
      </p:sp>
      <p:sp>
        <p:nvSpPr>
          <p:cNvPr id="718" name="Lorem ipsum dolor sit amet consectetur Senectus aliquet aenean risus quis Neque viverra amet leo nisl Morbi habitant cras ornare gravida sed arcu tempor elementum nibh sem"/>
          <p:cNvSpPr txBox="1"/>
          <p:nvPr>
            <p:ph type="body" sz="quarter" idx="24"/>
          </p:nvPr>
        </p:nvSpPr>
        <p:spPr>
          <a:xfrm rot="21599399">
            <a:off x="1017236" y="7101536"/>
            <a:ext cx="10567021" cy="3536296"/>
          </a:xfrm>
          <a:prstGeom prst="rect">
            <a:avLst/>
          </a:prstGeom>
        </p:spPr>
        <p:txBody>
          <a:bodyPr lIns="0" tIns="0" rIns="0" bIns="0">
            <a:spAutoFit/>
          </a:bodyPr>
          <a:lstStyle>
            <a:lvl1pPr marL="0" indent="0">
              <a:lnSpc>
                <a:spcPts val="5600"/>
              </a:lnSpc>
              <a:spcBef>
                <a:spcPts val="0"/>
              </a:spcBef>
              <a:buSzTx/>
              <a:buFontTx/>
              <a:buNone/>
              <a:defRPr sz="40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pic>
        <p:nvPicPr>
          <p:cNvPr id="719" name="Heading" descr="Heading"/>
          <p:cNvPicPr>
            <a:picLocks noChangeAspect="1"/>
          </p:cNvPicPr>
          <p:nvPr/>
        </p:nvPicPr>
        <p:blipFill>
          <a:blip r:embed="rId3">
            <a:extLst/>
          </a:blip>
          <a:stretch>
            <a:fillRect/>
          </a:stretch>
        </p:blipFill>
        <p:spPr>
          <a:xfrm>
            <a:off x="-1" y="-1"/>
            <a:ext cx="24384001" cy="12700001"/>
          </a:xfrm>
          <a:prstGeom prst="rect">
            <a:avLst/>
          </a:prstGeom>
          <a:ln w="12700">
            <a:miter lim="400000"/>
          </a:ln>
        </p:spPr>
      </p:pic>
      <p:pic>
        <p:nvPicPr>
          <p:cNvPr id="720" name="Vector 585" descr="Vector 585"/>
          <p:cNvPicPr>
            <a:picLocks noChangeAspect="0"/>
          </p:cNvPicPr>
          <p:nvPr/>
        </p:nvPicPr>
        <p:blipFill>
          <a:blip r:embed="rId4">
            <a:extLst/>
          </a:blip>
          <a:stretch>
            <a:fillRect/>
          </a:stretch>
        </p:blipFill>
        <p:spPr>
          <a:xfrm>
            <a:off x="-1" y="12693651"/>
            <a:ext cx="24384001" cy="16934"/>
          </a:xfrm>
          <a:prstGeom prst="rect">
            <a:avLst/>
          </a:prstGeom>
          <a:ln w="12700">
            <a:miter lim="400000"/>
          </a:ln>
        </p:spPr>
      </p:pic>
      <p:pic>
        <p:nvPicPr>
          <p:cNvPr id="721" name="network-state-balck" descr="network-state-balck"/>
          <p:cNvPicPr>
            <a:picLocks noChangeAspect="1"/>
          </p:cNvPicPr>
          <p:nvPr/>
        </p:nvPicPr>
        <p:blipFill>
          <a:blip r:embed="rId5">
            <a:extLst/>
          </a:blip>
          <a:stretch>
            <a:fillRect/>
          </a:stretch>
        </p:blipFill>
        <p:spPr>
          <a:xfrm>
            <a:off x="1015999" y="13055600"/>
            <a:ext cx="2794001" cy="304800"/>
          </a:xfrm>
          <a:prstGeom prst="rect">
            <a:avLst/>
          </a:prstGeom>
          <a:ln w="12700">
            <a:miter lim="400000"/>
          </a:ln>
        </p:spPr>
      </p:pic>
      <p:sp>
        <p:nvSpPr>
          <p:cNvPr id="722" name="nscomconference"/>
          <p:cNvSpPr txBox="1"/>
          <p:nvPr/>
        </p:nvSpPr>
        <p:spPr>
          <a:xfrm>
            <a:off x="22148800" y="12997776"/>
            <a:ext cx="1257300" cy="42044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Regular"/>
                <a:ea typeface="Inter Regular"/>
                <a:cs typeface="Inter Regular"/>
                <a:sym typeface="Inter Regular"/>
              </a:defRPr>
            </a:lvl1pPr>
          </a:lstStyle>
          <a:p>
            <a:pPr/>
            <a:r>
              <a:t>ns.com</a:t>
            </a:r>
          </a:p>
        </p:txBody>
      </p:sp>
      <p:sp>
        <p:nvSpPr>
          <p:cNvPr id="72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mage-wide-1, title, text">
    <p:bg>
      <p:bgPr>
        <a:solidFill>
          <a:srgbClr val="FFFFFF"/>
        </a:solidFill>
      </p:bgPr>
    </p:bg>
    <p:spTree>
      <p:nvGrpSpPr>
        <p:cNvPr id="1" name=""/>
        <p:cNvGrpSpPr/>
        <p:nvPr/>
      </p:nvGrpSpPr>
      <p:grpSpPr>
        <a:xfrm>
          <a:off x="0" y="0"/>
          <a:ext cx="0" cy="0"/>
          <a:chOff x="0" y="0"/>
          <a:chExt cx="0" cy="0"/>
        </a:xfrm>
      </p:grpSpPr>
      <p:sp>
        <p:nvSpPr>
          <p:cNvPr id="730" name="Rectangle 4235"/>
          <p:cNvSpPr/>
          <p:nvPr>
            <p:ph type="pic" idx="21"/>
          </p:nvPr>
        </p:nvSpPr>
        <p:spPr>
          <a:xfrm>
            <a:off x="8635998" y="-1"/>
            <a:ext cx="15750396" cy="12702751"/>
          </a:xfrm>
          <a:prstGeom prst="rect">
            <a:avLst/>
          </a:prstGeom>
        </p:spPr>
        <p:txBody>
          <a:bodyPr lIns="91439" tIns="45719" rIns="91439" bIns="45719"/>
          <a:lstStyle/>
          <a:p>
            <a:pPr/>
          </a:p>
        </p:txBody>
      </p:sp>
      <p:pic>
        <p:nvPicPr>
          <p:cNvPr id="731" name="Frame 427321257" descr="Frame 427321257"/>
          <p:cNvPicPr>
            <a:picLocks noChangeAspect="1"/>
          </p:cNvPicPr>
          <p:nvPr/>
        </p:nvPicPr>
        <p:blipFill>
          <a:blip r:embed="rId2">
            <a:extLst/>
          </a:blip>
          <a:stretch>
            <a:fillRect/>
          </a:stretch>
        </p:blipFill>
        <p:spPr>
          <a:xfrm>
            <a:off x="1016177" y="1017769"/>
            <a:ext cx="6605362" cy="3901208"/>
          </a:xfrm>
          <a:prstGeom prst="rect">
            <a:avLst/>
          </a:prstGeom>
          <a:ln w="12700">
            <a:miter lim="400000"/>
          </a:ln>
        </p:spPr>
      </p:pic>
      <p:sp>
        <p:nvSpPr>
          <p:cNvPr id="732" name="Section Name"/>
          <p:cNvSpPr txBox="1"/>
          <p:nvPr>
            <p:ph type="body" sz="quarter" idx="22"/>
          </p:nvPr>
        </p:nvSpPr>
        <p:spPr>
          <a:xfrm rot="21599399">
            <a:off x="1016176" y="1021709"/>
            <a:ext cx="6629488" cy="490882"/>
          </a:xfrm>
          <a:prstGeom prst="rect">
            <a:avLst/>
          </a:prstGeom>
        </p:spPr>
        <p:txBody>
          <a:bodyPr lIns="0" tIns="0" rIns="0" bIns="0" anchor="ctr">
            <a:spAutoFit/>
          </a:bodyPr>
          <a:lstStyle>
            <a:lvl1pPr marL="0" indent="0">
              <a:lnSpc>
                <a:spcPts val="3800"/>
              </a:lnSpc>
              <a:spcBef>
                <a:spcPts val="0"/>
              </a:spcBef>
              <a:buSzTx/>
              <a:buFontTx/>
              <a:buNone/>
              <a:defRPr sz="3200">
                <a:solidFill>
                  <a:srgbClr val="1A1A1E"/>
                </a:solidFill>
                <a:latin typeface="Inter 28pt Regular"/>
                <a:ea typeface="Inter 28pt Regular"/>
                <a:cs typeface="Inter 28pt Regular"/>
                <a:sym typeface="Inter 28pt Regular"/>
              </a:defRPr>
            </a:lvl1pPr>
          </a:lstStyle>
          <a:p>
            <a:pPr/>
            <a:r>
              <a:t>Section Name</a:t>
            </a:r>
          </a:p>
        </p:txBody>
      </p:sp>
      <p:sp>
        <p:nvSpPr>
          <p:cNvPr id="733" name="Short title big image"/>
          <p:cNvSpPr txBox="1"/>
          <p:nvPr>
            <p:ph type="body" sz="quarter" idx="23"/>
          </p:nvPr>
        </p:nvSpPr>
        <p:spPr>
          <a:xfrm rot="21599399">
            <a:off x="1016396" y="2377784"/>
            <a:ext cx="6629863" cy="2439631"/>
          </a:xfrm>
          <a:prstGeom prst="rect">
            <a:avLst/>
          </a:prstGeom>
        </p:spPr>
        <p:txBody>
          <a:bodyPr lIns="0" tIns="0" rIns="0" bIns="0" anchor="ctr">
            <a:spAutoFit/>
          </a:bodyPr>
          <a:lstStyle>
            <a:lvl1pPr marL="0" indent="0">
              <a:lnSpc>
                <a:spcPts val="9600"/>
              </a:lnSpc>
              <a:spcBef>
                <a:spcPts val="0"/>
              </a:spcBef>
              <a:buSzTx/>
              <a:buFontTx/>
              <a:buNone/>
              <a:defRPr sz="8000">
                <a:solidFill>
                  <a:srgbClr val="191819"/>
                </a:solidFill>
                <a:latin typeface="Inter 28pt Medium"/>
                <a:ea typeface="Inter 28pt Medium"/>
                <a:cs typeface="Inter 28pt Medium"/>
                <a:sym typeface="Inter 28pt Medium"/>
              </a:defRPr>
            </a:lvl1pPr>
          </a:lstStyle>
          <a:p>
            <a:pPr/>
            <a:r>
              <a:t>Short title, big image.</a:t>
            </a:r>
          </a:p>
        </p:txBody>
      </p:sp>
      <p:sp>
        <p:nvSpPr>
          <p:cNvPr id="734" name="Lorem ipsum dolor sit amet consectetur Senectus aliquet aenean risus quis Neque viverra amet leo nisl Morbi habitant cras ornare gravida sed arcu tempor elementum nibh sem"/>
          <p:cNvSpPr txBox="1"/>
          <p:nvPr>
            <p:ph type="body" sz="quarter" idx="24"/>
          </p:nvPr>
        </p:nvSpPr>
        <p:spPr>
          <a:xfrm rot="21599399">
            <a:off x="1016983" y="5679823"/>
            <a:ext cx="6629998" cy="3339069"/>
          </a:xfrm>
          <a:prstGeom prst="rect">
            <a:avLst/>
          </a:prstGeom>
        </p:spPr>
        <p:txBody>
          <a:bodyPr lIns="0" tIns="0" rIns="0" bIns="0">
            <a:spAutoFit/>
          </a:bodyPr>
          <a:lstStyle>
            <a:lvl1pPr marL="0" indent="0">
              <a:lnSpc>
                <a:spcPts val="4400"/>
              </a:lnSpc>
              <a:spcBef>
                <a:spcPts val="0"/>
              </a:spcBef>
              <a:buSzTx/>
              <a:buFontTx/>
              <a:buNone/>
              <a:defRPr sz="32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pic>
        <p:nvPicPr>
          <p:cNvPr id="735" name="Heading" descr="Heading"/>
          <p:cNvPicPr>
            <a:picLocks noChangeAspect="1"/>
          </p:cNvPicPr>
          <p:nvPr/>
        </p:nvPicPr>
        <p:blipFill>
          <a:blip r:embed="rId3">
            <a:extLst/>
          </a:blip>
          <a:stretch>
            <a:fillRect/>
          </a:stretch>
        </p:blipFill>
        <p:spPr>
          <a:xfrm>
            <a:off x="-1" y="-1"/>
            <a:ext cx="24384001" cy="12700001"/>
          </a:xfrm>
          <a:prstGeom prst="rect">
            <a:avLst/>
          </a:prstGeom>
          <a:ln w="12700">
            <a:miter lim="400000"/>
          </a:ln>
        </p:spPr>
      </p:pic>
      <p:pic>
        <p:nvPicPr>
          <p:cNvPr id="736" name="Vector 585" descr="Vector 585"/>
          <p:cNvPicPr>
            <a:picLocks noChangeAspect="0"/>
          </p:cNvPicPr>
          <p:nvPr/>
        </p:nvPicPr>
        <p:blipFill>
          <a:blip r:embed="rId4">
            <a:extLst/>
          </a:blip>
          <a:stretch>
            <a:fillRect/>
          </a:stretch>
        </p:blipFill>
        <p:spPr>
          <a:xfrm>
            <a:off x="-1" y="12693651"/>
            <a:ext cx="24384001" cy="16934"/>
          </a:xfrm>
          <a:prstGeom prst="rect">
            <a:avLst/>
          </a:prstGeom>
          <a:ln w="12700">
            <a:miter lim="400000"/>
          </a:ln>
        </p:spPr>
      </p:pic>
      <p:pic>
        <p:nvPicPr>
          <p:cNvPr id="737" name="network-state-balck" descr="network-state-balck"/>
          <p:cNvPicPr>
            <a:picLocks noChangeAspect="1"/>
          </p:cNvPicPr>
          <p:nvPr/>
        </p:nvPicPr>
        <p:blipFill>
          <a:blip r:embed="rId5">
            <a:extLst/>
          </a:blip>
          <a:stretch>
            <a:fillRect/>
          </a:stretch>
        </p:blipFill>
        <p:spPr>
          <a:xfrm>
            <a:off x="1015999" y="13055600"/>
            <a:ext cx="2794001" cy="304800"/>
          </a:xfrm>
          <a:prstGeom prst="rect">
            <a:avLst/>
          </a:prstGeom>
          <a:ln w="12700">
            <a:miter lim="400000"/>
          </a:ln>
        </p:spPr>
      </p:pic>
      <p:sp>
        <p:nvSpPr>
          <p:cNvPr id="738" name="nscomconference"/>
          <p:cNvSpPr txBox="1"/>
          <p:nvPr/>
        </p:nvSpPr>
        <p:spPr>
          <a:xfrm>
            <a:off x="22148800" y="12997776"/>
            <a:ext cx="1257300" cy="42044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Regular"/>
                <a:ea typeface="Inter Regular"/>
                <a:cs typeface="Inter Regular"/>
                <a:sym typeface="Inter Regular"/>
              </a:defRPr>
            </a:lvl1pPr>
          </a:lstStyle>
          <a:p>
            <a:pPr/>
            <a:r>
              <a:t>ns.com</a:t>
            </a:r>
          </a:p>
        </p:txBody>
      </p:sp>
      <p:sp>
        <p:nvSpPr>
          <p:cNvPr id="73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mage-2, title, text">
    <p:bg>
      <p:bgPr>
        <a:solidFill>
          <a:srgbClr val="FFFFFF"/>
        </a:solidFill>
      </p:bgPr>
    </p:bg>
    <p:spTree>
      <p:nvGrpSpPr>
        <p:cNvPr id="1" name=""/>
        <p:cNvGrpSpPr/>
        <p:nvPr/>
      </p:nvGrpSpPr>
      <p:grpSpPr>
        <a:xfrm>
          <a:off x="0" y="0"/>
          <a:ext cx="0" cy="0"/>
          <a:chOff x="0" y="0"/>
          <a:chExt cx="0" cy="0"/>
        </a:xfrm>
      </p:grpSpPr>
      <p:sp>
        <p:nvSpPr>
          <p:cNvPr id="746" name="Image"/>
          <p:cNvSpPr/>
          <p:nvPr>
            <p:ph type="pic" sz="half" idx="21"/>
          </p:nvPr>
        </p:nvSpPr>
        <p:spPr>
          <a:xfrm>
            <a:off x="12573000" y="-1"/>
            <a:ext cx="10911517" cy="6352061"/>
          </a:xfrm>
          <a:prstGeom prst="rect">
            <a:avLst/>
          </a:prstGeom>
        </p:spPr>
        <p:txBody>
          <a:bodyPr lIns="91439" tIns="45719" rIns="91439" bIns="45719"/>
          <a:lstStyle/>
          <a:p>
            <a:pPr/>
          </a:p>
        </p:txBody>
      </p:sp>
      <p:sp>
        <p:nvSpPr>
          <p:cNvPr id="747" name="Image"/>
          <p:cNvSpPr/>
          <p:nvPr>
            <p:ph type="pic" sz="half" idx="22"/>
          </p:nvPr>
        </p:nvSpPr>
        <p:spPr>
          <a:xfrm>
            <a:off x="12574107" y="6348251"/>
            <a:ext cx="10911517" cy="6353809"/>
          </a:xfrm>
          <a:prstGeom prst="rect">
            <a:avLst/>
          </a:prstGeom>
        </p:spPr>
        <p:txBody>
          <a:bodyPr lIns="91439" tIns="45719" rIns="91439" bIns="45719"/>
          <a:lstStyle/>
          <a:p>
            <a:pPr/>
          </a:p>
        </p:txBody>
      </p:sp>
      <p:sp>
        <p:nvSpPr>
          <p:cNvPr id="748" name="Section Name"/>
          <p:cNvSpPr txBox="1"/>
          <p:nvPr>
            <p:ph type="body" sz="quarter" idx="23"/>
          </p:nvPr>
        </p:nvSpPr>
        <p:spPr>
          <a:xfrm rot="21599399">
            <a:off x="1016176" y="1021365"/>
            <a:ext cx="10566488" cy="490882"/>
          </a:xfrm>
          <a:prstGeom prst="rect">
            <a:avLst/>
          </a:prstGeom>
        </p:spPr>
        <p:txBody>
          <a:bodyPr lIns="0" tIns="0" rIns="0" bIns="0" anchor="ctr">
            <a:spAutoFit/>
          </a:bodyPr>
          <a:lstStyle>
            <a:lvl1pPr marL="0" indent="0">
              <a:lnSpc>
                <a:spcPts val="3800"/>
              </a:lnSpc>
              <a:spcBef>
                <a:spcPts val="0"/>
              </a:spcBef>
              <a:buSzTx/>
              <a:buFontTx/>
              <a:buNone/>
              <a:defRPr sz="3200">
                <a:solidFill>
                  <a:srgbClr val="1A1A1E"/>
                </a:solidFill>
                <a:latin typeface="Inter 28pt Regular"/>
                <a:ea typeface="Inter 28pt Regular"/>
                <a:cs typeface="Inter 28pt Regular"/>
                <a:sym typeface="Inter 28pt Regular"/>
              </a:defRPr>
            </a:lvl1pPr>
          </a:lstStyle>
          <a:p>
            <a:pPr/>
            <a:r>
              <a:t>Section Name</a:t>
            </a:r>
          </a:p>
        </p:txBody>
      </p:sp>
      <p:sp>
        <p:nvSpPr>
          <p:cNvPr id="749" name="Primary title text will go here highlighting your key point"/>
          <p:cNvSpPr txBox="1"/>
          <p:nvPr>
            <p:ph type="body" sz="quarter" idx="24"/>
          </p:nvPr>
        </p:nvSpPr>
        <p:spPr>
          <a:xfrm rot="21599399">
            <a:off x="1016396" y="2225040"/>
            <a:ext cx="10567022" cy="3658832"/>
          </a:xfrm>
          <a:prstGeom prst="rect">
            <a:avLst/>
          </a:prstGeom>
        </p:spPr>
        <p:txBody>
          <a:bodyPr lIns="0" tIns="0" rIns="0" bIns="0" anchor="ctr">
            <a:spAutoFit/>
          </a:bodyPr>
          <a:lstStyle>
            <a:lvl1pPr marL="0" indent="0">
              <a:lnSpc>
                <a:spcPts val="9600"/>
              </a:lnSpc>
              <a:spcBef>
                <a:spcPts val="0"/>
              </a:spcBef>
              <a:buSzTx/>
              <a:buFontTx/>
              <a:buNone/>
              <a:defRPr sz="8000">
                <a:solidFill>
                  <a:srgbClr val="191819"/>
                </a:solidFill>
                <a:latin typeface="Inter 28pt SemiBold"/>
                <a:ea typeface="Inter 28pt SemiBold"/>
                <a:cs typeface="Inter 28pt SemiBold"/>
                <a:sym typeface="Inter 28pt SemiBold"/>
              </a:defRPr>
            </a:lvl1pPr>
          </a:lstStyle>
          <a:p>
            <a:pPr/>
            <a:r>
              <a:t>Primary title text will go here highlighting your key point.</a:t>
            </a:r>
          </a:p>
        </p:txBody>
      </p:sp>
      <p:sp>
        <p:nvSpPr>
          <p:cNvPr id="750" name="Lorem ipsum dolor sit amet consectetur Senectus aliquet aenean risus quis Neque viverra amet leo nisl Morbi habitant cras ornare gravida sed arcu tempor elementum nibh sem"/>
          <p:cNvSpPr txBox="1"/>
          <p:nvPr>
            <p:ph type="body" sz="quarter" idx="25"/>
          </p:nvPr>
        </p:nvSpPr>
        <p:spPr>
          <a:xfrm rot="21599399">
            <a:off x="1017192" y="6847536"/>
            <a:ext cx="10567021" cy="3536296"/>
          </a:xfrm>
          <a:prstGeom prst="rect">
            <a:avLst/>
          </a:prstGeom>
        </p:spPr>
        <p:txBody>
          <a:bodyPr lIns="0" tIns="0" rIns="0" bIns="0">
            <a:spAutoFit/>
          </a:bodyPr>
          <a:lstStyle>
            <a:lvl1pPr marL="0" indent="0">
              <a:lnSpc>
                <a:spcPts val="5600"/>
              </a:lnSpc>
              <a:spcBef>
                <a:spcPts val="0"/>
              </a:spcBef>
              <a:buSzTx/>
              <a:buFontTx/>
              <a:buNone/>
              <a:defRPr sz="40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pic>
        <p:nvPicPr>
          <p:cNvPr id="751" name="Heading" descr="Heading"/>
          <p:cNvPicPr>
            <a:picLocks noChangeAspect="1"/>
          </p:cNvPicPr>
          <p:nvPr/>
        </p:nvPicPr>
        <p:blipFill>
          <a:blip r:embed="rId2">
            <a:extLst/>
          </a:blip>
          <a:stretch>
            <a:fillRect/>
          </a:stretch>
        </p:blipFill>
        <p:spPr>
          <a:xfrm>
            <a:off x="-1" y="-1"/>
            <a:ext cx="24384001" cy="12700001"/>
          </a:xfrm>
          <a:prstGeom prst="rect">
            <a:avLst/>
          </a:prstGeom>
          <a:ln w="12700">
            <a:miter lim="400000"/>
          </a:ln>
        </p:spPr>
      </p:pic>
      <p:pic>
        <p:nvPicPr>
          <p:cNvPr id="752" name="Vector 585" descr="Vector 585"/>
          <p:cNvPicPr>
            <a:picLocks noChangeAspect="0"/>
          </p:cNvPicPr>
          <p:nvPr/>
        </p:nvPicPr>
        <p:blipFill>
          <a:blip r:embed="rId3">
            <a:extLst/>
          </a:blip>
          <a:stretch>
            <a:fillRect/>
          </a:stretch>
        </p:blipFill>
        <p:spPr>
          <a:xfrm>
            <a:off x="-1" y="12693651"/>
            <a:ext cx="24384001" cy="16934"/>
          </a:xfrm>
          <a:prstGeom prst="rect">
            <a:avLst/>
          </a:prstGeom>
          <a:ln w="12700">
            <a:miter lim="400000"/>
          </a:ln>
        </p:spPr>
      </p:pic>
      <p:pic>
        <p:nvPicPr>
          <p:cNvPr id="753" name="network-state-balck" descr="network-state-balck"/>
          <p:cNvPicPr>
            <a:picLocks noChangeAspect="1"/>
          </p:cNvPicPr>
          <p:nvPr/>
        </p:nvPicPr>
        <p:blipFill>
          <a:blip r:embed="rId4">
            <a:extLst/>
          </a:blip>
          <a:stretch>
            <a:fillRect/>
          </a:stretch>
        </p:blipFill>
        <p:spPr>
          <a:xfrm>
            <a:off x="1015999" y="13055600"/>
            <a:ext cx="2794001" cy="304800"/>
          </a:xfrm>
          <a:prstGeom prst="rect">
            <a:avLst/>
          </a:prstGeom>
          <a:ln w="12700">
            <a:miter lim="400000"/>
          </a:ln>
        </p:spPr>
      </p:pic>
      <p:sp>
        <p:nvSpPr>
          <p:cNvPr id="754" name="nscomconference"/>
          <p:cNvSpPr txBox="1"/>
          <p:nvPr/>
        </p:nvSpPr>
        <p:spPr>
          <a:xfrm>
            <a:off x="22148800" y="12997776"/>
            <a:ext cx="1257300" cy="42044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Regular"/>
                <a:ea typeface="Inter Regular"/>
                <a:cs typeface="Inter Regular"/>
                <a:sym typeface="Inter Regular"/>
              </a:defRPr>
            </a:lvl1pPr>
          </a:lstStyle>
          <a:p>
            <a:pPr/>
            <a:r>
              <a:t>ns.com</a:t>
            </a:r>
          </a:p>
        </p:txBody>
      </p:sp>
      <p:sp>
        <p:nvSpPr>
          <p:cNvPr id="75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mage-4, title, text">
    <p:bg>
      <p:bgPr>
        <a:solidFill>
          <a:srgbClr val="FFFFFF"/>
        </a:solidFill>
      </p:bgPr>
    </p:bg>
    <p:spTree>
      <p:nvGrpSpPr>
        <p:cNvPr id="1" name=""/>
        <p:cNvGrpSpPr/>
        <p:nvPr/>
      </p:nvGrpSpPr>
      <p:grpSpPr>
        <a:xfrm>
          <a:off x="0" y="0"/>
          <a:ext cx="0" cy="0"/>
          <a:chOff x="0" y="0"/>
          <a:chExt cx="0" cy="0"/>
        </a:xfrm>
      </p:grpSpPr>
      <p:sp>
        <p:nvSpPr>
          <p:cNvPr id="762" name="Image"/>
          <p:cNvSpPr/>
          <p:nvPr>
            <p:ph type="pic" sz="quarter" idx="21"/>
          </p:nvPr>
        </p:nvSpPr>
        <p:spPr>
          <a:xfrm>
            <a:off x="18034000" y="-1"/>
            <a:ext cx="5463218" cy="6351107"/>
          </a:xfrm>
          <a:prstGeom prst="rect">
            <a:avLst/>
          </a:prstGeom>
        </p:spPr>
        <p:txBody>
          <a:bodyPr lIns="91439" tIns="45719" rIns="91439" bIns="45719"/>
          <a:lstStyle/>
          <a:p>
            <a:pPr/>
          </a:p>
        </p:txBody>
      </p:sp>
      <p:sp>
        <p:nvSpPr>
          <p:cNvPr id="763" name="Image"/>
          <p:cNvSpPr/>
          <p:nvPr>
            <p:ph type="pic" sz="quarter" idx="22"/>
          </p:nvPr>
        </p:nvSpPr>
        <p:spPr>
          <a:xfrm>
            <a:off x="18035108" y="6349195"/>
            <a:ext cx="5463219" cy="6351911"/>
          </a:xfrm>
          <a:prstGeom prst="rect">
            <a:avLst/>
          </a:prstGeom>
        </p:spPr>
        <p:txBody>
          <a:bodyPr lIns="91439" tIns="45719" rIns="91439" bIns="45719"/>
          <a:lstStyle/>
          <a:p>
            <a:pPr/>
          </a:p>
        </p:txBody>
      </p:sp>
      <p:sp>
        <p:nvSpPr>
          <p:cNvPr id="764" name="Image"/>
          <p:cNvSpPr/>
          <p:nvPr>
            <p:ph type="pic" sz="quarter" idx="23"/>
          </p:nvPr>
        </p:nvSpPr>
        <p:spPr>
          <a:xfrm>
            <a:off x="12573000" y="150"/>
            <a:ext cx="5463218" cy="6351911"/>
          </a:xfrm>
          <a:prstGeom prst="rect">
            <a:avLst/>
          </a:prstGeom>
        </p:spPr>
        <p:txBody>
          <a:bodyPr lIns="91439" tIns="45719" rIns="91439" bIns="45719"/>
          <a:lstStyle/>
          <a:p>
            <a:pPr/>
          </a:p>
        </p:txBody>
      </p:sp>
      <p:sp>
        <p:nvSpPr>
          <p:cNvPr id="765" name="Image"/>
          <p:cNvSpPr/>
          <p:nvPr>
            <p:ph type="pic" sz="quarter" idx="24"/>
          </p:nvPr>
        </p:nvSpPr>
        <p:spPr>
          <a:xfrm>
            <a:off x="12574107" y="6350150"/>
            <a:ext cx="5463219" cy="6351911"/>
          </a:xfrm>
          <a:prstGeom prst="rect">
            <a:avLst/>
          </a:prstGeom>
        </p:spPr>
        <p:txBody>
          <a:bodyPr lIns="91439" tIns="45719" rIns="91439" bIns="45719"/>
          <a:lstStyle/>
          <a:p>
            <a:pPr/>
          </a:p>
        </p:txBody>
      </p:sp>
      <p:sp>
        <p:nvSpPr>
          <p:cNvPr id="766" name="Section Name"/>
          <p:cNvSpPr txBox="1"/>
          <p:nvPr>
            <p:ph type="body" sz="quarter" idx="25"/>
          </p:nvPr>
        </p:nvSpPr>
        <p:spPr>
          <a:xfrm rot="21599399">
            <a:off x="1016176" y="1021371"/>
            <a:ext cx="10566488" cy="490883"/>
          </a:xfrm>
          <a:prstGeom prst="rect">
            <a:avLst/>
          </a:prstGeom>
        </p:spPr>
        <p:txBody>
          <a:bodyPr lIns="0" tIns="0" rIns="0" bIns="0" anchor="ctr">
            <a:spAutoFit/>
          </a:bodyPr>
          <a:lstStyle>
            <a:lvl1pPr marL="0" indent="0">
              <a:lnSpc>
                <a:spcPts val="3800"/>
              </a:lnSpc>
              <a:spcBef>
                <a:spcPts val="0"/>
              </a:spcBef>
              <a:buSzTx/>
              <a:buFontTx/>
              <a:buNone/>
              <a:defRPr sz="3200">
                <a:solidFill>
                  <a:srgbClr val="1A1A1E"/>
                </a:solidFill>
                <a:latin typeface="Inter 28pt Regular"/>
                <a:ea typeface="Inter 28pt Regular"/>
                <a:cs typeface="Inter 28pt Regular"/>
                <a:sym typeface="Inter 28pt Regular"/>
              </a:defRPr>
            </a:lvl1pPr>
          </a:lstStyle>
          <a:p>
            <a:pPr/>
            <a:r>
              <a:t>Section Name</a:t>
            </a:r>
          </a:p>
        </p:txBody>
      </p:sp>
      <p:sp>
        <p:nvSpPr>
          <p:cNvPr id="767" name="Primary title text will go here highlighting your key point"/>
          <p:cNvSpPr txBox="1"/>
          <p:nvPr>
            <p:ph type="body" sz="quarter" idx="26"/>
          </p:nvPr>
        </p:nvSpPr>
        <p:spPr>
          <a:xfrm rot="21599399">
            <a:off x="1016396" y="2225047"/>
            <a:ext cx="10567022" cy="3658831"/>
          </a:xfrm>
          <a:prstGeom prst="rect">
            <a:avLst/>
          </a:prstGeom>
        </p:spPr>
        <p:txBody>
          <a:bodyPr lIns="0" tIns="0" rIns="0" bIns="0" anchor="ctr">
            <a:spAutoFit/>
          </a:bodyPr>
          <a:lstStyle>
            <a:lvl1pPr marL="0" indent="0">
              <a:lnSpc>
                <a:spcPts val="9600"/>
              </a:lnSpc>
              <a:spcBef>
                <a:spcPts val="0"/>
              </a:spcBef>
              <a:buSzTx/>
              <a:buFontTx/>
              <a:buNone/>
              <a:defRPr sz="8000">
                <a:solidFill>
                  <a:srgbClr val="191819"/>
                </a:solidFill>
                <a:latin typeface="Inter 28pt SemiBold"/>
                <a:ea typeface="Inter 28pt SemiBold"/>
                <a:cs typeface="Inter 28pt SemiBold"/>
                <a:sym typeface="Inter 28pt SemiBold"/>
              </a:defRPr>
            </a:lvl1pPr>
          </a:lstStyle>
          <a:p>
            <a:pPr/>
            <a:r>
              <a:t>Primary title text will go here highlighting your key point.</a:t>
            </a:r>
          </a:p>
        </p:txBody>
      </p:sp>
      <p:sp>
        <p:nvSpPr>
          <p:cNvPr id="768" name="Lorem ipsum dolor sit amet consectetur Senectus aliquet aenean risus quis Neque viverra amet leo nisl Morbi habitant cras ornare gravida sed arcu tempor elementum nibh sem"/>
          <p:cNvSpPr txBox="1"/>
          <p:nvPr>
            <p:ph type="body" sz="quarter" idx="27"/>
          </p:nvPr>
        </p:nvSpPr>
        <p:spPr>
          <a:xfrm rot="21599399">
            <a:off x="1017192" y="6847542"/>
            <a:ext cx="10567021" cy="3536296"/>
          </a:xfrm>
          <a:prstGeom prst="rect">
            <a:avLst/>
          </a:prstGeom>
        </p:spPr>
        <p:txBody>
          <a:bodyPr lIns="0" tIns="0" rIns="0" bIns="0">
            <a:spAutoFit/>
          </a:bodyPr>
          <a:lstStyle>
            <a:lvl1pPr marL="0" indent="0">
              <a:lnSpc>
                <a:spcPts val="5600"/>
              </a:lnSpc>
              <a:spcBef>
                <a:spcPts val="0"/>
              </a:spcBef>
              <a:buSzTx/>
              <a:buFontTx/>
              <a:buNone/>
              <a:defRPr sz="40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pic>
        <p:nvPicPr>
          <p:cNvPr id="769" name="Heading" descr="Heading"/>
          <p:cNvPicPr>
            <a:picLocks noChangeAspect="1"/>
          </p:cNvPicPr>
          <p:nvPr/>
        </p:nvPicPr>
        <p:blipFill>
          <a:blip r:embed="rId2">
            <a:extLst/>
          </a:blip>
          <a:stretch>
            <a:fillRect/>
          </a:stretch>
        </p:blipFill>
        <p:spPr>
          <a:xfrm>
            <a:off x="-1" y="-1"/>
            <a:ext cx="24384001" cy="12700001"/>
          </a:xfrm>
          <a:prstGeom prst="rect">
            <a:avLst/>
          </a:prstGeom>
          <a:ln w="12700">
            <a:miter lim="400000"/>
          </a:ln>
        </p:spPr>
      </p:pic>
      <p:pic>
        <p:nvPicPr>
          <p:cNvPr id="770" name="Vector 585" descr="Vector 585"/>
          <p:cNvPicPr>
            <a:picLocks noChangeAspect="0"/>
          </p:cNvPicPr>
          <p:nvPr/>
        </p:nvPicPr>
        <p:blipFill>
          <a:blip r:embed="rId3">
            <a:extLst/>
          </a:blip>
          <a:stretch>
            <a:fillRect/>
          </a:stretch>
        </p:blipFill>
        <p:spPr>
          <a:xfrm>
            <a:off x="-1" y="12693651"/>
            <a:ext cx="24384001" cy="16934"/>
          </a:xfrm>
          <a:prstGeom prst="rect">
            <a:avLst/>
          </a:prstGeom>
          <a:ln w="12700">
            <a:miter lim="400000"/>
          </a:ln>
        </p:spPr>
      </p:pic>
      <p:pic>
        <p:nvPicPr>
          <p:cNvPr id="771" name="network-state-balck" descr="network-state-balck"/>
          <p:cNvPicPr>
            <a:picLocks noChangeAspect="1"/>
          </p:cNvPicPr>
          <p:nvPr/>
        </p:nvPicPr>
        <p:blipFill>
          <a:blip r:embed="rId4">
            <a:extLst/>
          </a:blip>
          <a:stretch>
            <a:fillRect/>
          </a:stretch>
        </p:blipFill>
        <p:spPr>
          <a:xfrm>
            <a:off x="1015999" y="13055600"/>
            <a:ext cx="2794001" cy="304800"/>
          </a:xfrm>
          <a:prstGeom prst="rect">
            <a:avLst/>
          </a:prstGeom>
          <a:ln w="12700">
            <a:miter lim="400000"/>
          </a:ln>
        </p:spPr>
      </p:pic>
      <p:sp>
        <p:nvSpPr>
          <p:cNvPr id="772" name="nscomconference"/>
          <p:cNvSpPr txBox="1"/>
          <p:nvPr/>
        </p:nvSpPr>
        <p:spPr>
          <a:xfrm>
            <a:off x="22148800" y="12997776"/>
            <a:ext cx="1257300" cy="42044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Regular"/>
                <a:ea typeface="Inter Regular"/>
                <a:cs typeface="Inter Regular"/>
                <a:sym typeface="Inter Regular"/>
              </a:defRPr>
            </a:lvl1pPr>
          </a:lstStyle>
          <a:p>
            <a:pPr/>
            <a:r>
              <a:t>ns.com</a:t>
            </a:r>
          </a:p>
        </p:txBody>
      </p:sp>
      <p:sp>
        <p:nvSpPr>
          <p:cNvPr id="77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data-6, image-2, title">
    <p:bg>
      <p:bgPr>
        <a:solidFill>
          <a:srgbClr val="FFFFFF"/>
        </a:solidFill>
      </p:bgPr>
    </p:bg>
    <p:spTree>
      <p:nvGrpSpPr>
        <p:cNvPr id="1" name=""/>
        <p:cNvGrpSpPr/>
        <p:nvPr/>
      </p:nvGrpSpPr>
      <p:grpSpPr>
        <a:xfrm>
          <a:off x="0" y="0"/>
          <a:ext cx="0" cy="0"/>
          <a:chOff x="0" y="0"/>
          <a:chExt cx="0" cy="0"/>
        </a:xfrm>
      </p:grpSpPr>
      <p:sp>
        <p:nvSpPr>
          <p:cNvPr id="780" name="Image"/>
          <p:cNvSpPr/>
          <p:nvPr>
            <p:ph type="pic" idx="21"/>
          </p:nvPr>
        </p:nvSpPr>
        <p:spPr>
          <a:xfrm>
            <a:off x="12573000" y="-1"/>
            <a:ext cx="10913734" cy="12702069"/>
          </a:xfrm>
          <a:prstGeom prst="rect">
            <a:avLst/>
          </a:prstGeom>
        </p:spPr>
        <p:txBody>
          <a:bodyPr lIns="91439" tIns="45719" rIns="91439" bIns="45719"/>
          <a:lstStyle/>
          <a:p>
            <a:pPr/>
          </a:p>
        </p:txBody>
      </p:sp>
      <p:pic>
        <p:nvPicPr>
          <p:cNvPr id="781" name="Frame 427321257" descr="Frame 427321257"/>
          <p:cNvPicPr>
            <a:picLocks noChangeAspect="1"/>
          </p:cNvPicPr>
          <p:nvPr/>
        </p:nvPicPr>
        <p:blipFill>
          <a:blip r:embed="rId2">
            <a:extLst/>
          </a:blip>
          <a:stretch>
            <a:fillRect/>
          </a:stretch>
        </p:blipFill>
        <p:spPr>
          <a:xfrm>
            <a:off x="1016177" y="1016394"/>
            <a:ext cx="10541901" cy="2581789"/>
          </a:xfrm>
          <a:prstGeom prst="rect">
            <a:avLst/>
          </a:prstGeom>
          <a:ln w="12700">
            <a:miter lim="400000"/>
          </a:ln>
        </p:spPr>
      </p:pic>
      <p:sp>
        <p:nvSpPr>
          <p:cNvPr id="782" name="Section Name"/>
          <p:cNvSpPr txBox="1"/>
          <p:nvPr>
            <p:ph type="body" sz="quarter" idx="22"/>
          </p:nvPr>
        </p:nvSpPr>
        <p:spPr>
          <a:xfrm rot="21599399">
            <a:off x="1016176" y="1021371"/>
            <a:ext cx="10566488" cy="490883"/>
          </a:xfrm>
          <a:prstGeom prst="rect">
            <a:avLst/>
          </a:prstGeom>
        </p:spPr>
        <p:txBody>
          <a:bodyPr lIns="0" tIns="0" rIns="0" bIns="0" anchor="ctr">
            <a:spAutoFit/>
          </a:bodyPr>
          <a:lstStyle>
            <a:lvl1pPr marL="0" indent="0">
              <a:lnSpc>
                <a:spcPts val="3800"/>
              </a:lnSpc>
              <a:spcBef>
                <a:spcPts val="0"/>
              </a:spcBef>
              <a:buSzTx/>
              <a:buFontTx/>
              <a:buNone/>
              <a:defRPr sz="3200">
                <a:solidFill>
                  <a:srgbClr val="1A1A1E"/>
                </a:solidFill>
                <a:latin typeface="Inter 28pt Regular"/>
                <a:ea typeface="Inter 28pt Regular"/>
                <a:cs typeface="Inter 28pt Regular"/>
                <a:sym typeface="Inter 28pt Regular"/>
              </a:defRPr>
            </a:lvl1pPr>
          </a:lstStyle>
          <a:p>
            <a:pPr/>
            <a:r>
              <a:t>Section Name</a:t>
            </a:r>
          </a:p>
        </p:txBody>
      </p:sp>
      <p:sp>
        <p:nvSpPr>
          <p:cNvPr id="783" name="Shirt title text here"/>
          <p:cNvSpPr txBox="1"/>
          <p:nvPr>
            <p:ph type="body" sz="quarter" idx="23"/>
          </p:nvPr>
        </p:nvSpPr>
        <p:spPr>
          <a:xfrm rot="21599399">
            <a:off x="1016397" y="2326646"/>
            <a:ext cx="10566632" cy="1220432"/>
          </a:xfrm>
          <a:prstGeom prst="rect">
            <a:avLst/>
          </a:prstGeom>
        </p:spPr>
        <p:txBody>
          <a:bodyPr lIns="0" tIns="0" rIns="0" bIns="0" anchor="ctr">
            <a:spAutoFit/>
          </a:bodyPr>
          <a:lstStyle>
            <a:lvl1pPr marL="0" indent="0">
              <a:lnSpc>
                <a:spcPts val="9600"/>
              </a:lnSpc>
              <a:spcBef>
                <a:spcPts val="0"/>
              </a:spcBef>
              <a:buSzTx/>
              <a:buFontTx/>
              <a:buNone/>
              <a:defRPr sz="8000">
                <a:solidFill>
                  <a:srgbClr val="191819"/>
                </a:solidFill>
                <a:latin typeface="Inter 28pt SemiBold"/>
                <a:ea typeface="Inter 28pt SemiBold"/>
                <a:cs typeface="Inter 28pt SemiBold"/>
                <a:sym typeface="Inter 28pt SemiBold"/>
              </a:defRPr>
            </a:lvl1pPr>
          </a:lstStyle>
          <a:p>
            <a:pPr/>
            <a:r>
              <a:t>Short title text here.</a:t>
            </a:r>
          </a:p>
        </p:txBody>
      </p:sp>
      <p:sp>
        <p:nvSpPr>
          <p:cNvPr id="784" name="name_15M"/>
          <p:cNvSpPr txBox="1"/>
          <p:nvPr>
            <p:ph type="body" sz="quarter" idx="24"/>
          </p:nvPr>
        </p:nvSpPr>
        <p:spPr>
          <a:xfrm rot="21599399">
            <a:off x="979337" y="4611721"/>
            <a:ext cx="4845226" cy="1441673"/>
          </a:xfrm>
          <a:prstGeom prst="rect">
            <a:avLst/>
          </a:prstGeom>
        </p:spPr>
        <p:txBody>
          <a:bodyPr lIns="0" tIns="0" rIns="0" bIns="0">
            <a:spAutoFit/>
          </a:bodyPr>
          <a:lstStyle>
            <a:lvl1pPr marL="0" indent="0">
              <a:lnSpc>
                <a:spcPts val="10900"/>
              </a:lnSpc>
              <a:spcBef>
                <a:spcPts val="0"/>
              </a:spcBef>
              <a:buSzTx/>
              <a:buFontTx/>
              <a:buNone/>
              <a:defRPr sz="10800">
                <a:solidFill>
                  <a:srgbClr val="191819"/>
                </a:solidFill>
                <a:latin typeface="Inter 28pt Regular"/>
                <a:ea typeface="Inter 28pt Regular"/>
                <a:cs typeface="Inter 28pt Regular"/>
                <a:sym typeface="Inter 28pt Regular"/>
              </a:defRPr>
            </a:lvl1pPr>
          </a:lstStyle>
          <a:p>
            <a:pPr/>
            <a:r>
              <a:t>$15M</a:t>
            </a:r>
          </a:p>
        </p:txBody>
      </p:sp>
      <p:sp>
        <p:nvSpPr>
          <p:cNvPr id="785" name="Lorem ipsum"/>
          <p:cNvSpPr txBox="1"/>
          <p:nvPr>
            <p:ph type="body" sz="quarter" idx="25"/>
          </p:nvPr>
        </p:nvSpPr>
        <p:spPr>
          <a:xfrm rot="21599399">
            <a:off x="1017073" y="6162261"/>
            <a:ext cx="4383562" cy="385096"/>
          </a:xfrm>
          <a:prstGeom prst="rect">
            <a:avLst/>
          </a:prstGeom>
        </p:spPr>
        <p:txBody>
          <a:bodyPr lIns="0" tIns="0" rIns="0" bIns="0">
            <a:spAutoFit/>
          </a:bodyPr>
          <a:lstStyle>
            <a:lvl1pPr marL="0" indent="0">
              <a:lnSpc>
                <a:spcPts val="3000"/>
              </a:lnSpc>
              <a:spcBef>
                <a:spcPts val="0"/>
              </a:spcBef>
              <a:buSzTx/>
              <a:buFontTx/>
              <a:buNone/>
              <a:defRPr sz="2400">
                <a:solidFill>
                  <a:srgbClr val="51525B"/>
                </a:solidFill>
                <a:latin typeface="Inter 28pt Regular"/>
                <a:ea typeface="Inter 28pt Regular"/>
                <a:cs typeface="Inter 28pt Regular"/>
                <a:sym typeface="Inter 28pt Regular"/>
              </a:defRPr>
            </a:lvl1pPr>
          </a:lstStyle>
          <a:p>
            <a:pPr/>
            <a:r>
              <a:t>Lorem ipsum</a:t>
            </a:r>
          </a:p>
        </p:txBody>
      </p:sp>
      <p:sp>
        <p:nvSpPr>
          <p:cNvPr id="786" name="name_92"/>
          <p:cNvSpPr txBox="1"/>
          <p:nvPr>
            <p:ph type="body" sz="quarter" idx="26"/>
          </p:nvPr>
        </p:nvSpPr>
        <p:spPr>
          <a:xfrm rot="21599399">
            <a:off x="6795307" y="4610833"/>
            <a:ext cx="4845723" cy="1441673"/>
          </a:xfrm>
          <a:prstGeom prst="rect">
            <a:avLst/>
          </a:prstGeom>
        </p:spPr>
        <p:txBody>
          <a:bodyPr lIns="0" tIns="0" rIns="0" bIns="0">
            <a:spAutoFit/>
          </a:bodyPr>
          <a:lstStyle>
            <a:lvl1pPr marL="0" indent="0">
              <a:lnSpc>
                <a:spcPts val="10900"/>
              </a:lnSpc>
              <a:spcBef>
                <a:spcPts val="0"/>
              </a:spcBef>
              <a:buSzTx/>
              <a:buFontTx/>
              <a:buNone/>
              <a:defRPr sz="10800">
                <a:solidFill>
                  <a:srgbClr val="191819"/>
                </a:solidFill>
                <a:latin typeface="Inter 28pt Regular"/>
                <a:ea typeface="Inter 28pt Regular"/>
                <a:cs typeface="Inter 28pt Regular"/>
                <a:sym typeface="Inter 28pt Regular"/>
              </a:defRPr>
            </a:lvl1pPr>
          </a:lstStyle>
          <a:p>
            <a:pPr/>
            <a:r>
              <a:t>92%</a:t>
            </a:r>
          </a:p>
        </p:txBody>
      </p:sp>
      <p:sp>
        <p:nvSpPr>
          <p:cNvPr id="787" name="Lorem ipsum"/>
          <p:cNvSpPr txBox="1"/>
          <p:nvPr>
            <p:ph type="body" sz="quarter" idx="27"/>
          </p:nvPr>
        </p:nvSpPr>
        <p:spPr>
          <a:xfrm rot="21599399">
            <a:off x="6795573" y="6161135"/>
            <a:ext cx="4845321" cy="385096"/>
          </a:xfrm>
          <a:prstGeom prst="rect">
            <a:avLst/>
          </a:prstGeom>
        </p:spPr>
        <p:txBody>
          <a:bodyPr lIns="0" tIns="0" rIns="0" bIns="0">
            <a:spAutoFit/>
          </a:bodyPr>
          <a:lstStyle>
            <a:lvl1pPr marL="0" indent="0">
              <a:lnSpc>
                <a:spcPts val="3000"/>
              </a:lnSpc>
              <a:spcBef>
                <a:spcPts val="0"/>
              </a:spcBef>
              <a:buSzTx/>
              <a:buFontTx/>
              <a:buNone/>
              <a:defRPr sz="2400">
                <a:solidFill>
                  <a:srgbClr val="51525B"/>
                </a:solidFill>
                <a:latin typeface="Inter 28pt Regular"/>
                <a:ea typeface="Inter 28pt Regular"/>
                <a:cs typeface="Inter 28pt Regular"/>
                <a:sym typeface="Inter 28pt Regular"/>
              </a:defRPr>
            </a:lvl1pPr>
          </a:lstStyle>
          <a:p>
            <a:pPr/>
            <a:r>
              <a:t>Lorem ipsum</a:t>
            </a:r>
          </a:p>
        </p:txBody>
      </p:sp>
      <p:sp>
        <p:nvSpPr>
          <p:cNvPr id="788" name="name_793"/>
          <p:cNvSpPr txBox="1"/>
          <p:nvPr>
            <p:ph type="body" sz="quarter" idx="28"/>
          </p:nvPr>
        </p:nvSpPr>
        <p:spPr>
          <a:xfrm rot="21599399">
            <a:off x="1017258" y="7190817"/>
            <a:ext cx="4768887" cy="1441673"/>
          </a:xfrm>
          <a:prstGeom prst="rect">
            <a:avLst/>
          </a:prstGeom>
        </p:spPr>
        <p:txBody>
          <a:bodyPr lIns="0" tIns="0" rIns="0" bIns="0">
            <a:spAutoFit/>
          </a:bodyPr>
          <a:lstStyle>
            <a:lvl1pPr marL="0" indent="0">
              <a:lnSpc>
                <a:spcPts val="10900"/>
              </a:lnSpc>
              <a:spcBef>
                <a:spcPts val="0"/>
              </a:spcBef>
              <a:buSzTx/>
              <a:buFontTx/>
              <a:buNone/>
              <a:defRPr sz="10800">
                <a:solidFill>
                  <a:srgbClr val="191819"/>
                </a:solidFill>
                <a:latin typeface="Inter 28pt Regular"/>
                <a:ea typeface="Inter 28pt Regular"/>
                <a:cs typeface="Inter 28pt Regular"/>
                <a:sym typeface="Inter 28pt Regular"/>
              </a:defRPr>
            </a:lvl1pPr>
          </a:lstStyle>
          <a:p>
            <a:pPr/>
            <a:r>
              <a:t>793</a:t>
            </a:r>
          </a:p>
        </p:txBody>
      </p:sp>
      <p:sp>
        <p:nvSpPr>
          <p:cNvPr id="789" name="Lorem ipsum"/>
          <p:cNvSpPr txBox="1"/>
          <p:nvPr>
            <p:ph type="body" sz="quarter" idx="29"/>
          </p:nvPr>
        </p:nvSpPr>
        <p:spPr>
          <a:xfrm rot="21599399">
            <a:off x="1017523" y="8740126"/>
            <a:ext cx="4768984" cy="385095"/>
          </a:xfrm>
          <a:prstGeom prst="rect">
            <a:avLst/>
          </a:prstGeom>
        </p:spPr>
        <p:txBody>
          <a:bodyPr lIns="0" tIns="0" rIns="0" bIns="0">
            <a:spAutoFit/>
          </a:bodyPr>
          <a:lstStyle>
            <a:lvl1pPr marL="0" indent="0">
              <a:lnSpc>
                <a:spcPts val="3000"/>
              </a:lnSpc>
              <a:spcBef>
                <a:spcPts val="0"/>
              </a:spcBef>
              <a:buSzTx/>
              <a:buFontTx/>
              <a:buNone/>
              <a:defRPr sz="2400">
                <a:solidFill>
                  <a:srgbClr val="51525B"/>
                </a:solidFill>
                <a:latin typeface="Inter 28pt Regular"/>
                <a:ea typeface="Inter 28pt Regular"/>
                <a:cs typeface="Inter 28pt Regular"/>
                <a:sym typeface="Inter 28pt Regular"/>
              </a:defRPr>
            </a:lvl1pPr>
          </a:lstStyle>
          <a:p>
            <a:pPr/>
            <a:r>
              <a:t>Lorem ipsum</a:t>
            </a:r>
          </a:p>
        </p:txBody>
      </p:sp>
      <p:sp>
        <p:nvSpPr>
          <p:cNvPr id="790" name="name_2"/>
          <p:cNvSpPr txBox="1"/>
          <p:nvPr>
            <p:ph type="body" sz="quarter" idx="30"/>
          </p:nvPr>
        </p:nvSpPr>
        <p:spPr>
          <a:xfrm rot="21599399">
            <a:off x="6795758" y="7189151"/>
            <a:ext cx="4768750" cy="1441673"/>
          </a:xfrm>
          <a:prstGeom prst="rect">
            <a:avLst/>
          </a:prstGeom>
        </p:spPr>
        <p:txBody>
          <a:bodyPr lIns="0" tIns="0" rIns="0" bIns="0">
            <a:spAutoFit/>
          </a:bodyPr>
          <a:lstStyle>
            <a:lvl1pPr marL="0" indent="0">
              <a:lnSpc>
                <a:spcPts val="10900"/>
              </a:lnSpc>
              <a:spcBef>
                <a:spcPts val="0"/>
              </a:spcBef>
              <a:buSzTx/>
              <a:buFontTx/>
              <a:buNone/>
              <a:defRPr sz="10800">
                <a:solidFill>
                  <a:srgbClr val="191819"/>
                </a:solidFill>
                <a:latin typeface="Inter 28pt Regular"/>
                <a:ea typeface="Inter 28pt Regular"/>
                <a:cs typeface="Inter 28pt Regular"/>
                <a:sym typeface="Inter 28pt Regular"/>
              </a:defRPr>
            </a:lvl1pPr>
          </a:lstStyle>
          <a:p>
            <a:pPr/>
            <a:r>
              <a:t>2+</a:t>
            </a:r>
          </a:p>
        </p:txBody>
      </p:sp>
      <p:sp>
        <p:nvSpPr>
          <p:cNvPr id="791" name="Lorem ipsum"/>
          <p:cNvSpPr txBox="1"/>
          <p:nvPr>
            <p:ph type="body" sz="quarter" idx="31"/>
          </p:nvPr>
        </p:nvSpPr>
        <p:spPr>
          <a:xfrm rot="21599399">
            <a:off x="6796024" y="8739254"/>
            <a:ext cx="4768349" cy="385096"/>
          </a:xfrm>
          <a:prstGeom prst="rect">
            <a:avLst/>
          </a:prstGeom>
        </p:spPr>
        <p:txBody>
          <a:bodyPr lIns="0" tIns="0" rIns="0" bIns="0">
            <a:spAutoFit/>
          </a:bodyPr>
          <a:lstStyle>
            <a:lvl1pPr marL="0" indent="0">
              <a:lnSpc>
                <a:spcPts val="3000"/>
              </a:lnSpc>
              <a:spcBef>
                <a:spcPts val="0"/>
              </a:spcBef>
              <a:buSzTx/>
              <a:buFontTx/>
              <a:buNone/>
              <a:defRPr sz="2400">
                <a:solidFill>
                  <a:srgbClr val="51525B"/>
                </a:solidFill>
                <a:latin typeface="Inter 28pt Regular"/>
                <a:ea typeface="Inter 28pt Regular"/>
                <a:cs typeface="Inter 28pt Regular"/>
                <a:sym typeface="Inter 28pt Regular"/>
              </a:defRPr>
            </a:lvl1pPr>
          </a:lstStyle>
          <a:p>
            <a:pPr/>
            <a:r>
              <a:t>Lorem ipsum</a:t>
            </a:r>
          </a:p>
        </p:txBody>
      </p:sp>
      <p:sp>
        <p:nvSpPr>
          <p:cNvPr id="792" name="name_198"/>
          <p:cNvSpPr txBox="1"/>
          <p:nvPr>
            <p:ph type="body" sz="quarter" idx="32"/>
          </p:nvPr>
        </p:nvSpPr>
        <p:spPr>
          <a:xfrm rot="21599399">
            <a:off x="1017707" y="9768835"/>
            <a:ext cx="4767491" cy="1441673"/>
          </a:xfrm>
          <a:prstGeom prst="rect">
            <a:avLst/>
          </a:prstGeom>
        </p:spPr>
        <p:txBody>
          <a:bodyPr lIns="0" tIns="0" rIns="0" bIns="0">
            <a:spAutoFit/>
          </a:bodyPr>
          <a:lstStyle>
            <a:lvl1pPr marL="0" indent="0">
              <a:lnSpc>
                <a:spcPts val="10900"/>
              </a:lnSpc>
              <a:spcBef>
                <a:spcPts val="0"/>
              </a:spcBef>
              <a:buSzTx/>
              <a:buFontTx/>
              <a:buNone/>
              <a:defRPr sz="10800">
                <a:solidFill>
                  <a:srgbClr val="191819"/>
                </a:solidFill>
                <a:latin typeface="Inter 28pt Regular"/>
                <a:ea typeface="Inter 28pt Regular"/>
                <a:cs typeface="Inter 28pt Regular"/>
                <a:sym typeface="Inter 28pt Regular"/>
              </a:defRPr>
            </a:lvl1pPr>
          </a:lstStyle>
          <a:p>
            <a:pPr/>
            <a:r>
              <a:t>198%</a:t>
            </a:r>
          </a:p>
        </p:txBody>
      </p:sp>
      <p:sp>
        <p:nvSpPr>
          <p:cNvPr id="793" name="Lorem ipsum"/>
          <p:cNvSpPr txBox="1"/>
          <p:nvPr>
            <p:ph type="body" sz="quarter" idx="33"/>
          </p:nvPr>
        </p:nvSpPr>
        <p:spPr>
          <a:xfrm rot="21599399">
            <a:off x="1017973" y="11318398"/>
            <a:ext cx="4626210" cy="385095"/>
          </a:xfrm>
          <a:prstGeom prst="rect">
            <a:avLst/>
          </a:prstGeom>
        </p:spPr>
        <p:txBody>
          <a:bodyPr lIns="0" tIns="0" rIns="0" bIns="0">
            <a:spAutoFit/>
          </a:bodyPr>
          <a:lstStyle>
            <a:lvl1pPr marL="0" indent="0">
              <a:lnSpc>
                <a:spcPts val="3000"/>
              </a:lnSpc>
              <a:spcBef>
                <a:spcPts val="0"/>
              </a:spcBef>
              <a:buSzTx/>
              <a:buFontTx/>
              <a:buNone/>
              <a:defRPr sz="2400">
                <a:solidFill>
                  <a:srgbClr val="51525B"/>
                </a:solidFill>
                <a:latin typeface="Inter 28pt Regular"/>
                <a:ea typeface="Inter 28pt Regular"/>
                <a:cs typeface="Inter 28pt Regular"/>
                <a:sym typeface="Inter 28pt Regular"/>
              </a:defRPr>
            </a:lvl1pPr>
          </a:lstStyle>
          <a:p>
            <a:pPr/>
            <a:r>
              <a:t>Lorem ipsum</a:t>
            </a:r>
          </a:p>
        </p:txBody>
      </p:sp>
      <p:sp>
        <p:nvSpPr>
          <p:cNvPr id="794" name="name_28"/>
          <p:cNvSpPr txBox="1"/>
          <p:nvPr>
            <p:ph type="body" sz="quarter" idx="34"/>
          </p:nvPr>
        </p:nvSpPr>
        <p:spPr>
          <a:xfrm rot="21599399">
            <a:off x="6796207" y="9767472"/>
            <a:ext cx="4767353" cy="1441673"/>
          </a:xfrm>
          <a:prstGeom prst="rect">
            <a:avLst/>
          </a:prstGeom>
        </p:spPr>
        <p:txBody>
          <a:bodyPr lIns="0" tIns="0" rIns="0" bIns="0">
            <a:spAutoFit/>
          </a:bodyPr>
          <a:lstStyle>
            <a:lvl1pPr marL="0" indent="0">
              <a:lnSpc>
                <a:spcPts val="10900"/>
              </a:lnSpc>
              <a:spcBef>
                <a:spcPts val="0"/>
              </a:spcBef>
              <a:buSzTx/>
              <a:buFontTx/>
              <a:buNone/>
              <a:defRPr sz="10800">
                <a:solidFill>
                  <a:srgbClr val="191819"/>
                </a:solidFill>
                <a:latin typeface="Inter 28pt Regular"/>
                <a:ea typeface="Inter 28pt Regular"/>
                <a:cs typeface="Inter 28pt Regular"/>
                <a:sym typeface="Inter 28pt Regular"/>
              </a:defRPr>
            </a:lvl1pPr>
          </a:lstStyle>
          <a:p>
            <a:pPr/>
            <a:r>
              <a:t>28</a:t>
            </a:r>
          </a:p>
        </p:txBody>
      </p:sp>
      <p:sp>
        <p:nvSpPr>
          <p:cNvPr id="795" name="Lorem ipsum"/>
          <p:cNvSpPr txBox="1"/>
          <p:nvPr>
            <p:ph type="body" sz="quarter" idx="35"/>
          </p:nvPr>
        </p:nvSpPr>
        <p:spPr>
          <a:xfrm rot="21599399">
            <a:off x="6796473" y="11317264"/>
            <a:ext cx="5124332" cy="385095"/>
          </a:xfrm>
          <a:prstGeom prst="rect">
            <a:avLst/>
          </a:prstGeom>
        </p:spPr>
        <p:txBody>
          <a:bodyPr lIns="0" tIns="0" rIns="0" bIns="0">
            <a:spAutoFit/>
          </a:bodyPr>
          <a:lstStyle>
            <a:lvl1pPr marL="0" indent="0">
              <a:lnSpc>
                <a:spcPts val="3000"/>
              </a:lnSpc>
              <a:spcBef>
                <a:spcPts val="0"/>
              </a:spcBef>
              <a:buSzTx/>
              <a:buFontTx/>
              <a:buNone/>
              <a:defRPr sz="2400">
                <a:solidFill>
                  <a:srgbClr val="51525B"/>
                </a:solidFill>
                <a:latin typeface="Inter 28pt Regular"/>
                <a:ea typeface="Inter 28pt Regular"/>
                <a:cs typeface="Inter 28pt Regular"/>
                <a:sym typeface="Inter 28pt Regular"/>
              </a:defRPr>
            </a:lvl1pPr>
          </a:lstStyle>
          <a:p>
            <a:pPr/>
            <a:r>
              <a:t>Lorem ipsum</a:t>
            </a:r>
          </a:p>
        </p:txBody>
      </p:sp>
      <p:pic>
        <p:nvPicPr>
          <p:cNvPr id="796" name="Vector 585" descr="Vector 585"/>
          <p:cNvPicPr>
            <a:picLocks noChangeAspect="0"/>
          </p:cNvPicPr>
          <p:nvPr/>
        </p:nvPicPr>
        <p:blipFill>
          <a:blip r:embed="rId3">
            <a:extLst/>
          </a:blip>
          <a:stretch>
            <a:fillRect/>
          </a:stretch>
        </p:blipFill>
        <p:spPr>
          <a:xfrm>
            <a:off x="-1" y="12693651"/>
            <a:ext cx="24384001" cy="16934"/>
          </a:xfrm>
          <a:prstGeom prst="rect">
            <a:avLst/>
          </a:prstGeom>
          <a:ln w="12700">
            <a:miter lim="400000"/>
          </a:ln>
        </p:spPr>
      </p:pic>
      <p:pic>
        <p:nvPicPr>
          <p:cNvPr id="797" name="network-state-balck" descr="network-state-balck"/>
          <p:cNvPicPr>
            <a:picLocks noChangeAspect="1"/>
          </p:cNvPicPr>
          <p:nvPr/>
        </p:nvPicPr>
        <p:blipFill>
          <a:blip r:embed="rId4">
            <a:extLst/>
          </a:blip>
          <a:stretch>
            <a:fillRect/>
          </a:stretch>
        </p:blipFill>
        <p:spPr>
          <a:xfrm>
            <a:off x="1015999" y="13055600"/>
            <a:ext cx="2794001" cy="304800"/>
          </a:xfrm>
          <a:prstGeom prst="rect">
            <a:avLst/>
          </a:prstGeom>
          <a:ln w="12700">
            <a:miter lim="400000"/>
          </a:ln>
        </p:spPr>
      </p:pic>
      <p:sp>
        <p:nvSpPr>
          <p:cNvPr id="798" name="nscomconference"/>
          <p:cNvSpPr txBox="1"/>
          <p:nvPr/>
        </p:nvSpPr>
        <p:spPr>
          <a:xfrm>
            <a:off x="22148800" y="12997776"/>
            <a:ext cx="1257300" cy="42044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Regular"/>
                <a:ea typeface="Inter Regular"/>
                <a:cs typeface="Inter Regular"/>
                <a:sym typeface="Inter Regular"/>
              </a:defRPr>
            </a:lvl1pPr>
          </a:lstStyle>
          <a:p>
            <a:pPr/>
            <a:r>
              <a:t>ns.com</a:t>
            </a:r>
          </a:p>
        </p:txBody>
      </p:sp>
      <p:sp>
        <p:nvSpPr>
          <p:cNvPr id="79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mage-2, title">
    <p:bg>
      <p:bgPr>
        <a:solidFill>
          <a:srgbClr val="FFFFFF"/>
        </a:solidFill>
      </p:bgPr>
    </p:bg>
    <p:spTree>
      <p:nvGrpSpPr>
        <p:cNvPr id="1" name=""/>
        <p:cNvGrpSpPr/>
        <p:nvPr/>
      </p:nvGrpSpPr>
      <p:grpSpPr>
        <a:xfrm>
          <a:off x="0" y="0"/>
          <a:ext cx="0" cy="0"/>
          <a:chOff x="0" y="0"/>
          <a:chExt cx="0" cy="0"/>
        </a:xfrm>
      </p:grpSpPr>
      <p:sp>
        <p:nvSpPr>
          <p:cNvPr id="74" name="Rectangle 4239"/>
          <p:cNvSpPr/>
          <p:nvPr>
            <p:ph type="pic" sz="half" idx="21"/>
          </p:nvPr>
        </p:nvSpPr>
        <p:spPr>
          <a:xfrm>
            <a:off x="1016803" y="4610373"/>
            <a:ext cx="10924471" cy="7077721"/>
          </a:xfrm>
          <a:prstGeom prst="rect">
            <a:avLst/>
          </a:prstGeom>
        </p:spPr>
        <p:txBody>
          <a:bodyPr lIns="91439" tIns="45719" rIns="91439" bIns="45719"/>
          <a:lstStyle/>
          <a:p>
            <a:pPr/>
          </a:p>
        </p:txBody>
      </p:sp>
      <p:pic>
        <p:nvPicPr>
          <p:cNvPr id="75" name="Rectangle 4241" descr="Rectangle 4241"/>
          <p:cNvPicPr>
            <a:picLocks noChangeAspect="1"/>
          </p:cNvPicPr>
          <p:nvPr/>
        </p:nvPicPr>
        <p:blipFill>
          <a:blip r:embed="rId2">
            <a:extLst/>
          </a:blip>
          <a:stretch>
            <a:fillRect/>
          </a:stretch>
        </p:blipFill>
        <p:spPr>
          <a:xfrm>
            <a:off x="12446803" y="4608364"/>
            <a:ext cx="10924471" cy="7077720"/>
          </a:xfrm>
          <a:prstGeom prst="rect">
            <a:avLst/>
          </a:prstGeom>
          <a:ln w="12700">
            <a:miter lim="400000"/>
          </a:ln>
        </p:spPr>
      </p:pic>
      <p:sp>
        <p:nvSpPr>
          <p:cNvPr id="76" name="Section Name"/>
          <p:cNvSpPr txBox="1"/>
          <p:nvPr>
            <p:ph type="body" sz="quarter" idx="22"/>
          </p:nvPr>
        </p:nvSpPr>
        <p:spPr>
          <a:xfrm rot="21599399">
            <a:off x="1016177" y="1020341"/>
            <a:ext cx="22377488" cy="490882"/>
          </a:xfrm>
          <a:prstGeom prst="rect">
            <a:avLst/>
          </a:prstGeom>
        </p:spPr>
        <p:txBody>
          <a:bodyPr lIns="0" tIns="0" rIns="0" bIns="0" anchor="ctr">
            <a:spAutoFit/>
          </a:bodyPr>
          <a:lstStyle>
            <a:lvl1pPr marL="0" indent="0">
              <a:lnSpc>
                <a:spcPts val="3800"/>
              </a:lnSpc>
              <a:spcBef>
                <a:spcPts val="0"/>
              </a:spcBef>
              <a:buSzTx/>
              <a:buFontTx/>
              <a:buNone/>
              <a:defRPr sz="3200">
                <a:solidFill>
                  <a:srgbClr val="1A1A1E"/>
                </a:solidFill>
                <a:latin typeface="Inter 28pt Regular"/>
                <a:ea typeface="Inter 28pt Regular"/>
                <a:cs typeface="Inter 28pt Regular"/>
                <a:sym typeface="Inter 28pt Regular"/>
              </a:defRPr>
            </a:lvl1pPr>
          </a:lstStyle>
          <a:p>
            <a:pPr/>
            <a:r>
              <a:t>Section Name</a:t>
            </a:r>
          </a:p>
        </p:txBody>
      </p:sp>
      <p:sp>
        <p:nvSpPr>
          <p:cNvPr id="77" name="Short title text here"/>
          <p:cNvSpPr txBox="1"/>
          <p:nvPr>
            <p:ph type="body" sz="quarter" idx="23"/>
          </p:nvPr>
        </p:nvSpPr>
        <p:spPr>
          <a:xfrm rot="21599399">
            <a:off x="1016387" y="2270174"/>
            <a:ext cx="22351663" cy="1220432"/>
          </a:xfrm>
          <a:prstGeom prst="rect">
            <a:avLst/>
          </a:prstGeom>
        </p:spPr>
        <p:txBody>
          <a:bodyPr lIns="0" tIns="0" rIns="0" bIns="0">
            <a:spAutoFit/>
          </a:bodyPr>
          <a:lstStyle>
            <a:lvl1pPr marL="0" indent="0">
              <a:lnSpc>
                <a:spcPts val="9600"/>
              </a:lnSpc>
              <a:spcBef>
                <a:spcPts val="0"/>
              </a:spcBef>
              <a:buSzTx/>
              <a:buFontTx/>
              <a:buNone/>
              <a:defRPr sz="8000">
                <a:solidFill>
                  <a:srgbClr val="191819"/>
                </a:solidFill>
                <a:latin typeface="Inter 28pt SemiBold"/>
                <a:ea typeface="Inter 28pt SemiBold"/>
                <a:cs typeface="Inter 28pt SemiBold"/>
                <a:sym typeface="Inter 28pt SemiBold"/>
              </a:defRPr>
            </a:lvl1pPr>
          </a:lstStyle>
          <a:p>
            <a:pPr/>
            <a:r>
              <a:t>Short title text here.</a:t>
            </a:r>
          </a:p>
        </p:txBody>
      </p:sp>
      <p:pic>
        <p:nvPicPr>
          <p:cNvPr id="78" name="Heading" descr="Heading"/>
          <p:cNvPicPr>
            <a:picLocks noChangeAspect="1"/>
          </p:cNvPicPr>
          <p:nvPr/>
        </p:nvPicPr>
        <p:blipFill>
          <a:blip r:embed="rId3">
            <a:extLst/>
          </a:blip>
          <a:stretch>
            <a:fillRect/>
          </a:stretch>
        </p:blipFill>
        <p:spPr>
          <a:xfrm>
            <a:off x="-1" y="-1"/>
            <a:ext cx="24384001" cy="12700001"/>
          </a:xfrm>
          <a:prstGeom prst="rect">
            <a:avLst/>
          </a:prstGeom>
          <a:ln w="12700">
            <a:miter lim="400000"/>
          </a:ln>
        </p:spPr>
      </p:pic>
      <p:pic>
        <p:nvPicPr>
          <p:cNvPr id="79" name="Vector 585" descr="Vector 585"/>
          <p:cNvPicPr>
            <a:picLocks noChangeAspect="0"/>
          </p:cNvPicPr>
          <p:nvPr/>
        </p:nvPicPr>
        <p:blipFill>
          <a:blip r:embed="rId4">
            <a:extLst/>
          </a:blip>
          <a:stretch>
            <a:fillRect/>
          </a:stretch>
        </p:blipFill>
        <p:spPr>
          <a:xfrm>
            <a:off x="-1" y="12693651"/>
            <a:ext cx="24384001" cy="16934"/>
          </a:xfrm>
          <a:prstGeom prst="rect">
            <a:avLst/>
          </a:prstGeom>
          <a:ln w="12700">
            <a:miter lim="400000"/>
          </a:ln>
        </p:spPr>
      </p:pic>
      <p:pic>
        <p:nvPicPr>
          <p:cNvPr id="80" name="network-state-balck" descr="network-state-balck"/>
          <p:cNvPicPr>
            <a:picLocks noChangeAspect="1"/>
          </p:cNvPicPr>
          <p:nvPr/>
        </p:nvPicPr>
        <p:blipFill>
          <a:blip r:embed="rId5">
            <a:extLst/>
          </a:blip>
          <a:stretch>
            <a:fillRect/>
          </a:stretch>
        </p:blipFill>
        <p:spPr>
          <a:xfrm>
            <a:off x="1015999" y="13055600"/>
            <a:ext cx="2794001" cy="304800"/>
          </a:xfrm>
          <a:prstGeom prst="rect">
            <a:avLst/>
          </a:prstGeom>
          <a:ln w="12700">
            <a:miter lim="400000"/>
          </a:ln>
        </p:spPr>
      </p:pic>
      <p:sp>
        <p:nvSpPr>
          <p:cNvPr id="81" name="nscomconference"/>
          <p:cNvSpPr txBox="1"/>
          <p:nvPr/>
        </p:nvSpPr>
        <p:spPr>
          <a:xfrm>
            <a:off x="22148800" y="12997776"/>
            <a:ext cx="1257300" cy="42044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Regular"/>
                <a:ea typeface="Inter Regular"/>
                <a:cs typeface="Inter Regular"/>
                <a:sym typeface="Inter Regular"/>
              </a:defRPr>
            </a:lvl1pPr>
          </a:lstStyle>
          <a:p>
            <a:pPr/>
            <a:r>
              <a:t>ns.com</a:t>
            </a:r>
          </a:p>
        </p:txBody>
      </p:sp>
      <p:sp>
        <p:nvSpPr>
          <p:cNvPr id="8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data-3, image-1, title">
    <p:bg>
      <p:bgPr>
        <a:solidFill>
          <a:srgbClr val="FFFFFF"/>
        </a:solidFill>
      </p:bgPr>
    </p:bg>
    <p:spTree>
      <p:nvGrpSpPr>
        <p:cNvPr id="1" name=""/>
        <p:cNvGrpSpPr/>
        <p:nvPr/>
      </p:nvGrpSpPr>
      <p:grpSpPr>
        <a:xfrm>
          <a:off x="0" y="0"/>
          <a:ext cx="0" cy="0"/>
          <a:chOff x="0" y="0"/>
          <a:chExt cx="0" cy="0"/>
        </a:xfrm>
      </p:grpSpPr>
      <p:sp>
        <p:nvSpPr>
          <p:cNvPr id="806" name="Image"/>
          <p:cNvSpPr/>
          <p:nvPr>
            <p:ph type="pic" idx="21"/>
          </p:nvPr>
        </p:nvSpPr>
        <p:spPr>
          <a:xfrm>
            <a:off x="12573000" y="-1"/>
            <a:ext cx="10913734" cy="12702069"/>
          </a:xfrm>
          <a:prstGeom prst="rect">
            <a:avLst/>
          </a:prstGeom>
        </p:spPr>
        <p:txBody>
          <a:bodyPr lIns="91439" tIns="45719" rIns="91439" bIns="45719"/>
          <a:lstStyle/>
          <a:p>
            <a:pPr/>
          </a:p>
        </p:txBody>
      </p:sp>
      <p:pic>
        <p:nvPicPr>
          <p:cNvPr id="807" name="Frame 427321257" descr="Frame 427321257"/>
          <p:cNvPicPr>
            <a:picLocks noChangeAspect="1"/>
          </p:cNvPicPr>
          <p:nvPr/>
        </p:nvPicPr>
        <p:blipFill>
          <a:blip r:embed="rId2">
            <a:extLst/>
          </a:blip>
          <a:stretch>
            <a:fillRect/>
          </a:stretch>
        </p:blipFill>
        <p:spPr>
          <a:xfrm>
            <a:off x="1016177" y="1016394"/>
            <a:ext cx="10541901" cy="2581789"/>
          </a:xfrm>
          <a:prstGeom prst="rect">
            <a:avLst/>
          </a:prstGeom>
          <a:ln w="12700">
            <a:miter lim="400000"/>
          </a:ln>
        </p:spPr>
      </p:pic>
      <p:pic>
        <p:nvPicPr>
          <p:cNvPr id="808" name="Frame 427321262" descr="Frame 427321262"/>
          <p:cNvPicPr>
            <a:picLocks noChangeAspect="1"/>
          </p:cNvPicPr>
          <p:nvPr/>
        </p:nvPicPr>
        <p:blipFill>
          <a:blip r:embed="rId3">
            <a:extLst/>
          </a:blip>
          <a:stretch>
            <a:fillRect/>
          </a:stretch>
        </p:blipFill>
        <p:spPr>
          <a:xfrm>
            <a:off x="1016803" y="4612520"/>
            <a:ext cx="4763180" cy="1944763"/>
          </a:xfrm>
          <a:prstGeom prst="rect">
            <a:avLst/>
          </a:prstGeom>
          <a:ln w="12700">
            <a:miter lim="400000"/>
          </a:ln>
        </p:spPr>
      </p:pic>
      <p:pic>
        <p:nvPicPr>
          <p:cNvPr id="809" name="Frame 26" descr="Frame 26"/>
          <p:cNvPicPr>
            <a:picLocks noChangeAspect="1"/>
          </p:cNvPicPr>
          <p:nvPr/>
        </p:nvPicPr>
        <p:blipFill>
          <a:blip r:embed="rId3">
            <a:extLst/>
          </a:blip>
          <a:stretch>
            <a:fillRect/>
          </a:stretch>
        </p:blipFill>
        <p:spPr>
          <a:xfrm>
            <a:off x="1017254" y="7190620"/>
            <a:ext cx="4763179" cy="1944763"/>
          </a:xfrm>
          <a:prstGeom prst="rect">
            <a:avLst/>
          </a:prstGeom>
          <a:ln w="12700">
            <a:miter lim="400000"/>
          </a:ln>
        </p:spPr>
      </p:pic>
      <p:pic>
        <p:nvPicPr>
          <p:cNvPr id="810" name="Frame 27" descr="Frame 27"/>
          <p:cNvPicPr>
            <a:picLocks noChangeAspect="1"/>
          </p:cNvPicPr>
          <p:nvPr/>
        </p:nvPicPr>
        <p:blipFill>
          <a:blip r:embed="rId3">
            <a:extLst/>
          </a:blip>
          <a:stretch>
            <a:fillRect/>
          </a:stretch>
        </p:blipFill>
        <p:spPr>
          <a:xfrm>
            <a:off x="1017703" y="9768719"/>
            <a:ext cx="4763180" cy="1944763"/>
          </a:xfrm>
          <a:prstGeom prst="rect">
            <a:avLst/>
          </a:prstGeom>
          <a:ln w="12700">
            <a:miter lim="400000"/>
          </a:ln>
        </p:spPr>
      </p:pic>
      <p:sp>
        <p:nvSpPr>
          <p:cNvPr id="811" name="Section Name"/>
          <p:cNvSpPr txBox="1"/>
          <p:nvPr>
            <p:ph type="body" sz="quarter" idx="22"/>
          </p:nvPr>
        </p:nvSpPr>
        <p:spPr>
          <a:xfrm rot="21599399">
            <a:off x="1016176" y="1021371"/>
            <a:ext cx="10566488" cy="490883"/>
          </a:xfrm>
          <a:prstGeom prst="rect">
            <a:avLst/>
          </a:prstGeom>
        </p:spPr>
        <p:txBody>
          <a:bodyPr lIns="0" tIns="0" rIns="0" bIns="0" anchor="ctr">
            <a:spAutoFit/>
          </a:bodyPr>
          <a:lstStyle>
            <a:lvl1pPr marL="0" indent="0">
              <a:lnSpc>
                <a:spcPts val="3800"/>
              </a:lnSpc>
              <a:spcBef>
                <a:spcPts val="0"/>
              </a:spcBef>
              <a:buSzTx/>
              <a:buFontTx/>
              <a:buNone/>
              <a:defRPr sz="3200">
                <a:solidFill>
                  <a:srgbClr val="1A1A1E"/>
                </a:solidFill>
                <a:latin typeface="Inter 28pt Regular"/>
                <a:ea typeface="Inter 28pt Regular"/>
                <a:cs typeface="Inter 28pt Regular"/>
                <a:sym typeface="Inter 28pt Regular"/>
              </a:defRPr>
            </a:lvl1pPr>
          </a:lstStyle>
          <a:p>
            <a:pPr/>
            <a:r>
              <a:t>Section Name</a:t>
            </a:r>
          </a:p>
        </p:txBody>
      </p:sp>
      <p:sp>
        <p:nvSpPr>
          <p:cNvPr id="812" name="Shirt title text here"/>
          <p:cNvSpPr txBox="1"/>
          <p:nvPr>
            <p:ph type="body" sz="quarter" idx="23"/>
          </p:nvPr>
        </p:nvSpPr>
        <p:spPr>
          <a:xfrm rot="21599399">
            <a:off x="1016397" y="2326646"/>
            <a:ext cx="10566632" cy="1220432"/>
          </a:xfrm>
          <a:prstGeom prst="rect">
            <a:avLst/>
          </a:prstGeom>
        </p:spPr>
        <p:txBody>
          <a:bodyPr lIns="0" tIns="0" rIns="0" bIns="0" anchor="ctr">
            <a:spAutoFit/>
          </a:bodyPr>
          <a:lstStyle>
            <a:lvl1pPr marL="0" indent="0">
              <a:lnSpc>
                <a:spcPts val="9600"/>
              </a:lnSpc>
              <a:spcBef>
                <a:spcPts val="0"/>
              </a:spcBef>
              <a:buSzTx/>
              <a:buFontTx/>
              <a:buNone/>
              <a:defRPr sz="8000">
                <a:solidFill>
                  <a:srgbClr val="191819"/>
                </a:solidFill>
                <a:latin typeface="Inter 28pt SemiBold"/>
                <a:ea typeface="Inter 28pt SemiBold"/>
                <a:cs typeface="Inter 28pt SemiBold"/>
                <a:sym typeface="Inter 28pt SemiBold"/>
              </a:defRPr>
            </a:lvl1pPr>
          </a:lstStyle>
          <a:p>
            <a:pPr/>
            <a:r>
              <a:t>Short title text here.</a:t>
            </a:r>
          </a:p>
        </p:txBody>
      </p:sp>
      <p:sp>
        <p:nvSpPr>
          <p:cNvPr id="813" name="name_15M"/>
          <p:cNvSpPr txBox="1"/>
          <p:nvPr>
            <p:ph type="body" sz="quarter" idx="24"/>
          </p:nvPr>
        </p:nvSpPr>
        <p:spPr>
          <a:xfrm rot="21599399">
            <a:off x="1016806" y="4609698"/>
            <a:ext cx="10565728" cy="1441672"/>
          </a:xfrm>
          <a:prstGeom prst="rect">
            <a:avLst/>
          </a:prstGeom>
        </p:spPr>
        <p:txBody>
          <a:bodyPr lIns="0" tIns="0" rIns="0" bIns="0">
            <a:spAutoFit/>
          </a:bodyPr>
          <a:lstStyle>
            <a:lvl1pPr marL="0" indent="0">
              <a:lnSpc>
                <a:spcPts val="10900"/>
              </a:lnSpc>
              <a:spcBef>
                <a:spcPts val="0"/>
              </a:spcBef>
              <a:buSzTx/>
              <a:buFontTx/>
              <a:buNone/>
              <a:defRPr sz="10800">
                <a:solidFill>
                  <a:srgbClr val="191819"/>
                </a:solidFill>
                <a:latin typeface="Inter 28pt Regular"/>
                <a:ea typeface="Inter 28pt Regular"/>
                <a:cs typeface="Inter 28pt Regular"/>
                <a:sym typeface="Inter 28pt Regular"/>
              </a:defRPr>
            </a:lvl1pPr>
          </a:lstStyle>
          <a:p>
            <a:pPr/>
            <a:r>
              <a:t>$15M</a:t>
            </a:r>
          </a:p>
        </p:txBody>
      </p:sp>
      <p:sp>
        <p:nvSpPr>
          <p:cNvPr id="814" name="Lorem ipsum"/>
          <p:cNvSpPr txBox="1"/>
          <p:nvPr>
            <p:ph type="body" sz="quarter" idx="25"/>
          </p:nvPr>
        </p:nvSpPr>
        <p:spPr>
          <a:xfrm rot="21599399">
            <a:off x="1017072" y="6159169"/>
            <a:ext cx="10540243" cy="385096"/>
          </a:xfrm>
          <a:prstGeom prst="rect">
            <a:avLst/>
          </a:prstGeom>
        </p:spPr>
        <p:txBody>
          <a:bodyPr lIns="0" tIns="0" rIns="0" bIns="0">
            <a:spAutoFit/>
          </a:bodyPr>
          <a:lstStyle>
            <a:lvl1pPr marL="0" indent="0">
              <a:lnSpc>
                <a:spcPts val="3000"/>
              </a:lnSpc>
              <a:spcBef>
                <a:spcPts val="0"/>
              </a:spcBef>
              <a:buSzTx/>
              <a:buFontTx/>
              <a:buNone/>
              <a:defRPr sz="2400">
                <a:solidFill>
                  <a:srgbClr val="51525B"/>
                </a:solidFill>
                <a:latin typeface="Inter 28pt Regular"/>
                <a:ea typeface="Inter 28pt Regular"/>
                <a:cs typeface="Inter 28pt Regular"/>
                <a:sym typeface="Inter 28pt Regular"/>
              </a:defRPr>
            </a:lvl1pPr>
          </a:lstStyle>
          <a:p>
            <a:pPr/>
            <a:r>
              <a:t>Lorem ipsum</a:t>
            </a:r>
          </a:p>
        </p:txBody>
      </p:sp>
      <p:sp>
        <p:nvSpPr>
          <p:cNvPr id="815" name="name_92"/>
          <p:cNvSpPr txBox="1"/>
          <p:nvPr>
            <p:ph type="body" sz="quarter" idx="26"/>
          </p:nvPr>
        </p:nvSpPr>
        <p:spPr>
          <a:xfrm rot="21599399">
            <a:off x="1017257" y="7186544"/>
            <a:ext cx="10209274" cy="1441672"/>
          </a:xfrm>
          <a:prstGeom prst="rect">
            <a:avLst/>
          </a:prstGeom>
        </p:spPr>
        <p:txBody>
          <a:bodyPr lIns="0" tIns="0" rIns="0" bIns="0">
            <a:spAutoFit/>
          </a:bodyPr>
          <a:lstStyle>
            <a:lvl1pPr marL="0" indent="0">
              <a:lnSpc>
                <a:spcPts val="10900"/>
              </a:lnSpc>
              <a:spcBef>
                <a:spcPts val="0"/>
              </a:spcBef>
              <a:buSzTx/>
              <a:buFontTx/>
              <a:buNone/>
              <a:defRPr sz="10800">
                <a:solidFill>
                  <a:srgbClr val="191819"/>
                </a:solidFill>
                <a:latin typeface="Inter 28pt Regular"/>
                <a:ea typeface="Inter 28pt Regular"/>
                <a:cs typeface="Inter 28pt Regular"/>
                <a:sym typeface="Inter 28pt Regular"/>
              </a:defRPr>
            </a:lvl1pPr>
          </a:lstStyle>
          <a:p>
            <a:pPr/>
            <a:r>
              <a:t>92%</a:t>
            </a:r>
          </a:p>
        </p:txBody>
      </p:sp>
      <p:sp>
        <p:nvSpPr>
          <p:cNvPr id="816" name="Lorem ipsum"/>
          <p:cNvSpPr txBox="1"/>
          <p:nvPr>
            <p:ph type="body" sz="quarter" idx="27"/>
          </p:nvPr>
        </p:nvSpPr>
        <p:spPr>
          <a:xfrm rot="21599399">
            <a:off x="1017523" y="8738776"/>
            <a:ext cx="10438806" cy="385096"/>
          </a:xfrm>
          <a:prstGeom prst="rect">
            <a:avLst/>
          </a:prstGeom>
        </p:spPr>
        <p:txBody>
          <a:bodyPr lIns="0" tIns="0" rIns="0" bIns="0">
            <a:spAutoFit/>
          </a:bodyPr>
          <a:lstStyle>
            <a:lvl1pPr marL="0" indent="0">
              <a:lnSpc>
                <a:spcPts val="3000"/>
              </a:lnSpc>
              <a:spcBef>
                <a:spcPts val="0"/>
              </a:spcBef>
              <a:buSzTx/>
              <a:buFontTx/>
              <a:buNone/>
              <a:defRPr sz="2400">
                <a:solidFill>
                  <a:srgbClr val="51525B"/>
                </a:solidFill>
                <a:latin typeface="Inter 28pt Regular"/>
                <a:ea typeface="Inter 28pt Regular"/>
                <a:cs typeface="Inter 28pt Regular"/>
                <a:sym typeface="Inter 28pt Regular"/>
              </a:defRPr>
            </a:lvl1pPr>
          </a:lstStyle>
          <a:p>
            <a:pPr/>
            <a:r>
              <a:t>Lorem ipsum</a:t>
            </a:r>
          </a:p>
        </p:txBody>
      </p:sp>
      <p:sp>
        <p:nvSpPr>
          <p:cNvPr id="817" name="name_2"/>
          <p:cNvSpPr txBox="1"/>
          <p:nvPr>
            <p:ph type="body" sz="quarter" idx="28"/>
          </p:nvPr>
        </p:nvSpPr>
        <p:spPr>
          <a:xfrm rot="21599399">
            <a:off x="1017706" y="9766286"/>
            <a:ext cx="10655182" cy="1441673"/>
          </a:xfrm>
          <a:prstGeom prst="rect">
            <a:avLst/>
          </a:prstGeom>
        </p:spPr>
        <p:txBody>
          <a:bodyPr lIns="0" tIns="0" rIns="0" bIns="0">
            <a:spAutoFit/>
          </a:bodyPr>
          <a:lstStyle>
            <a:lvl1pPr marL="0" indent="0">
              <a:lnSpc>
                <a:spcPts val="10900"/>
              </a:lnSpc>
              <a:spcBef>
                <a:spcPts val="0"/>
              </a:spcBef>
              <a:buSzTx/>
              <a:buFontTx/>
              <a:buNone/>
              <a:defRPr sz="10800">
                <a:solidFill>
                  <a:srgbClr val="191819"/>
                </a:solidFill>
                <a:latin typeface="Inter 28pt Regular"/>
                <a:ea typeface="Inter 28pt Regular"/>
                <a:cs typeface="Inter 28pt Regular"/>
                <a:sym typeface="Inter 28pt Regular"/>
              </a:defRPr>
            </a:lvl1pPr>
          </a:lstStyle>
          <a:p>
            <a:pPr/>
            <a:r>
              <a:t>2+</a:t>
            </a:r>
          </a:p>
        </p:txBody>
      </p:sp>
      <p:sp>
        <p:nvSpPr>
          <p:cNvPr id="818" name="Lorem ipsum"/>
          <p:cNvSpPr txBox="1"/>
          <p:nvPr>
            <p:ph type="body" sz="quarter" idx="29"/>
          </p:nvPr>
        </p:nvSpPr>
        <p:spPr>
          <a:xfrm rot="21599399">
            <a:off x="1017973" y="11316823"/>
            <a:ext cx="10654780" cy="385096"/>
          </a:xfrm>
          <a:prstGeom prst="rect">
            <a:avLst/>
          </a:prstGeom>
        </p:spPr>
        <p:txBody>
          <a:bodyPr lIns="0" tIns="0" rIns="0" bIns="0">
            <a:spAutoFit/>
          </a:bodyPr>
          <a:lstStyle>
            <a:lvl1pPr marL="0" indent="0">
              <a:lnSpc>
                <a:spcPts val="3000"/>
              </a:lnSpc>
              <a:spcBef>
                <a:spcPts val="0"/>
              </a:spcBef>
              <a:buSzTx/>
              <a:buFontTx/>
              <a:buNone/>
              <a:defRPr sz="2400">
                <a:solidFill>
                  <a:srgbClr val="51525B"/>
                </a:solidFill>
                <a:latin typeface="Inter 28pt Regular"/>
                <a:ea typeface="Inter 28pt Regular"/>
                <a:cs typeface="Inter 28pt Regular"/>
                <a:sym typeface="Inter 28pt Regular"/>
              </a:defRPr>
            </a:lvl1pPr>
          </a:lstStyle>
          <a:p>
            <a:pPr/>
            <a:r>
              <a:t>Lorem ipsum</a:t>
            </a:r>
          </a:p>
        </p:txBody>
      </p:sp>
      <p:pic>
        <p:nvPicPr>
          <p:cNvPr id="819" name="Heading" descr="Heading"/>
          <p:cNvPicPr>
            <a:picLocks noChangeAspect="1"/>
          </p:cNvPicPr>
          <p:nvPr/>
        </p:nvPicPr>
        <p:blipFill>
          <a:blip r:embed="rId4">
            <a:extLst/>
          </a:blip>
          <a:stretch>
            <a:fillRect/>
          </a:stretch>
        </p:blipFill>
        <p:spPr>
          <a:xfrm>
            <a:off x="-1" y="-1"/>
            <a:ext cx="24384001" cy="12700001"/>
          </a:xfrm>
          <a:prstGeom prst="rect">
            <a:avLst/>
          </a:prstGeom>
          <a:ln w="12700">
            <a:miter lim="400000"/>
          </a:ln>
        </p:spPr>
      </p:pic>
      <p:pic>
        <p:nvPicPr>
          <p:cNvPr id="820" name="Vector 585" descr="Vector 585"/>
          <p:cNvPicPr>
            <a:picLocks noChangeAspect="0"/>
          </p:cNvPicPr>
          <p:nvPr/>
        </p:nvPicPr>
        <p:blipFill>
          <a:blip r:embed="rId5">
            <a:extLst/>
          </a:blip>
          <a:stretch>
            <a:fillRect/>
          </a:stretch>
        </p:blipFill>
        <p:spPr>
          <a:xfrm>
            <a:off x="-1" y="12693651"/>
            <a:ext cx="24384001" cy="16934"/>
          </a:xfrm>
          <a:prstGeom prst="rect">
            <a:avLst/>
          </a:prstGeom>
          <a:ln w="12700">
            <a:miter lim="400000"/>
          </a:ln>
        </p:spPr>
      </p:pic>
      <p:pic>
        <p:nvPicPr>
          <p:cNvPr id="821" name="network-state-balck" descr="network-state-balck"/>
          <p:cNvPicPr>
            <a:picLocks noChangeAspect="1"/>
          </p:cNvPicPr>
          <p:nvPr/>
        </p:nvPicPr>
        <p:blipFill>
          <a:blip r:embed="rId6">
            <a:extLst/>
          </a:blip>
          <a:stretch>
            <a:fillRect/>
          </a:stretch>
        </p:blipFill>
        <p:spPr>
          <a:xfrm>
            <a:off x="1015999" y="13055600"/>
            <a:ext cx="2794001" cy="304800"/>
          </a:xfrm>
          <a:prstGeom prst="rect">
            <a:avLst/>
          </a:prstGeom>
          <a:ln w="12700">
            <a:miter lim="400000"/>
          </a:ln>
        </p:spPr>
      </p:pic>
      <p:sp>
        <p:nvSpPr>
          <p:cNvPr id="822" name="nscomconference"/>
          <p:cNvSpPr txBox="1"/>
          <p:nvPr/>
        </p:nvSpPr>
        <p:spPr>
          <a:xfrm>
            <a:off x="22148800" y="12997776"/>
            <a:ext cx="1257300" cy="42044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Regular"/>
                <a:ea typeface="Inter Regular"/>
                <a:cs typeface="Inter Regular"/>
                <a:sym typeface="Inter Regular"/>
              </a:defRPr>
            </a:lvl1pPr>
          </a:lstStyle>
          <a:p>
            <a:pPr/>
            <a:r>
              <a:t>ns.com</a:t>
            </a:r>
          </a:p>
        </p:txBody>
      </p:sp>
      <p:sp>
        <p:nvSpPr>
          <p:cNvPr id="82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data-4, image-1, title">
    <p:bg>
      <p:bgPr>
        <a:solidFill>
          <a:srgbClr val="FFFFFF"/>
        </a:solidFill>
      </p:bgPr>
    </p:bg>
    <p:spTree>
      <p:nvGrpSpPr>
        <p:cNvPr id="1" name=""/>
        <p:cNvGrpSpPr/>
        <p:nvPr/>
      </p:nvGrpSpPr>
      <p:grpSpPr>
        <a:xfrm>
          <a:off x="0" y="0"/>
          <a:ext cx="0" cy="0"/>
          <a:chOff x="0" y="0"/>
          <a:chExt cx="0" cy="0"/>
        </a:xfrm>
      </p:grpSpPr>
      <p:sp>
        <p:nvSpPr>
          <p:cNvPr id="830" name="Image"/>
          <p:cNvSpPr/>
          <p:nvPr>
            <p:ph type="pic" idx="21"/>
          </p:nvPr>
        </p:nvSpPr>
        <p:spPr>
          <a:xfrm>
            <a:off x="12573000" y="-1"/>
            <a:ext cx="10913734" cy="12702069"/>
          </a:xfrm>
          <a:prstGeom prst="rect">
            <a:avLst/>
          </a:prstGeom>
        </p:spPr>
        <p:txBody>
          <a:bodyPr lIns="91439" tIns="45719" rIns="91439" bIns="45719"/>
          <a:lstStyle/>
          <a:p>
            <a:pPr/>
          </a:p>
        </p:txBody>
      </p:sp>
      <p:pic>
        <p:nvPicPr>
          <p:cNvPr id="831" name="Frame 427321257" descr="Frame 427321257"/>
          <p:cNvPicPr>
            <a:picLocks noChangeAspect="1"/>
          </p:cNvPicPr>
          <p:nvPr/>
        </p:nvPicPr>
        <p:blipFill>
          <a:blip r:embed="rId2">
            <a:extLst/>
          </a:blip>
          <a:stretch>
            <a:fillRect/>
          </a:stretch>
        </p:blipFill>
        <p:spPr>
          <a:xfrm>
            <a:off x="1016177" y="1016394"/>
            <a:ext cx="10541901" cy="2581789"/>
          </a:xfrm>
          <a:prstGeom prst="rect">
            <a:avLst/>
          </a:prstGeom>
          <a:ln w="12700">
            <a:miter lim="400000"/>
          </a:ln>
        </p:spPr>
      </p:pic>
      <p:sp>
        <p:nvSpPr>
          <p:cNvPr id="832" name="Section Name"/>
          <p:cNvSpPr txBox="1"/>
          <p:nvPr>
            <p:ph type="body" sz="quarter" idx="22"/>
          </p:nvPr>
        </p:nvSpPr>
        <p:spPr>
          <a:xfrm rot="21599399">
            <a:off x="1016176" y="1021371"/>
            <a:ext cx="10566488" cy="490883"/>
          </a:xfrm>
          <a:prstGeom prst="rect">
            <a:avLst/>
          </a:prstGeom>
        </p:spPr>
        <p:txBody>
          <a:bodyPr lIns="0" tIns="0" rIns="0" bIns="0" anchor="ctr">
            <a:spAutoFit/>
          </a:bodyPr>
          <a:lstStyle>
            <a:lvl1pPr marL="0" indent="0">
              <a:lnSpc>
                <a:spcPts val="3800"/>
              </a:lnSpc>
              <a:spcBef>
                <a:spcPts val="0"/>
              </a:spcBef>
              <a:buSzTx/>
              <a:buFontTx/>
              <a:buNone/>
              <a:defRPr sz="3200">
                <a:solidFill>
                  <a:srgbClr val="1A1A1E"/>
                </a:solidFill>
                <a:latin typeface="Inter 28pt Regular"/>
                <a:ea typeface="Inter 28pt Regular"/>
                <a:cs typeface="Inter 28pt Regular"/>
                <a:sym typeface="Inter 28pt Regular"/>
              </a:defRPr>
            </a:lvl1pPr>
          </a:lstStyle>
          <a:p>
            <a:pPr/>
            <a:r>
              <a:t>Section Name</a:t>
            </a:r>
          </a:p>
        </p:txBody>
      </p:sp>
      <p:sp>
        <p:nvSpPr>
          <p:cNvPr id="833" name="Shirt title text here"/>
          <p:cNvSpPr txBox="1"/>
          <p:nvPr>
            <p:ph type="body" sz="quarter" idx="23"/>
          </p:nvPr>
        </p:nvSpPr>
        <p:spPr>
          <a:xfrm rot="21599399">
            <a:off x="1016397" y="2326646"/>
            <a:ext cx="10566632" cy="1220432"/>
          </a:xfrm>
          <a:prstGeom prst="rect">
            <a:avLst/>
          </a:prstGeom>
        </p:spPr>
        <p:txBody>
          <a:bodyPr lIns="0" tIns="0" rIns="0" bIns="0" anchor="ctr">
            <a:spAutoFit/>
          </a:bodyPr>
          <a:lstStyle>
            <a:lvl1pPr marL="0" indent="0">
              <a:lnSpc>
                <a:spcPts val="9600"/>
              </a:lnSpc>
              <a:spcBef>
                <a:spcPts val="0"/>
              </a:spcBef>
              <a:buSzTx/>
              <a:buFontTx/>
              <a:buNone/>
              <a:defRPr sz="8000">
                <a:solidFill>
                  <a:srgbClr val="191819"/>
                </a:solidFill>
                <a:latin typeface="Inter 28pt SemiBold"/>
                <a:ea typeface="Inter 28pt SemiBold"/>
                <a:cs typeface="Inter 28pt SemiBold"/>
                <a:sym typeface="Inter 28pt SemiBold"/>
              </a:defRPr>
            </a:lvl1pPr>
          </a:lstStyle>
          <a:p>
            <a:pPr/>
            <a:r>
              <a:t>Short title text here.</a:t>
            </a:r>
          </a:p>
        </p:txBody>
      </p:sp>
      <p:sp>
        <p:nvSpPr>
          <p:cNvPr id="834" name="name_15M"/>
          <p:cNvSpPr txBox="1"/>
          <p:nvPr>
            <p:ph type="body" sz="quarter" idx="24"/>
          </p:nvPr>
        </p:nvSpPr>
        <p:spPr>
          <a:xfrm rot="21599399">
            <a:off x="1016852" y="4865715"/>
            <a:ext cx="5099192" cy="1441673"/>
          </a:xfrm>
          <a:prstGeom prst="rect">
            <a:avLst/>
          </a:prstGeom>
        </p:spPr>
        <p:txBody>
          <a:bodyPr lIns="0" tIns="0" rIns="0" bIns="0">
            <a:spAutoFit/>
          </a:bodyPr>
          <a:lstStyle>
            <a:lvl1pPr marL="0" indent="0">
              <a:lnSpc>
                <a:spcPts val="10900"/>
              </a:lnSpc>
              <a:spcBef>
                <a:spcPts val="0"/>
              </a:spcBef>
              <a:buSzTx/>
              <a:buFontTx/>
              <a:buNone/>
              <a:defRPr sz="10800">
                <a:solidFill>
                  <a:srgbClr val="191819"/>
                </a:solidFill>
                <a:latin typeface="Inter 28pt Regular"/>
                <a:ea typeface="Inter 28pt Regular"/>
                <a:cs typeface="Inter 28pt Regular"/>
                <a:sym typeface="Inter 28pt Regular"/>
              </a:defRPr>
            </a:lvl1pPr>
          </a:lstStyle>
          <a:p>
            <a:pPr/>
            <a:r>
              <a:t>$15M</a:t>
            </a:r>
          </a:p>
        </p:txBody>
      </p:sp>
      <p:sp>
        <p:nvSpPr>
          <p:cNvPr id="835" name="Lorem ipsum"/>
          <p:cNvSpPr txBox="1"/>
          <p:nvPr>
            <p:ph type="body" sz="quarter" idx="25"/>
          </p:nvPr>
        </p:nvSpPr>
        <p:spPr>
          <a:xfrm rot="21599399">
            <a:off x="1017118" y="6416107"/>
            <a:ext cx="4951966" cy="385096"/>
          </a:xfrm>
          <a:prstGeom prst="rect">
            <a:avLst/>
          </a:prstGeom>
        </p:spPr>
        <p:txBody>
          <a:bodyPr lIns="0" tIns="0" rIns="0" bIns="0">
            <a:spAutoFit/>
          </a:bodyPr>
          <a:lstStyle>
            <a:lvl1pPr marL="0" indent="0">
              <a:lnSpc>
                <a:spcPts val="3000"/>
              </a:lnSpc>
              <a:spcBef>
                <a:spcPts val="0"/>
              </a:spcBef>
              <a:buSzTx/>
              <a:buFontTx/>
              <a:buNone/>
              <a:defRPr sz="2400">
                <a:solidFill>
                  <a:srgbClr val="51525B"/>
                </a:solidFill>
                <a:latin typeface="Inter 28pt Regular"/>
                <a:ea typeface="Inter 28pt Regular"/>
                <a:cs typeface="Inter 28pt Regular"/>
                <a:sym typeface="Inter 28pt Regular"/>
              </a:defRPr>
            </a:lvl1pPr>
          </a:lstStyle>
          <a:p>
            <a:pPr/>
            <a:r>
              <a:t>Lorem ipsum</a:t>
            </a:r>
          </a:p>
        </p:txBody>
      </p:sp>
      <p:sp>
        <p:nvSpPr>
          <p:cNvPr id="836" name="name_92"/>
          <p:cNvSpPr txBox="1"/>
          <p:nvPr>
            <p:ph type="body" sz="quarter" idx="26"/>
          </p:nvPr>
        </p:nvSpPr>
        <p:spPr>
          <a:xfrm rot="21599399">
            <a:off x="6795352" y="4865595"/>
            <a:ext cx="5098963" cy="1441672"/>
          </a:xfrm>
          <a:prstGeom prst="rect">
            <a:avLst/>
          </a:prstGeom>
        </p:spPr>
        <p:txBody>
          <a:bodyPr lIns="0" tIns="0" rIns="0" bIns="0">
            <a:spAutoFit/>
          </a:bodyPr>
          <a:lstStyle>
            <a:lvl1pPr marL="0" indent="0">
              <a:lnSpc>
                <a:spcPts val="10900"/>
              </a:lnSpc>
              <a:spcBef>
                <a:spcPts val="0"/>
              </a:spcBef>
              <a:buSzTx/>
              <a:buFontTx/>
              <a:buNone/>
              <a:defRPr sz="10800">
                <a:solidFill>
                  <a:srgbClr val="191819"/>
                </a:solidFill>
                <a:latin typeface="Inter 28pt Regular"/>
                <a:ea typeface="Inter 28pt Regular"/>
                <a:cs typeface="Inter 28pt Regular"/>
                <a:sym typeface="Inter 28pt Regular"/>
              </a:defRPr>
            </a:lvl1pPr>
          </a:lstStyle>
          <a:p>
            <a:pPr/>
            <a:r>
              <a:t>92%</a:t>
            </a:r>
          </a:p>
        </p:txBody>
      </p:sp>
      <p:sp>
        <p:nvSpPr>
          <p:cNvPr id="837" name="Lorem ipsum"/>
          <p:cNvSpPr txBox="1"/>
          <p:nvPr>
            <p:ph type="body" sz="quarter" idx="27"/>
          </p:nvPr>
        </p:nvSpPr>
        <p:spPr>
          <a:xfrm rot="21599399">
            <a:off x="6795617" y="6415104"/>
            <a:ext cx="4951016" cy="385096"/>
          </a:xfrm>
          <a:prstGeom prst="rect">
            <a:avLst/>
          </a:prstGeom>
        </p:spPr>
        <p:txBody>
          <a:bodyPr lIns="0" tIns="0" rIns="0" bIns="0">
            <a:spAutoFit/>
          </a:bodyPr>
          <a:lstStyle>
            <a:lvl1pPr marL="0" indent="0">
              <a:lnSpc>
                <a:spcPts val="3000"/>
              </a:lnSpc>
              <a:spcBef>
                <a:spcPts val="0"/>
              </a:spcBef>
              <a:buSzTx/>
              <a:buFontTx/>
              <a:buNone/>
              <a:defRPr sz="2400">
                <a:solidFill>
                  <a:srgbClr val="51525B"/>
                </a:solidFill>
                <a:latin typeface="Inter 28pt Regular"/>
                <a:ea typeface="Inter 28pt Regular"/>
                <a:cs typeface="Inter 28pt Regular"/>
                <a:sym typeface="Inter 28pt Regular"/>
              </a:defRPr>
            </a:lvl1pPr>
          </a:lstStyle>
          <a:p>
            <a:pPr/>
            <a:r>
              <a:t>Lorem ipsum</a:t>
            </a:r>
          </a:p>
        </p:txBody>
      </p:sp>
      <p:sp>
        <p:nvSpPr>
          <p:cNvPr id="838" name="name_793"/>
          <p:cNvSpPr txBox="1"/>
          <p:nvPr>
            <p:ph type="body" sz="quarter" idx="28"/>
          </p:nvPr>
        </p:nvSpPr>
        <p:spPr>
          <a:xfrm rot="21599399">
            <a:off x="1017390" y="7606055"/>
            <a:ext cx="4951422" cy="1441672"/>
          </a:xfrm>
          <a:prstGeom prst="rect">
            <a:avLst/>
          </a:prstGeom>
        </p:spPr>
        <p:txBody>
          <a:bodyPr lIns="0" tIns="0" rIns="0" bIns="0">
            <a:spAutoFit/>
          </a:bodyPr>
          <a:lstStyle>
            <a:lvl1pPr marL="0" indent="0">
              <a:lnSpc>
                <a:spcPts val="10900"/>
              </a:lnSpc>
              <a:spcBef>
                <a:spcPts val="0"/>
              </a:spcBef>
              <a:buSzTx/>
              <a:buFontTx/>
              <a:buNone/>
              <a:defRPr sz="10800">
                <a:solidFill>
                  <a:srgbClr val="191819"/>
                </a:solidFill>
                <a:latin typeface="Inter 28pt Regular"/>
                <a:ea typeface="Inter 28pt Regular"/>
                <a:cs typeface="Inter 28pt Regular"/>
                <a:sym typeface="Inter 28pt Regular"/>
              </a:defRPr>
            </a:lvl1pPr>
          </a:lstStyle>
          <a:p>
            <a:pPr/>
            <a:r>
              <a:t>793</a:t>
            </a:r>
          </a:p>
        </p:txBody>
      </p:sp>
      <p:sp>
        <p:nvSpPr>
          <p:cNvPr id="839" name="Lorem ipsum"/>
          <p:cNvSpPr txBox="1"/>
          <p:nvPr>
            <p:ph type="body" sz="quarter" idx="29"/>
          </p:nvPr>
        </p:nvSpPr>
        <p:spPr>
          <a:xfrm rot="21599399">
            <a:off x="1017590" y="9121076"/>
            <a:ext cx="4951155" cy="385096"/>
          </a:xfrm>
          <a:prstGeom prst="rect">
            <a:avLst/>
          </a:prstGeom>
        </p:spPr>
        <p:txBody>
          <a:bodyPr lIns="0" tIns="0" rIns="0" bIns="0">
            <a:spAutoFit/>
          </a:bodyPr>
          <a:lstStyle>
            <a:lvl1pPr marL="0" indent="0">
              <a:lnSpc>
                <a:spcPts val="3000"/>
              </a:lnSpc>
              <a:spcBef>
                <a:spcPts val="0"/>
              </a:spcBef>
              <a:buSzTx/>
              <a:buFontTx/>
              <a:buNone/>
              <a:defRPr sz="2400">
                <a:solidFill>
                  <a:srgbClr val="51525B"/>
                </a:solidFill>
                <a:latin typeface="Inter 28pt Regular"/>
                <a:ea typeface="Inter 28pt Regular"/>
                <a:cs typeface="Inter 28pt Regular"/>
                <a:sym typeface="Inter 28pt Regular"/>
              </a:defRPr>
            </a:lvl1pPr>
          </a:lstStyle>
          <a:p>
            <a:pPr/>
            <a:r>
              <a:t>Lorem ipsum</a:t>
            </a:r>
          </a:p>
        </p:txBody>
      </p:sp>
      <p:sp>
        <p:nvSpPr>
          <p:cNvPr id="840" name="name_2"/>
          <p:cNvSpPr txBox="1"/>
          <p:nvPr>
            <p:ph type="body" sz="quarter" idx="30"/>
          </p:nvPr>
        </p:nvSpPr>
        <p:spPr>
          <a:xfrm rot="21599399">
            <a:off x="6795824" y="7570791"/>
            <a:ext cx="5098516" cy="1441672"/>
          </a:xfrm>
          <a:prstGeom prst="rect">
            <a:avLst/>
          </a:prstGeom>
        </p:spPr>
        <p:txBody>
          <a:bodyPr lIns="0" tIns="0" rIns="0" bIns="0">
            <a:spAutoFit/>
          </a:bodyPr>
          <a:lstStyle>
            <a:lvl1pPr marL="0" indent="0">
              <a:lnSpc>
                <a:spcPts val="10900"/>
              </a:lnSpc>
              <a:spcBef>
                <a:spcPts val="0"/>
              </a:spcBef>
              <a:buSzTx/>
              <a:buFontTx/>
              <a:buNone/>
              <a:defRPr sz="10800">
                <a:solidFill>
                  <a:srgbClr val="191819"/>
                </a:solidFill>
                <a:latin typeface="Inter 28pt Regular"/>
                <a:ea typeface="Inter 28pt Regular"/>
                <a:cs typeface="Inter 28pt Regular"/>
                <a:sym typeface="Inter 28pt Regular"/>
              </a:defRPr>
            </a:lvl1pPr>
          </a:lstStyle>
          <a:p>
            <a:pPr/>
            <a:r>
              <a:t>2+</a:t>
            </a:r>
          </a:p>
        </p:txBody>
      </p:sp>
      <p:sp>
        <p:nvSpPr>
          <p:cNvPr id="841" name="Lorem ipsum"/>
          <p:cNvSpPr txBox="1"/>
          <p:nvPr>
            <p:ph type="body" sz="quarter" idx="31"/>
          </p:nvPr>
        </p:nvSpPr>
        <p:spPr>
          <a:xfrm rot="21599399">
            <a:off x="6796090" y="9120164"/>
            <a:ext cx="5097617" cy="385095"/>
          </a:xfrm>
          <a:prstGeom prst="rect">
            <a:avLst/>
          </a:prstGeom>
        </p:spPr>
        <p:txBody>
          <a:bodyPr lIns="0" tIns="0" rIns="0" bIns="0">
            <a:spAutoFit/>
          </a:bodyPr>
          <a:lstStyle>
            <a:lvl1pPr marL="0" indent="0">
              <a:lnSpc>
                <a:spcPts val="3000"/>
              </a:lnSpc>
              <a:spcBef>
                <a:spcPts val="0"/>
              </a:spcBef>
              <a:buSzTx/>
              <a:buFontTx/>
              <a:buNone/>
              <a:defRPr sz="2400">
                <a:solidFill>
                  <a:srgbClr val="51525B"/>
                </a:solidFill>
                <a:latin typeface="Inter 28pt Regular"/>
                <a:ea typeface="Inter 28pt Regular"/>
                <a:cs typeface="Inter 28pt Regular"/>
                <a:sym typeface="Inter 28pt Regular"/>
              </a:defRPr>
            </a:lvl1pPr>
          </a:lstStyle>
          <a:p>
            <a:pPr/>
            <a:r>
              <a:t>Lorem ipsum</a:t>
            </a:r>
          </a:p>
        </p:txBody>
      </p:sp>
      <p:pic>
        <p:nvPicPr>
          <p:cNvPr id="842" name="Vector 585" descr="Vector 585"/>
          <p:cNvPicPr>
            <a:picLocks noChangeAspect="0"/>
          </p:cNvPicPr>
          <p:nvPr/>
        </p:nvPicPr>
        <p:blipFill>
          <a:blip r:embed="rId3">
            <a:extLst/>
          </a:blip>
          <a:stretch>
            <a:fillRect/>
          </a:stretch>
        </p:blipFill>
        <p:spPr>
          <a:xfrm>
            <a:off x="-1" y="12693651"/>
            <a:ext cx="24384001" cy="16934"/>
          </a:xfrm>
          <a:prstGeom prst="rect">
            <a:avLst/>
          </a:prstGeom>
          <a:ln w="12700">
            <a:miter lim="400000"/>
          </a:ln>
        </p:spPr>
      </p:pic>
      <p:pic>
        <p:nvPicPr>
          <p:cNvPr id="843" name="network-state-balck" descr="network-state-balck"/>
          <p:cNvPicPr>
            <a:picLocks noChangeAspect="1"/>
          </p:cNvPicPr>
          <p:nvPr/>
        </p:nvPicPr>
        <p:blipFill>
          <a:blip r:embed="rId4">
            <a:extLst/>
          </a:blip>
          <a:stretch>
            <a:fillRect/>
          </a:stretch>
        </p:blipFill>
        <p:spPr>
          <a:xfrm>
            <a:off x="1015999" y="13055600"/>
            <a:ext cx="2794001" cy="304800"/>
          </a:xfrm>
          <a:prstGeom prst="rect">
            <a:avLst/>
          </a:prstGeom>
          <a:ln w="12700">
            <a:miter lim="400000"/>
          </a:ln>
        </p:spPr>
      </p:pic>
      <p:sp>
        <p:nvSpPr>
          <p:cNvPr id="844" name="nscomconference"/>
          <p:cNvSpPr txBox="1"/>
          <p:nvPr/>
        </p:nvSpPr>
        <p:spPr>
          <a:xfrm>
            <a:off x="22148800" y="12997776"/>
            <a:ext cx="1257300" cy="42044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Regular"/>
                <a:ea typeface="Inter Regular"/>
                <a:cs typeface="Inter Regular"/>
                <a:sym typeface="Inter Regular"/>
              </a:defRPr>
            </a:lvl1pPr>
          </a:lstStyle>
          <a:p>
            <a:pPr/>
            <a:r>
              <a:t>ns.com</a:t>
            </a:r>
          </a:p>
        </p:txBody>
      </p:sp>
      <p:sp>
        <p:nvSpPr>
          <p:cNvPr id="84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mage-wide-1, title">
    <p:bg>
      <p:bgPr>
        <a:solidFill>
          <a:srgbClr val="FFFFFF"/>
        </a:solidFill>
      </p:bgPr>
    </p:bg>
    <p:spTree>
      <p:nvGrpSpPr>
        <p:cNvPr id="1" name=""/>
        <p:cNvGrpSpPr/>
        <p:nvPr/>
      </p:nvGrpSpPr>
      <p:grpSpPr>
        <a:xfrm>
          <a:off x="0" y="0"/>
          <a:ext cx="0" cy="0"/>
          <a:chOff x="0" y="0"/>
          <a:chExt cx="0" cy="0"/>
        </a:xfrm>
      </p:grpSpPr>
      <p:pic>
        <p:nvPicPr>
          <p:cNvPr id="852" name="Frame 427321257" descr="Frame 427321257"/>
          <p:cNvPicPr>
            <a:picLocks noChangeAspect="1"/>
          </p:cNvPicPr>
          <p:nvPr/>
        </p:nvPicPr>
        <p:blipFill>
          <a:blip r:embed="rId2">
            <a:extLst/>
          </a:blip>
          <a:stretch>
            <a:fillRect/>
          </a:stretch>
        </p:blipFill>
        <p:spPr>
          <a:xfrm>
            <a:off x="1016175" y="1012281"/>
            <a:ext cx="22352900" cy="2585909"/>
          </a:xfrm>
          <a:prstGeom prst="rect">
            <a:avLst/>
          </a:prstGeom>
          <a:ln w="12700">
            <a:miter lim="400000"/>
          </a:ln>
        </p:spPr>
      </p:pic>
      <p:sp>
        <p:nvSpPr>
          <p:cNvPr id="853" name="Rectangle 4239"/>
          <p:cNvSpPr/>
          <p:nvPr>
            <p:ph type="pic" idx="21"/>
          </p:nvPr>
        </p:nvSpPr>
        <p:spPr>
          <a:xfrm>
            <a:off x="1016803" y="4606381"/>
            <a:ext cx="22354472" cy="7081709"/>
          </a:xfrm>
          <a:prstGeom prst="rect">
            <a:avLst/>
          </a:prstGeom>
        </p:spPr>
        <p:txBody>
          <a:bodyPr lIns="91439" tIns="45719" rIns="91439" bIns="45719"/>
          <a:lstStyle/>
          <a:p>
            <a:pPr/>
          </a:p>
        </p:txBody>
      </p:sp>
      <p:sp>
        <p:nvSpPr>
          <p:cNvPr id="854" name="Section Name"/>
          <p:cNvSpPr txBox="1"/>
          <p:nvPr>
            <p:ph type="body" sz="quarter" idx="22"/>
          </p:nvPr>
        </p:nvSpPr>
        <p:spPr>
          <a:xfrm rot="21599399">
            <a:off x="1016177" y="1020341"/>
            <a:ext cx="22377488" cy="490882"/>
          </a:xfrm>
          <a:prstGeom prst="rect">
            <a:avLst/>
          </a:prstGeom>
        </p:spPr>
        <p:txBody>
          <a:bodyPr lIns="0" tIns="0" rIns="0" bIns="0" anchor="ctr">
            <a:spAutoFit/>
          </a:bodyPr>
          <a:lstStyle>
            <a:lvl1pPr marL="0" indent="0">
              <a:lnSpc>
                <a:spcPts val="3800"/>
              </a:lnSpc>
              <a:spcBef>
                <a:spcPts val="0"/>
              </a:spcBef>
              <a:buSzTx/>
              <a:buFontTx/>
              <a:buNone/>
              <a:defRPr sz="3200">
                <a:solidFill>
                  <a:srgbClr val="1A1A1E"/>
                </a:solidFill>
                <a:latin typeface="Inter 28pt Regular"/>
                <a:ea typeface="Inter 28pt Regular"/>
                <a:cs typeface="Inter 28pt Regular"/>
                <a:sym typeface="Inter 28pt Regular"/>
              </a:defRPr>
            </a:lvl1pPr>
          </a:lstStyle>
          <a:p>
            <a:pPr/>
            <a:r>
              <a:t>Section Name</a:t>
            </a:r>
          </a:p>
        </p:txBody>
      </p:sp>
      <p:sp>
        <p:nvSpPr>
          <p:cNvPr id="855" name="Short title text here"/>
          <p:cNvSpPr txBox="1"/>
          <p:nvPr>
            <p:ph type="body" sz="quarter" idx="23"/>
          </p:nvPr>
        </p:nvSpPr>
        <p:spPr>
          <a:xfrm rot="21599399">
            <a:off x="1016393" y="2270176"/>
            <a:ext cx="22351663" cy="1291337"/>
          </a:xfrm>
          <a:prstGeom prst="rect">
            <a:avLst/>
          </a:prstGeom>
        </p:spPr>
        <p:txBody>
          <a:bodyPr lIns="0" tIns="0" rIns="0" bIns="0">
            <a:spAutoFit/>
          </a:bodyPr>
          <a:lstStyle>
            <a:lvl1pPr marL="0" indent="0">
              <a:lnSpc>
                <a:spcPts val="9600"/>
              </a:lnSpc>
              <a:spcBef>
                <a:spcPts val="0"/>
              </a:spcBef>
              <a:buSzTx/>
              <a:buFontTx/>
              <a:buNone/>
              <a:defRPr sz="8000">
                <a:solidFill>
                  <a:srgbClr val="191819"/>
                </a:solidFill>
                <a:latin typeface="Suisse Works Book"/>
                <a:ea typeface="Suisse Works Book"/>
                <a:cs typeface="Suisse Works Book"/>
                <a:sym typeface="Suisse Works Book"/>
              </a:defRPr>
            </a:lvl1pPr>
          </a:lstStyle>
          <a:p>
            <a:pPr/>
            <a:r>
              <a:t>Short title text here.</a:t>
            </a:r>
          </a:p>
        </p:txBody>
      </p:sp>
      <p:pic>
        <p:nvPicPr>
          <p:cNvPr id="856" name="Heading" descr="Heading"/>
          <p:cNvPicPr>
            <a:picLocks noChangeAspect="1"/>
          </p:cNvPicPr>
          <p:nvPr/>
        </p:nvPicPr>
        <p:blipFill>
          <a:blip r:embed="rId3">
            <a:extLst/>
          </a:blip>
          <a:stretch>
            <a:fillRect/>
          </a:stretch>
        </p:blipFill>
        <p:spPr>
          <a:xfrm>
            <a:off x="-1" y="-1"/>
            <a:ext cx="24384001" cy="12700001"/>
          </a:xfrm>
          <a:prstGeom prst="rect">
            <a:avLst/>
          </a:prstGeom>
          <a:ln w="12700">
            <a:miter lim="400000"/>
          </a:ln>
        </p:spPr>
      </p:pic>
      <p:pic>
        <p:nvPicPr>
          <p:cNvPr id="857" name="Vector 585" descr="Vector 585"/>
          <p:cNvPicPr>
            <a:picLocks noChangeAspect="0"/>
          </p:cNvPicPr>
          <p:nvPr/>
        </p:nvPicPr>
        <p:blipFill>
          <a:blip r:embed="rId4">
            <a:extLst/>
          </a:blip>
          <a:stretch>
            <a:fillRect/>
          </a:stretch>
        </p:blipFill>
        <p:spPr>
          <a:xfrm>
            <a:off x="-1" y="12693651"/>
            <a:ext cx="24384001" cy="16934"/>
          </a:xfrm>
          <a:prstGeom prst="rect">
            <a:avLst/>
          </a:prstGeom>
          <a:ln w="12700">
            <a:miter lim="400000"/>
          </a:ln>
        </p:spPr>
      </p:pic>
      <p:pic>
        <p:nvPicPr>
          <p:cNvPr id="858" name="network-state-balck" descr="network-state-balck"/>
          <p:cNvPicPr>
            <a:picLocks noChangeAspect="1"/>
          </p:cNvPicPr>
          <p:nvPr/>
        </p:nvPicPr>
        <p:blipFill>
          <a:blip r:embed="rId5">
            <a:extLst/>
          </a:blip>
          <a:stretch>
            <a:fillRect/>
          </a:stretch>
        </p:blipFill>
        <p:spPr>
          <a:xfrm>
            <a:off x="1015999" y="13055600"/>
            <a:ext cx="2794001" cy="304800"/>
          </a:xfrm>
          <a:prstGeom prst="rect">
            <a:avLst/>
          </a:prstGeom>
          <a:ln w="12700">
            <a:miter lim="400000"/>
          </a:ln>
        </p:spPr>
      </p:pic>
      <p:sp>
        <p:nvSpPr>
          <p:cNvPr id="859" name="nscomconference"/>
          <p:cNvSpPr txBox="1"/>
          <p:nvPr/>
        </p:nvSpPr>
        <p:spPr>
          <a:xfrm>
            <a:off x="22148800" y="12997776"/>
            <a:ext cx="1257300" cy="42044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Regular"/>
                <a:ea typeface="Inter Regular"/>
                <a:cs typeface="Inter Regular"/>
                <a:sym typeface="Inter Regular"/>
              </a:defRPr>
            </a:lvl1pPr>
          </a:lstStyle>
          <a:p>
            <a:pPr/>
            <a:r>
              <a:t>ns.com</a:t>
            </a:r>
          </a:p>
        </p:txBody>
      </p:sp>
      <p:sp>
        <p:nvSpPr>
          <p:cNvPr id="86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bubble-chart">
    <p:bg>
      <p:bgPr>
        <a:solidFill>
          <a:srgbClr val="FFFFFF"/>
        </a:solidFill>
      </p:bgPr>
    </p:bg>
    <p:spTree>
      <p:nvGrpSpPr>
        <p:cNvPr id="1" name=""/>
        <p:cNvGrpSpPr/>
        <p:nvPr/>
      </p:nvGrpSpPr>
      <p:grpSpPr>
        <a:xfrm>
          <a:off x="0" y="0"/>
          <a:ext cx="0" cy="0"/>
          <a:chOff x="0" y="0"/>
          <a:chExt cx="0" cy="0"/>
        </a:xfrm>
      </p:grpSpPr>
      <p:pic>
        <p:nvPicPr>
          <p:cNvPr id="867" name="Rectangle 4206" descr="Rectangle 4206"/>
          <p:cNvPicPr>
            <a:picLocks noChangeAspect="1"/>
          </p:cNvPicPr>
          <p:nvPr/>
        </p:nvPicPr>
        <p:blipFill>
          <a:blip r:embed="rId2">
            <a:extLst/>
          </a:blip>
          <a:stretch>
            <a:fillRect/>
          </a:stretch>
        </p:blipFill>
        <p:spPr>
          <a:xfrm>
            <a:off x="12572802" y="10"/>
            <a:ext cx="10914128" cy="12702074"/>
          </a:xfrm>
          <a:prstGeom prst="rect">
            <a:avLst/>
          </a:prstGeom>
          <a:ln w="12700">
            <a:miter lim="400000"/>
          </a:ln>
        </p:spPr>
      </p:pic>
      <p:pic>
        <p:nvPicPr>
          <p:cNvPr id="868" name="Ellipse 6" descr="Ellipse 6"/>
          <p:cNvPicPr>
            <a:picLocks noChangeAspect="1"/>
          </p:cNvPicPr>
          <p:nvPr/>
        </p:nvPicPr>
        <p:blipFill>
          <a:blip r:embed="rId3">
            <a:extLst/>
          </a:blip>
          <a:stretch>
            <a:fillRect/>
          </a:stretch>
        </p:blipFill>
        <p:spPr>
          <a:xfrm>
            <a:off x="13665561" y="2068923"/>
            <a:ext cx="8727947" cy="8727948"/>
          </a:xfrm>
          <a:prstGeom prst="rect">
            <a:avLst/>
          </a:prstGeom>
          <a:ln w="12700">
            <a:miter lim="400000"/>
          </a:ln>
        </p:spPr>
      </p:pic>
      <p:pic>
        <p:nvPicPr>
          <p:cNvPr id="869" name="Ellipse 8" descr="Ellipse 8"/>
          <p:cNvPicPr>
            <a:picLocks noChangeAspect="1"/>
          </p:cNvPicPr>
          <p:nvPr/>
        </p:nvPicPr>
        <p:blipFill>
          <a:blip r:embed="rId4">
            <a:extLst/>
          </a:blip>
          <a:stretch>
            <a:fillRect/>
          </a:stretch>
        </p:blipFill>
        <p:spPr>
          <a:xfrm>
            <a:off x="15126572" y="5003384"/>
            <a:ext cx="5793223" cy="5793222"/>
          </a:xfrm>
          <a:prstGeom prst="rect">
            <a:avLst/>
          </a:prstGeom>
          <a:ln w="12700">
            <a:miter lim="400000"/>
          </a:ln>
        </p:spPr>
      </p:pic>
      <p:pic>
        <p:nvPicPr>
          <p:cNvPr id="870" name="Ellipse 7" descr="Ellipse 7"/>
          <p:cNvPicPr>
            <a:picLocks noChangeAspect="1"/>
          </p:cNvPicPr>
          <p:nvPr/>
        </p:nvPicPr>
        <p:blipFill>
          <a:blip r:embed="rId5">
            <a:extLst/>
          </a:blip>
          <a:stretch>
            <a:fillRect/>
          </a:stretch>
        </p:blipFill>
        <p:spPr>
          <a:xfrm>
            <a:off x="16511356" y="7772715"/>
            <a:ext cx="3023656" cy="3023656"/>
          </a:xfrm>
          <a:prstGeom prst="rect">
            <a:avLst/>
          </a:prstGeom>
          <a:ln w="12700">
            <a:miter lim="400000"/>
          </a:ln>
        </p:spPr>
      </p:pic>
      <p:sp>
        <p:nvSpPr>
          <p:cNvPr id="871" name="NAME"/>
          <p:cNvSpPr txBox="1"/>
          <p:nvPr>
            <p:ph type="body" sz="quarter" idx="21"/>
          </p:nvPr>
        </p:nvSpPr>
        <p:spPr>
          <a:xfrm rot="21599399">
            <a:off x="15606295" y="3161625"/>
            <a:ext cx="4847144" cy="265762"/>
          </a:xfrm>
          <a:prstGeom prst="rect">
            <a:avLst/>
          </a:prstGeom>
        </p:spPr>
        <p:txBody>
          <a:bodyPr lIns="0" tIns="0" rIns="0" bIns="0">
            <a:spAutoFit/>
          </a:bodyPr>
          <a:lstStyle>
            <a:lvl1pPr marL="0" indent="0" algn="ctr">
              <a:lnSpc>
                <a:spcPts val="2100"/>
              </a:lnSpc>
              <a:spcBef>
                <a:spcPts val="0"/>
              </a:spcBef>
              <a:buSzTx/>
              <a:buFontTx/>
              <a:buNone/>
              <a:defRPr sz="1600">
                <a:solidFill>
                  <a:srgbClr val="FFFFFF"/>
                </a:solidFill>
                <a:latin typeface="Inter 28pt Regular"/>
                <a:ea typeface="Inter 28pt Regular"/>
                <a:cs typeface="Inter 28pt Regular"/>
                <a:sym typeface="Inter 28pt Regular"/>
              </a:defRPr>
            </a:lvl1pPr>
          </a:lstStyle>
          <a:p>
            <a:pPr/>
            <a:r>
              <a:t>NAME</a:t>
            </a:r>
          </a:p>
        </p:txBody>
      </p:sp>
      <p:sp>
        <p:nvSpPr>
          <p:cNvPr id="872" name="name_45B"/>
          <p:cNvSpPr txBox="1"/>
          <p:nvPr>
            <p:ph type="body" sz="quarter" idx="22"/>
          </p:nvPr>
        </p:nvSpPr>
        <p:spPr>
          <a:xfrm rot="21599399">
            <a:off x="15462159" y="3593880"/>
            <a:ext cx="5122051" cy="795990"/>
          </a:xfrm>
          <a:prstGeom prst="rect">
            <a:avLst/>
          </a:prstGeom>
        </p:spPr>
        <p:txBody>
          <a:bodyPr lIns="0" tIns="0" rIns="0" bIns="0">
            <a:spAutoFit/>
          </a:bodyPr>
          <a:lstStyle>
            <a:lvl1pPr marL="0" indent="0" algn="ctr">
              <a:lnSpc>
                <a:spcPts val="6200"/>
              </a:lnSpc>
              <a:spcBef>
                <a:spcPts val="0"/>
              </a:spcBef>
              <a:buSzTx/>
              <a:buFontTx/>
              <a:buNone/>
              <a:defRPr sz="5200">
                <a:solidFill>
                  <a:srgbClr val="FFFFFF"/>
                </a:solidFill>
                <a:latin typeface="Inter 28pt Regular"/>
                <a:ea typeface="Inter 28pt Regular"/>
                <a:cs typeface="Inter 28pt Regular"/>
                <a:sym typeface="Inter 28pt Regular"/>
              </a:defRPr>
            </a:lvl1pPr>
          </a:lstStyle>
          <a:p>
            <a:pPr/>
            <a:r>
              <a:t>$4.5B</a:t>
            </a:r>
          </a:p>
        </p:txBody>
      </p:sp>
      <p:sp>
        <p:nvSpPr>
          <p:cNvPr id="873" name="NAME"/>
          <p:cNvSpPr txBox="1"/>
          <p:nvPr>
            <p:ph type="body" sz="quarter" idx="23"/>
          </p:nvPr>
        </p:nvSpPr>
        <p:spPr>
          <a:xfrm rot="21599399">
            <a:off x="16037067" y="5803983"/>
            <a:ext cx="3985597" cy="265762"/>
          </a:xfrm>
          <a:prstGeom prst="rect">
            <a:avLst/>
          </a:prstGeom>
        </p:spPr>
        <p:txBody>
          <a:bodyPr lIns="0" tIns="0" rIns="0" bIns="0">
            <a:spAutoFit/>
          </a:bodyPr>
          <a:lstStyle>
            <a:lvl1pPr marL="0" indent="0" algn="ctr">
              <a:lnSpc>
                <a:spcPts val="2100"/>
              </a:lnSpc>
              <a:spcBef>
                <a:spcPts val="0"/>
              </a:spcBef>
              <a:buSzTx/>
              <a:buFontTx/>
              <a:buNone/>
              <a:defRPr sz="1600">
                <a:solidFill>
                  <a:srgbClr val="FFFFFF"/>
                </a:solidFill>
                <a:latin typeface="Inter 28pt Regular"/>
                <a:ea typeface="Inter 28pt Regular"/>
                <a:cs typeface="Inter 28pt Regular"/>
                <a:sym typeface="Inter 28pt Regular"/>
              </a:defRPr>
            </a:lvl1pPr>
          </a:lstStyle>
          <a:p>
            <a:pPr/>
            <a:r>
              <a:t>NAME</a:t>
            </a:r>
          </a:p>
        </p:txBody>
      </p:sp>
      <p:sp>
        <p:nvSpPr>
          <p:cNvPr id="874" name="name_2B"/>
          <p:cNvSpPr txBox="1"/>
          <p:nvPr>
            <p:ph type="body" sz="quarter" idx="24"/>
          </p:nvPr>
        </p:nvSpPr>
        <p:spPr>
          <a:xfrm rot="21599399">
            <a:off x="15468705" y="6235487"/>
            <a:ext cx="5122325" cy="795990"/>
          </a:xfrm>
          <a:prstGeom prst="rect">
            <a:avLst/>
          </a:prstGeom>
        </p:spPr>
        <p:txBody>
          <a:bodyPr lIns="0" tIns="0" rIns="0" bIns="0">
            <a:spAutoFit/>
          </a:bodyPr>
          <a:lstStyle>
            <a:lvl1pPr marL="0" indent="0" algn="ctr">
              <a:lnSpc>
                <a:spcPts val="6200"/>
              </a:lnSpc>
              <a:spcBef>
                <a:spcPts val="0"/>
              </a:spcBef>
              <a:buSzTx/>
              <a:buFontTx/>
              <a:buNone/>
              <a:defRPr sz="5200">
                <a:solidFill>
                  <a:srgbClr val="FFFFFF"/>
                </a:solidFill>
                <a:latin typeface="Inter 28pt Regular"/>
                <a:ea typeface="Inter 28pt Regular"/>
                <a:cs typeface="Inter 28pt Regular"/>
                <a:sym typeface="Inter 28pt Regular"/>
              </a:defRPr>
            </a:lvl1pPr>
          </a:lstStyle>
          <a:p>
            <a:pPr/>
            <a:r>
              <a:t>$2B</a:t>
            </a:r>
          </a:p>
        </p:txBody>
      </p:sp>
      <p:sp>
        <p:nvSpPr>
          <p:cNvPr id="875" name="NAME"/>
          <p:cNvSpPr txBox="1"/>
          <p:nvPr>
            <p:ph type="body" sz="quarter" idx="25"/>
          </p:nvPr>
        </p:nvSpPr>
        <p:spPr>
          <a:xfrm rot="21599399">
            <a:off x="16030339" y="8508454"/>
            <a:ext cx="3985689" cy="265762"/>
          </a:xfrm>
          <a:prstGeom prst="rect">
            <a:avLst/>
          </a:prstGeom>
        </p:spPr>
        <p:txBody>
          <a:bodyPr lIns="0" tIns="0" rIns="0" bIns="0">
            <a:spAutoFit/>
          </a:bodyPr>
          <a:lstStyle>
            <a:lvl1pPr marL="0" indent="0" algn="ctr">
              <a:lnSpc>
                <a:spcPts val="2100"/>
              </a:lnSpc>
              <a:spcBef>
                <a:spcPts val="0"/>
              </a:spcBef>
              <a:buSzTx/>
              <a:buFontTx/>
              <a:buNone/>
              <a:defRPr sz="1600">
                <a:solidFill>
                  <a:srgbClr val="FFFFFF"/>
                </a:solidFill>
                <a:latin typeface="Inter 28pt Regular"/>
                <a:ea typeface="Inter 28pt Regular"/>
                <a:cs typeface="Inter 28pt Regular"/>
                <a:sym typeface="Inter 28pt Regular"/>
              </a:defRPr>
            </a:lvl1pPr>
          </a:lstStyle>
          <a:p>
            <a:pPr/>
            <a:r>
              <a:t>NAME</a:t>
            </a:r>
          </a:p>
        </p:txBody>
      </p:sp>
      <p:sp>
        <p:nvSpPr>
          <p:cNvPr id="876" name="name_876M"/>
          <p:cNvSpPr txBox="1"/>
          <p:nvPr>
            <p:ph type="body" sz="quarter" idx="26"/>
          </p:nvPr>
        </p:nvSpPr>
        <p:spPr>
          <a:xfrm rot="21599399">
            <a:off x="14900333" y="8940255"/>
            <a:ext cx="6245701" cy="795990"/>
          </a:xfrm>
          <a:prstGeom prst="rect">
            <a:avLst/>
          </a:prstGeom>
        </p:spPr>
        <p:txBody>
          <a:bodyPr lIns="0" tIns="0" rIns="0" bIns="0">
            <a:spAutoFit/>
          </a:bodyPr>
          <a:lstStyle>
            <a:lvl1pPr marL="0" indent="0" algn="ctr">
              <a:lnSpc>
                <a:spcPts val="6200"/>
              </a:lnSpc>
              <a:spcBef>
                <a:spcPts val="0"/>
              </a:spcBef>
              <a:buSzTx/>
              <a:buFontTx/>
              <a:buNone/>
              <a:defRPr sz="5200">
                <a:solidFill>
                  <a:srgbClr val="FFFFFF"/>
                </a:solidFill>
                <a:latin typeface="Inter 28pt Regular"/>
                <a:ea typeface="Inter 28pt Regular"/>
                <a:cs typeface="Inter 28pt Regular"/>
                <a:sym typeface="Inter 28pt Regular"/>
              </a:defRPr>
            </a:lvl1pPr>
          </a:lstStyle>
          <a:p>
            <a:pPr/>
            <a:r>
              <a:t>$876M</a:t>
            </a:r>
          </a:p>
        </p:txBody>
      </p:sp>
      <p:sp>
        <p:nvSpPr>
          <p:cNvPr id="877" name="Section Name"/>
          <p:cNvSpPr txBox="1"/>
          <p:nvPr>
            <p:ph type="body" sz="quarter" idx="27"/>
          </p:nvPr>
        </p:nvSpPr>
        <p:spPr>
          <a:xfrm rot="21599399">
            <a:off x="1016176" y="1021346"/>
            <a:ext cx="10566488" cy="490882"/>
          </a:xfrm>
          <a:prstGeom prst="rect">
            <a:avLst/>
          </a:prstGeom>
        </p:spPr>
        <p:txBody>
          <a:bodyPr lIns="0" tIns="0" rIns="0" bIns="0" anchor="ctr">
            <a:spAutoFit/>
          </a:bodyPr>
          <a:lstStyle>
            <a:lvl1pPr marL="0" indent="0">
              <a:lnSpc>
                <a:spcPts val="3800"/>
              </a:lnSpc>
              <a:spcBef>
                <a:spcPts val="0"/>
              </a:spcBef>
              <a:buSzTx/>
              <a:buFontTx/>
              <a:buNone/>
              <a:defRPr sz="3200">
                <a:solidFill>
                  <a:srgbClr val="1A1A1E"/>
                </a:solidFill>
                <a:latin typeface="Inter 28pt Regular"/>
                <a:ea typeface="Inter 28pt Regular"/>
                <a:cs typeface="Inter 28pt Regular"/>
                <a:sym typeface="Inter 28pt Regular"/>
              </a:defRPr>
            </a:lvl1pPr>
          </a:lstStyle>
          <a:p>
            <a:pPr/>
            <a:r>
              <a:t>Section Name</a:t>
            </a:r>
          </a:p>
        </p:txBody>
      </p:sp>
      <p:sp>
        <p:nvSpPr>
          <p:cNvPr id="878" name="Card to visualise some big numbers"/>
          <p:cNvSpPr txBox="1"/>
          <p:nvPr>
            <p:ph type="body" sz="quarter" idx="28"/>
          </p:nvPr>
        </p:nvSpPr>
        <p:spPr>
          <a:xfrm rot="21599399">
            <a:off x="1016397" y="2377422"/>
            <a:ext cx="10566861" cy="2439631"/>
          </a:xfrm>
          <a:prstGeom prst="rect">
            <a:avLst/>
          </a:prstGeom>
        </p:spPr>
        <p:txBody>
          <a:bodyPr lIns="0" tIns="0" rIns="0" bIns="0" anchor="ctr">
            <a:spAutoFit/>
          </a:bodyPr>
          <a:lstStyle>
            <a:lvl1pPr marL="0" indent="0">
              <a:lnSpc>
                <a:spcPts val="9600"/>
              </a:lnSpc>
              <a:spcBef>
                <a:spcPts val="0"/>
              </a:spcBef>
              <a:buSzTx/>
              <a:buFontTx/>
              <a:buNone/>
              <a:defRPr sz="8000">
                <a:solidFill>
                  <a:srgbClr val="191819"/>
                </a:solidFill>
                <a:latin typeface="Inter 28pt SemiBold"/>
                <a:ea typeface="Inter 28pt SemiBold"/>
                <a:cs typeface="Inter 28pt SemiBold"/>
                <a:sym typeface="Inter 28pt SemiBold"/>
              </a:defRPr>
            </a:lvl1pPr>
          </a:lstStyle>
          <a:p>
            <a:pPr/>
            <a:r>
              <a:t>Card to visualise some big numbers.</a:t>
            </a:r>
          </a:p>
        </p:txBody>
      </p:sp>
      <p:sp>
        <p:nvSpPr>
          <p:cNvPr id="879" name="Lorem ipsum dolor sit amet consectetur Senectus aliquet aenean risus quis Neque viverra amet leo nisl Morbi habitant cras ornare gravida sed arcu tempor elementum nibh sem"/>
          <p:cNvSpPr txBox="1"/>
          <p:nvPr>
            <p:ph type="body" sz="quarter" idx="29"/>
          </p:nvPr>
        </p:nvSpPr>
        <p:spPr>
          <a:xfrm rot="21599399">
            <a:off x="1017077" y="6187117"/>
            <a:ext cx="10567021" cy="3536296"/>
          </a:xfrm>
          <a:prstGeom prst="rect">
            <a:avLst/>
          </a:prstGeom>
        </p:spPr>
        <p:txBody>
          <a:bodyPr lIns="0" tIns="0" rIns="0" bIns="0">
            <a:spAutoFit/>
          </a:bodyPr>
          <a:lstStyle>
            <a:lvl1pPr marL="0" indent="0">
              <a:lnSpc>
                <a:spcPts val="5600"/>
              </a:lnSpc>
              <a:spcBef>
                <a:spcPts val="0"/>
              </a:spcBef>
              <a:buSzTx/>
              <a:buFontTx/>
              <a:buNone/>
              <a:defRPr sz="40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pic>
        <p:nvPicPr>
          <p:cNvPr id="880" name="Heading" descr="Heading"/>
          <p:cNvPicPr>
            <a:picLocks noChangeAspect="1"/>
          </p:cNvPicPr>
          <p:nvPr/>
        </p:nvPicPr>
        <p:blipFill>
          <a:blip r:embed="rId6">
            <a:extLst/>
          </a:blip>
          <a:stretch>
            <a:fillRect/>
          </a:stretch>
        </p:blipFill>
        <p:spPr>
          <a:xfrm>
            <a:off x="-1" y="-1"/>
            <a:ext cx="24384001" cy="12700001"/>
          </a:xfrm>
          <a:prstGeom prst="rect">
            <a:avLst/>
          </a:prstGeom>
          <a:ln w="12700">
            <a:miter lim="400000"/>
          </a:ln>
        </p:spPr>
      </p:pic>
      <p:pic>
        <p:nvPicPr>
          <p:cNvPr id="881" name="Vector 585" descr="Vector 585"/>
          <p:cNvPicPr>
            <a:picLocks noChangeAspect="0"/>
          </p:cNvPicPr>
          <p:nvPr/>
        </p:nvPicPr>
        <p:blipFill>
          <a:blip r:embed="rId7">
            <a:extLst/>
          </a:blip>
          <a:stretch>
            <a:fillRect/>
          </a:stretch>
        </p:blipFill>
        <p:spPr>
          <a:xfrm>
            <a:off x="-1" y="12693651"/>
            <a:ext cx="24384001" cy="16934"/>
          </a:xfrm>
          <a:prstGeom prst="rect">
            <a:avLst/>
          </a:prstGeom>
          <a:ln w="12700">
            <a:miter lim="400000"/>
          </a:ln>
        </p:spPr>
      </p:pic>
      <p:pic>
        <p:nvPicPr>
          <p:cNvPr id="882" name="network-state-balck" descr="network-state-balck"/>
          <p:cNvPicPr>
            <a:picLocks noChangeAspect="1"/>
          </p:cNvPicPr>
          <p:nvPr/>
        </p:nvPicPr>
        <p:blipFill>
          <a:blip r:embed="rId8">
            <a:extLst/>
          </a:blip>
          <a:stretch>
            <a:fillRect/>
          </a:stretch>
        </p:blipFill>
        <p:spPr>
          <a:xfrm>
            <a:off x="1015999" y="13055600"/>
            <a:ext cx="2794001" cy="304800"/>
          </a:xfrm>
          <a:prstGeom prst="rect">
            <a:avLst/>
          </a:prstGeom>
          <a:ln w="12700">
            <a:miter lim="400000"/>
          </a:ln>
        </p:spPr>
      </p:pic>
      <p:sp>
        <p:nvSpPr>
          <p:cNvPr id="883" name="nscomconference"/>
          <p:cNvSpPr txBox="1"/>
          <p:nvPr/>
        </p:nvSpPr>
        <p:spPr>
          <a:xfrm>
            <a:off x="22148800" y="12997776"/>
            <a:ext cx="1257300" cy="42044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Regular"/>
                <a:ea typeface="Inter Regular"/>
                <a:cs typeface="Inter Regular"/>
                <a:sym typeface="Inter Regular"/>
              </a:defRPr>
            </a:lvl1pPr>
          </a:lstStyle>
          <a:p>
            <a:pPr/>
            <a:r>
              <a:t>ns.com</a:t>
            </a:r>
          </a:p>
        </p:txBody>
      </p:sp>
      <p:sp>
        <p:nvSpPr>
          <p:cNvPr id="88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venn-diagram">
    <p:bg>
      <p:bgPr>
        <a:solidFill>
          <a:srgbClr val="FFFFFF"/>
        </a:solidFill>
      </p:bgPr>
    </p:bg>
    <p:spTree>
      <p:nvGrpSpPr>
        <p:cNvPr id="1" name=""/>
        <p:cNvGrpSpPr/>
        <p:nvPr/>
      </p:nvGrpSpPr>
      <p:grpSpPr>
        <a:xfrm>
          <a:off x="0" y="0"/>
          <a:ext cx="0" cy="0"/>
          <a:chOff x="0" y="0"/>
          <a:chExt cx="0" cy="0"/>
        </a:xfrm>
      </p:grpSpPr>
      <p:pic>
        <p:nvPicPr>
          <p:cNvPr id="891" name="Ellipse 701" descr="Ellipse 701"/>
          <p:cNvPicPr>
            <a:picLocks noChangeAspect="1"/>
          </p:cNvPicPr>
          <p:nvPr/>
        </p:nvPicPr>
        <p:blipFill>
          <a:blip r:embed="rId2">
            <a:extLst/>
          </a:blip>
          <a:stretch>
            <a:fillRect/>
          </a:stretch>
        </p:blipFill>
        <p:spPr>
          <a:xfrm>
            <a:off x="10225392" y="2083742"/>
            <a:ext cx="8775701" cy="8788401"/>
          </a:xfrm>
          <a:prstGeom prst="rect">
            <a:avLst/>
          </a:prstGeom>
          <a:ln w="12700">
            <a:miter lim="400000"/>
          </a:ln>
        </p:spPr>
      </p:pic>
      <p:pic>
        <p:nvPicPr>
          <p:cNvPr id="892" name="Ellipse 702" descr="Ellipse 702"/>
          <p:cNvPicPr>
            <a:picLocks noChangeAspect="1"/>
          </p:cNvPicPr>
          <p:nvPr/>
        </p:nvPicPr>
        <p:blipFill>
          <a:blip r:embed="rId3">
            <a:extLst/>
          </a:blip>
          <a:stretch>
            <a:fillRect/>
          </a:stretch>
        </p:blipFill>
        <p:spPr>
          <a:xfrm>
            <a:off x="14643468" y="2106925"/>
            <a:ext cx="8727951" cy="8740647"/>
          </a:xfrm>
          <a:prstGeom prst="rect">
            <a:avLst/>
          </a:prstGeom>
          <a:ln w="12700">
            <a:miter lim="400000"/>
          </a:ln>
        </p:spPr>
      </p:pic>
      <p:pic>
        <p:nvPicPr>
          <p:cNvPr id="893" name="Intersect" descr="Intersect"/>
          <p:cNvPicPr>
            <a:picLocks noChangeAspect="1"/>
          </p:cNvPicPr>
          <p:nvPr/>
        </p:nvPicPr>
        <p:blipFill>
          <a:blip r:embed="rId4">
            <a:extLst/>
          </a:blip>
          <a:stretch>
            <a:fillRect/>
          </a:stretch>
        </p:blipFill>
        <p:spPr>
          <a:xfrm>
            <a:off x="14619490" y="2673350"/>
            <a:ext cx="4381501" cy="7615388"/>
          </a:xfrm>
          <a:prstGeom prst="rect">
            <a:avLst/>
          </a:prstGeom>
          <a:ln w="12700">
            <a:miter lim="400000"/>
          </a:ln>
        </p:spPr>
      </p:pic>
      <p:sp>
        <p:nvSpPr>
          <p:cNvPr id="894" name="Label"/>
          <p:cNvSpPr txBox="1"/>
          <p:nvPr>
            <p:ph type="body" sz="quarter" idx="21"/>
          </p:nvPr>
        </p:nvSpPr>
        <p:spPr>
          <a:xfrm rot="21599399">
            <a:off x="10288448" y="6239354"/>
            <a:ext cx="4381587" cy="492175"/>
          </a:xfrm>
          <a:prstGeom prst="rect">
            <a:avLst/>
          </a:prstGeom>
        </p:spPr>
        <p:txBody>
          <a:bodyPr lIns="0" tIns="0" rIns="0" bIns="0" anchor="ctr">
            <a:spAutoFit/>
          </a:bodyPr>
          <a:lstStyle>
            <a:lvl1pPr marL="0" indent="0" algn="ctr">
              <a:lnSpc>
                <a:spcPts val="4000"/>
              </a:lnSpc>
              <a:spcBef>
                <a:spcPts val="0"/>
              </a:spcBef>
              <a:buSzTx/>
              <a:buFontTx/>
              <a:buNone/>
              <a:defRPr spc="-95" sz="2800">
                <a:latin typeface="Inter 28pt Regular"/>
                <a:ea typeface="Inter 28pt Regular"/>
                <a:cs typeface="Inter 28pt Regular"/>
                <a:sym typeface="Inter 28pt Regular"/>
              </a:defRPr>
            </a:lvl1pPr>
          </a:lstStyle>
          <a:p>
            <a:pPr/>
            <a:r>
              <a:t>Label </a:t>
            </a:r>
          </a:p>
        </p:txBody>
      </p:sp>
      <p:sp>
        <p:nvSpPr>
          <p:cNvPr id="895" name="Label"/>
          <p:cNvSpPr txBox="1"/>
          <p:nvPr>
            <p:ph type="body" sz="quarter" idx="22"/>
          </p:nvPr>
        </p:nvSpPr>
        <p:spPr>
          <a:xfrm rot="21599399">
            <a:off x="14638835" y="6238572"/>
            <a:ext cx="4342981" cy="492175"/>
          </a:xfrm>
          <a:prstGeom prst="rect">
            <a:avLst/>
          </a:prstGeom>
        </p:spPr>
        <p:txBody>
          <a:bodyPr lIns="0" tIns="0" rIns="0" bIns="0" anchor="ctr">
            <a:spAutoFit/>
          </a:bodyPr>
          <a:lstStyle>
            <a:lvl1pPr marL="0" indent="0" algn="ctr">
              <a:lnSpc>
                <a:spcPts val="4000"/>
              </a:lnSpc>
              <a:spcBef>
                <a:spcPts val="0"/>
              </a:spcBef>
              <a:buSzTx/>
              <a:buFontTx/>
              <a:buNone/>
              <a:defRPr spc="-95" sz="2800">
                <a:latin typeface="Inter 28pt Regular"/>
                <a:ea typeface="Inter 28pt Regular"/>
                <a:cs typeface="Inter 28pt Regular"/>
                <a:sym typeface="Inter 28pt Regular"/>
              </a:defRPr>
            </a:lvl1pPr>
          </a:lstStyle>
          <a:p>
            <a:pPr/>
            <a:r>
              <a:t>Label</a:t>
            </a:r>
          </a:p>
        </p:txBody>
      </p:sp>
      <p:sp>
        <p:nvSpPr>
          <p:cNvPr id="896" name="Label"/>
          <p:cNvSpPr txBox="1"/>
          <p:nvPr>
            <p:ph type="body" sz="quarter" idx="23"/>
          </p:nvPr>
        </p:nvSpPr>
        <p:spPr>
          <a:xfrm rot="21599399">
            <a:off x="18982754" y="6237837"/>
            <a:ext cx="4343151" cy="492176"/>
          </a:xfrm>
          <a:prstGeom prst="rect">
            <a:avLst/>
          </a:prstGeom>
        </p:spPr>
        <p:txBody>
          <a:bodyPr lIns="0" tIns="0" rIns="0" bIns="0" anchor="ctr">
            <a:spAutoFit/>
          </a:bodyPr>
          <a:lstStyle>
            <a:lvl1pPr marL="0" indent="0" algn="ctr">
              <a:lnSpc>
                <a:spcPts val="4000"/>
              </a:lnSpc>
              <a:spcBef>
                <a:spcPts val="0"/>
              </a:spcBef>
              <a:buSzTx/>
              <a:buFontTx/>
              <a:buNone/>
              <a:defRPr spc="-95" sz="2800">
                <a:solidFill>
                  <a:srgbClr val="FFFFFF"/>
                </a:solidFill>
                <a:latin typeface="Inter 28pt Regular"/>
                <a:ea typeface="Inter 28pt Regular"/>
                <a:cs typeface="Inter 28pt Regular"/>
                <a:sym typeface="Inter 28pt Regular"/>
              </a:defRPr>
            </a:lvl1pPr>
          </a:lstStyle>
          <a:p>
            <a:pPr/>
            <a:r>
              <a:t>Label</a:t>
            </a:r>
          </a:p>
        </p:txBody>
      </p:sp>
      <p:sp>
        <p:nvSpPr>
          <p:cNvPr id="897" name="Short title"/>
          <p:cNvSpPr txBox="1"/>
          <p:nvPr>
            <p:ph type="body" sz="quarter" idx="24"/>
          </p:nvPr>
        </p:nvSpPr>
        <p:spPr>
          <a:xfrm rot="21599399">
            <a:off x="1016699" y="4066724"/>
            <a:ext cx="8242532" cy="1220431"/>
          </a:xfrm>
          <a:prstGeom prst="rect">
            <a:avLst/>
          </a:prstGeom>
        </p:spPr>
        <p:txBody>
          <a:bodyPr lIns="0" tIns="0" rIns="0" bIns="0" anchor="ctr">
            <a:spAutoFit/>
          </a:bodyPr>
          <a:lstStyle>
            <a:lvl1pPr marL="0" indent="0">
              <a:lnSpc>
                <a:spcPts val="9600"/>
              </a:lnSpc>
              <a:spcBef>
                <a:spcPts val="0"/>
              </a:spcBef>
              <a:buSzTx/>
              <a:buFontTx/>
              <a:buNone/>
              <a:defRPr sz="8000">
                <a:solidFill>
                  <a:srgbClr val="191819"/>
                </a:solidFill>
                <a:latin typeface="Inter 28pt SemiBold"/>
                <a:ea typeface="Inter 28pt SemiBold"/>
                <a:cs typeface="Inter 28pt SemiBold"/>
                <a:sym typeface="Inter 28pt SemiBold"/>
              </a:defRPr>
            </a:lvl1pPr>
          </a:lstStyle>
          <a:p>
            <a:pPr/>
            <a:r>
              <a:t>Short title</a:t>
            </a:r>
          </a:p>
        </p:txBody>
      </p:sp>
      <p:sp>
        <p:nvSpPr>
          <p:cNvPr id="898" name="Lorem ipsum dolor sit amet consectetur Senectus aliquet aenean risus quis Neque viverra amet leo nisl Morbi habitant cras ornare gravida sed arcu tempor elementum nibh sem"/>
          <p:cNvSpPr txBox="1"/>
          <p:nvPr>
            <p:ph type="body" sz="quarter" idx="25"/>
          </p:nvPr>
        </p:nvSpPr>
        <p:spPr>
          <a:xfrm rot="21599399">
            <a:off x="1016566" y="5844622"/>
            <a:ext cx="8242798" cy="2780269"/>
          </a:xfrm>
          <a:prstGeom prst="rect">
            <a:avLst/>
          </a:prstGeom>
        </p:spPr>
        <p:txBody>
          <a:bodyPr lIns="0" tIns="0" rIns="0" bIns="0">
            <a:spAutoFit/>
          </a:bodyPr>
          <a:lstStyle>
            <a:lvl1pPr marL="0" indent="0">
              <a:lnSpc>
                <a:spcPts val="4400"/>
              </a:lnSpc>
              <a:spcBef>
                <a:spcPts val="0"/>
              </a:spcBef>
              <a:buSzTx/>
              <a:buFontTx/>
              <a:buNone/>
              <a:defRPr sz="32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pic>
        <p:nvPicPr>
          <p:cNvPr id="899" name="Heading" descr="Heading"/>
          <p:cNvPicPr>
            <a:picLocks noChangeAspect="1"/>
          </p:cNvPicPr>
          <p:nvPr/>
        </p:nvPicPr>
        <p:blipFill>
          <a:blip r:embed="rId5">
            <a:extLst/>
          </a:blip>
          <a:stretch>
            <a:fillRect/>
          </a:stretch>
        </p:blipFill>
        <p:spPr>
          <a:xfrm>
            <a:off x="-1" y="-1"/>
            <a:ext cx="24384001" cy="12700001"/>
          </a:xfrm>
          <a:prstGeom prst="rect">
            <a:avLst/>
          </a:prstGeom>
          <a:ln w="12700">
            <a:miter lim="400000"/>
          </a:ln>
        </p:spPr>
      </p:pic>
      <p:pic>
        <p:nvPicPr>
          <p:cNvPr id="900" name="Vector 585" descr="Vector 585"/>
          <p:cNvPicPr>
            <a:picLocks noChangeAspect="0"/>
          </p:cNvPicPr>
          <p:nvPr/>
        </p:nvPicPr>
        <p:blipFill>
          <a:blip r:embed="rId6">
            <a:extLst/>
          </a:blip>
          <a:stretch>
            <a:fillRect/>
          </a:stretch>
        </p:blipFill>
        <p:spPr>
          <a:xfrm>
            <a:off x="-1" y="12693651"/>
            <a:ext cx="24384001" cy="16934"/>
          </a:xfrm>
          <a:prstGeom prst="rect">
            <a:avLst/>
          </a:prstGeom>
          <a:ln w="12700">
            <a:miter lim="400000"/>
          </a:ln>
        </p:spPr>
      </p:pic>
      <p:pic>
        <p:nvPicPr>
          <p:cNvPr id="901" name="network-state-balck" descr="network-state-balck"/>
          <p:cNvPicPr>
            <a:picLocks noChangeAspect="1"/>
          </p:cNvPicPr>
          <p:nvPr/>
        </p:nvPicPr>
        <p:blipFill>
          <a:blip r:embed="rId7">
            <a:extLst/>
          </a:blip>
          <a:stretch>
            <a:fillRect/>
          </a:stretch>
        </p:blipFill>
        <p:spPr>
          <a:xfrm>
            <a:off x="1015999" y="13055600"/>
            <a:ext cx="2794001" cy="304800"/>
          </a:xfrm>
          <a:prstGeom prst="rect">
            <a:avLst/>
          </a:prstGeom>
          <a:ln w="12700">
            <a:miter lim="400000"/>
          </a:ln>
        </p:spPr>
      </p:pic>
      <p:sp>
        <p:nvSpPr>
          <p:cNvPr id="902" name="nscomconference"/>
          <p:cNvSpPr txBox="1"/>
          <p:nvPr/>
        </p:nvSpPr>
        <p:spPr>
          <a:xfrm>
            <a:off x="22148800" y="12997776"/>
            <a:ext cx="1257300" cy="42044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Regular"/>
                <a:ea typeface="Inter Regular"/>
                <a:cs typeface="Inter Regular"/>
                <a:sym typeface="Inter Regular"/>
              </a:defRPr>
            </a:lvl1pPr>
          </a:lstStyle>
          <a:p>
            <a:pPr/>
            <a:r>
              <a:t>ns.com</a:t>
            </a:r>
          </a:p>
        </p:txBody>
      </p:sp>
      <p:sp>
        <p:nvSpPr>
          <p:cNvPr id="90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meline">
    <p:bg>
      <p:bgPr>
        <a:solidFill>
          <a:srgbClr val="FFFFFF"/>
        </a:solidFill>
      </p:bgPr>
    </p:bg>
    <p:spTree>
      <p:nvGrpSpPr>
        <p:cNvPr id="1" name=""/>
        <p:cNvGrpSpPr/>
        <p:nvPr/>
      </p:nvGrpSpPr>
      <p:grpSpPr>
        <a:xfrm>
          <a:off x="0" y="0"/>
          <a:ext cx="0" cy="0"/>
          <a:chOff x="0" y="0"/>
          <a:chExt cx="0" cy="0"/>
        </a:xfrm>
      </p:grpSpPr>
      <p:pic>
        <p:nvPicPr>
          <p:cNvPr id="910" name="Vector 4" descr="Vector 4"/>
          <p:cNvPicPr>
            <a:picLocks noChangeAspect="1"/>
          </p:cNvPicPr>
          <p:nvPr/>
        </p:nvPicPr>
        <p:blipFill>
          <a:blip r:embed="rId2">
            <a:extLst/>
          </a:blip>
          <a:stretch>
            <a:fillRect/>
          </a:stretch>
        </p:blipFill>
        <p:spPr>
          <a:xfrm>
            <a:off x="1004525" y="7014467"/>
            <a:ext cx="25649" cy="736601"/>
          </a:xfrm>
          <a:prstGeom prst="rect">
            <a:avLst/>
          </a:prstGeom>
          <a:ln w="12700">
            <a:miter lim="400000"/>
          </a:ln>
        </p:spPr>
      </p:pic>
      <p:pic>
        <p:nvPicPr>
          <p:cNvPr id="911" name="Vector 5" descr="Vector 5"/>
          <p:cNvPicPr>
            <a:picLocks noChangeAspect="1"/>
          </p:cNvPicPr>
          <p:nvPr/>
        </p:nvPicPr>
        <p:blipFill>
          <a:blip r:embed="rId3">
            <a:extLst/>
          </a:blip>
          <a:stretch>
            <a:fillRect/>
          </a:stretch>
        </p:blipFill>
        <p:spPr>
          <a:xfrm>
            <a:off x="5474801" y="6302523"/>
            <a:ext cx="25649" cy="736601"/>
          </a:xfrm>
          <a:prstGeom prst="rect">
            <a:avLst/>
          </a:prstGeom>
          <a:ln w="12700">
            <a:miter lim="400000"/>
          </a:ln>
        </p:spPr>
      </p:pic>
      <p:pic>
        <p:nvPicPr>
          <p:cNvPr id="912" name="Vector 4" descr="Vector 4"/>
          <p:cNvPicPr>
            <a:picLocks noChangeAspect="1"/>
          </p:cNvPicPr>
          <p:nvPr/>
        </p:nvPicPr>
        <p:blipFill>
          <a:blip r:embed="rId4">
            <a:extLst/>
          </a:blip>
          <a:stretch>
            <a:fillRect/>
          </a:stretch>
        </p:blipFill>
        <p:spPr>
          <a:xfrm>
            <a:off x="9945327" y="7012930"/>
            <a:ext cx="25649" cy="736601"/>
          </a:xfrm>
          <a:prstGeom prst="rect">
            <a:avLst/>
          </a:prstGeom>
          <a:ln w="12700">
            <a:miter lim="400000"/>
          </a:ln>
        </p:spPr>
      </p:pic>
      <p:pic>
        <p:nvPicPr>
          <p:cNvPr id="913" name="Vector 5" descr="Vector 5"/>
          <p:cNvPicPr>
            <a:picLocks noChangeAspect="1"/>
          </p:cNvPicPr>
          <p:nvPr/>
        </p:nvPicPr>
        <p:blipFill>
          <a:blip r:embed="rId5">
            <a:extLst/>
          </a:blip>
          <a:stretch>
            <a:fillRect/>
          </a:stretch>
        </p:blipFill>
        <p:spPr>
          <a:xfrm>
            <a:off x="14415602" y="6300935"/>
            <a:ext cx="25649" cy="736601"/>
          </a:xfrm>
          <a:prstGeom prst="rect">
            <a:avLst/>
          </a:prstGeom>
          <a:ln w="12700">
            <a:miter lim="400000"/>
          </a:ln>
        </p:spPr>
      </p:pic>
      <p:pic>
        <p:nvPicPr>
          <p:cNvPr id="914" name="Vector 5" descr="Vector 5"/>
          <p:cNvPicPr>
            <a:picLocks noChangeAspect="1"/>
          </p:cNvPicPr>
          <p:nvPr/>
        </p:nvPicPr>
        <p:blipFill>
          <a:blip r:embed="rId6">
            <a:extLst/>
          </a:blip>
          <a:stretch>
            <a:fillRect/>
          </a:stretch>
        </p:blipFill>
        <p:spPr>
          <a:xfrm>
            <a:off x="18886126" y="7011392"/>
            <a:ext cx="25649" cy="736601"/>
          </a:xfrm>
          <a:prstGeom prst="rect">
            <a:avLst/>
          </a:prstGeom>
          <a:ln w="12700">
            <a:miter lim="400000"/>
          </a:ln>
        </p:spPr>
      </p:pic>
      <p:pic>
        <p:nvPicPr>
          <p:cNvPr id="915" name="Line" descr="Line"/>
          <p:cNvPicPr>
            <a:picLocks noChangeAspect="1"/>
          </p:cNvPicPr>
          <p:nvPr/>
        </p:nvPicPr>
        <p:blipFill>
          <a:blip r:embed="rId7">
            <a:extLst/>
          </a:blip>
          <a:stretch>
            <a:fillRect/>
          </a:stretch>
        </p:blipFill>
        <p:spPr>
          <a:xfrm>
            <a:off x="991825" y="6993978"/>
            <a:ext cx="22402799" cy="58590"/>
          </a:xfrm>
          <a:prstGeom prst="rect">
            <a:avLst/>
          </a:prstGeom>
          <a:ln w="12700">
            <a:miter lim="400000"/>
          </a:ln>
        </p:spPr>
      </p:pic>
      <p:sp>
        <p:nvSpPr>
          <p:cNvPr id="916" name="H2 2024"/>
          <p:cNvSpPr txBox="1"/>
          <p:nvPr>
            <p:ph type="body" sz="quarter" idx="21"/>
          </p:nvPr>
        </p:nvSpPr>
        <p:spPr>
          <a:xfrm rot="21599399">
            <a:off x="1016552" y="7889455"/>
            <a:ext cx="4496419" cy="492176"/>
          </a:xfrm>
          <a:prstGeom prst="rect">
            <a:avLst/>
          </a:prstGeom>
        </p:spPr>
        <p:txBody>
          <a:bodyPr lIns="0" tIns="0" rIns="0" bIns="0">
            <a:spAutoFit/>
          </a:bodyPr>
          <a:lstStyle>
            <a:lvl1pPr marL="0" indent="0">
              <a:lnSpc>
                <a:spcPts val="4000"/>
              </a:lnSpc>
              <a:spcBef>
                <a:spcPts val="0"/>
              </a:spcBef>
              <a:buSzTx/>
              <a:buFontTx/>
              <a:buNone/>
              <a:defRPr sz="2800">
                <a:solidFill>
                  <a:srgbClr val="1A1A1E"/>
                </a:solidFill>
                <a:latin typeface="Inter 28pt SemiBold"/>
                <a:ea typeface="Inter 28pt SemiBold"/>
                <a:cs typeface="Inter 28pt SemiBold"/>
                <a:sym typeface="Inter 28pt SemiBold"/>
              </a:defRPr>
            </a:lvl1pPr>
          </a:lstStyle>
          <a:p>
            <a:pPr/>
            <a:r>
              <a:t>H2 2024</a:t>
            </a:r>
          </a:p>
        </p:txBody>
      </p:sp>
      <p:sp>
        <p:nvSpPr>
          <p:cNvPr id="917" name="This slide is for mapping out important dates checkpoints or other sequential bits"/>
          <p:cNvSpPr txBox="1"/>
          <p:nvPr>
            <p:ph type="body" sz="quarter" idx="22"/>
          </p:nvPr>
        </p:nvSpPr>
        <p:spPr>
          <a:xfrm rot="21599399">
            <a:off x="1017490" y="8550377"/>
            <a:ext cx="4496015" cy="1211442"/>
          </a:xfrm>
          <a:prstGeom prst="rect">
            <a:avLst/>
          </a:prstGeom>
        </p:spPr>
        <p:txBody>
          <a:bodyPr lIns="0" tIns="0" rIns="0" bIns="0">
            <a:spAutoFit/>
          </a:bodyPr>
          <a:lstStyle>
            <a:lvl1pPr marL="0" indent="0">
              <a:lnSpc>
                <a:spcPts val="3200"/>
              </a:lnSpc>
              <a:spcBef>
                <a:spcPts val="0"/>
              </a:spcBef>
              <a:buSzTx/>
              <a:buFontTx/>
              <a:buNone/>
              <a:defRPr spc="-100" sz="2400">
                <a:solidFill>
                  <a:srgbClr val="51525B"/>
                </a:solidFill>
                <a:latin typeface="Inter 28pt Regular"/>
                <a:ea typeface="Inter 28pt Regular"/>
                <a:cs typeface="Inter 28pt Regular"/>
                <a:sym typeface="Inter 28pt Regular"/>
              </a:defRPr>
            </a:lvl1pPr>
          </a:lstStyle>
          <a:p>
            <a:pPr/>
            <a:r>
              <a:t>This slide is for mapping out important dates, checkpoints, or other sequential bits. </a:t>
            </a:r>
          </a:p>
        </p:txBody>
      </p:sp>
      <p:sp>
        <p:nvSpPr>
          <p:cNvPr id="918" name="H1 2025"/>
          <p:cNvSpPr txBox="1"/>
          <p:nvPr>
            <p:ph type="body" sz="quarter" idx="23"/>
          </p:nvPr>
        </p:nvSpPr>
        <p:spPr>
          <a:xfrm rot="21599399">
            <a:off x="5486252" y="3875515"/>
            <a:ext cx="4496419" cy="492176"/>
          </a:xfrm>
          <a:prstGeom prst="rect">
            <a:avLst/>
          </a:prstGeom>
        </p:spPr>
        <p:txBody>
          <a:bodyPr lIns="0" tIns="0" rIns="0" bIns="0">
            <a:spAutoFit/>
          </a:bodyPr>
          <a:lstStyle>
            <a:lvl1pPr marL="0" indent="0">
              <a:lnSpc>
                <a:spcPts val="4000"/>
              </a:lnSpc>
              <a:spcBef>
                <a:spcPts val="0"/>
              </a:spcBef>
              <a:buSzTx/>
              <a:buFontTx/>
              <a:buNone/>
              <a:defRPr sz="2800">
                <a:solidFill>
                  <a:srgbClr val="1A1A1E"/>
                </a:solidFill>
                <a:latin typeface="Inter 28pt SemiBold"/>
                <a:ea typeface="Inter 28pt SemiBold"/>
                <a:cs typeface="Inter 28pt SemiBold"/>
                <a:sym typeface="Inter 28pt SemiBold"/>
              </a:defRPr>
            </a:lvl1pPr>
          </a:lstStyle>
          <a:p>
            <a:pPr/>
            <a:r>
              <a:t>H1 2025</a:t>
            </a:r>
          </a:p>
        </p:txBody>
      </p:sp>
      <p:sp>
        <p:nvSpPr>
          <p:cNvPr id="919" name="Use this paragraph space to say a bit more about each onespecific goals definitions etc"/>
          <p:cNvSpPr txBox="1"/>
          <p:nvPr>
            <p:ph type="body" sz="quarter" idx="24"/>
          </p:nvPr>
        </p:nvSpPr>
        <p:spPr>
          <a:xfrm rot="21599399">
            <a:off x="5487155" y="4536433"/>
            <a:ext cx="4496086" cy="1211442"/>
          </a:xfrm>
          <a:prstGeom prst="rect">
            <a:avLst/>
          </a:prstGeom>
        </p:spPr>
        <p:txBody>
          <a:bodyPr lIns="0" tIns="0" rIns="0" bIns="0">
            <a:spAutoFit/>
          </a:bodyPr>
          <a:lstStyle>
            <a:lvl1pPr marL="0" indent="0">
              <a:lnSpc>
                <a:spcPts val="3200"/>
              </a:lnSpc>
              <a:spcBef>
                <a:spcPts val="0"/>
              </a:spcBef>
              <a:buSzTx/>
              <a:buFontTx/>
              <a:buNone/>
              <a:defRPr spc="-100" sz="2400">
                <a:solidFill>
                  <a:srgbClr val="51525B"/>
                </a:solidFill>
                <a:latin typeface="Inter 28pt Regular"/>
                <a:ea typeface="Inter 28pt Regular"/>
                <a:cs typeface="Inter 28pt Regular"/>
                <a:sym typeface="Inter 28pt Regular"/>
              </a:defRPr>
            </a:lvl1pPr>
          </a:lstStyle>
          <a:p>
            <a:pPr/>
            <a:r>
              <a:t>Use this paragraph space to say a bit more about each one—specific goals, definitions, etc.</a:t>
            </a:r>
          </a:p>
        </p:txBody>
      </p:sp>
      <p:sp>
        <p:nvSpPr>
          <p:cNvPr id="920" name="H2 2025"/>
          <p:cNvSpPr txBox="1"/>
          <p:nvPr>
            <p:ph type="body" sz="quarter" idx="25"/>
          </p:nvPr>
        </p:nvSpPr>
        <p:spPr>
          <a:xfrm rot="21599399">
            <a:off x="9957354" y="7887907"/>
            <a:ext cx="4496489" cy="492176"/>
          </a:xfrm>
          <a:prstGeom prst="rect">
            <a:avLst/>
          </a:prstGeom>
        </p:spPr>
        <p:txBody>
          <a:bodyPr lIns="0" tIns="0" rIns="0" bIns="0">
            <a:spAutoFit/>
          </a:bodyPr>
          <a:lstStyle>
            <a:lvl1pPr marL="0" indent="0">
              <a:lnSpc>
                <a:spcPts val="4000"/>
              </a:lnSpc>
              <a:spcBef>
                <a:spcPts val="0"/>
              </a:spcBef>
              <a:buSzTx/>
              <a:buFontTx/>
              <a:buNone/>
              <a:defRPr sz="2800">
                <a:solidFill>
                  <a:srgbClr val="1A1A1E"/>
                </a:solidFill>
                <a:latin typeface="Inter 28pt SemiBold"/>
                <a:ea typeface="Inter 28pt SemiBold"/>
                <a:cs typeface="Inter 28pt SemiBold"/>
                <a:sym typeface="Inter 28pt SemiBold"/>
              </a:defRPr>
            </a:lvl1pPr>
          </a:lstStyle>
          <a:p>
            <a:pPr/>
            <a:r>
              <a:t>H2 2025</a:t>
            </a:r>
          </a:p>
        </p:txBody>
      </p:sp>
      <p:sp>
        <p:nvSpPr>
          <p:cNvPr id="921" name="If you need to squeeze in more than five milestones you can duplicate and move around these text blocks as needed"/>
          <p:cNvSpPr txBox="1"/>
          <p:nvPr>
            <p:ph type="body" sz="quarter" idx="26"/>
          </p:nvPr>
        </p:nvSpPr>
        <p:spPr>
          <a:xfrm rot="21599399">
            <a:off x="9958293" y="8548838"/>
            <a:ext cx="4496085" cy="1617842"/>
          </a:xfrm>
          <a:prstGeom prst="rect">
            <a:avLst/>
          </a:prstGeom>
        </p:spPr>
        <p:txBody>
          <a:bodyPr lIns="0" tIns="0" rIns="0" bIns="0">
            <a:spAutoFit/>
          </a:bodyPr>
          <a:lstStyle>
            <a:lvl1pPr marL="0" indent="0">
              <a:lnSpc>
                <a:spcPts val="3200"/>
              </a:lnSpc>
              <a:spcBef>
                <a:spcPts val="0"/>
              </a:spcBef>
              <a:buSzTx/>
              <a:buFontTx/>
              <a:buNone/>
              <a:defRPr spc="-100" sz="2400">
                <a:solidFill>
                  <a:srgbClr val="51525B"/>
                </a:solidFill>
                <a:latin typeface="Inter 28pt Regular"/>
                <a:ea typeface="Inter 28pt Regular"/>
                <a:cs typeface="Inter 28pt Regular"/>
                <a:sym typeface="Inter 28pt Regular"/>
              </a:defRPr>
            </a:lvl1pPr>
          </a:lstStyle>
          <a:p>
            <a:pPr/>
            <a:r>
              <a:t>If you need to squeeze in more than five milestones, you can duplicate and move around these text blocks as needed.</a:t>
            </a:r>
          </a:p>
        </p:txBody>
      </p:sp>
      <p:sp>
        <p:nvSpPr>
          <p:cNvPr id="922" name="H1 2026"/>
          <p:cNvSpPr txBox="1"/>
          <p:nvPr>
            <p:ph type="body" sz="quarter" idx="27"/>
          </p:nvPr>
        </p:nvSpPr>
        <p:spPr>
          <a:xfrm rot="21599399">
            <a:off x="14427945" y="4280368"/>
            <a:ext cx="4318822" cy="492175"/>
          </a:xfrm>
          <a:prstGeom prst="rect">
            <a:avLst/>
          </a:prstGeom>
        </p:spPr>
        <p:txBody>
          <a:bodyPr lIns="0" tIns="0" rIns="0" bIns="0">
            <a:spAutoFit/>
          </a:bodyPr>
          <a:lstStyle>
            <a:lvl1pPr marL="0" indent="0">
              <a:lnSpc>
                <a:spcPts val="4000"/>
              </a:lnSpc>
              <a:spcBef>
                <a:spcPts val="0"/>
              </a:spcBef>
              <a:buSzTx/>
              <a:buFontTx/>
              <a:buNone/>
              <a:defRPr sz="2800">
                <a:solidFill>
                  <a:srgbClr val="1A1A1E"/>
                </a:solidFill>
                <a:latin typeface="Inter 28pt SemiBold"/>
                <a:ea typeface="Inter 28pt SemiBold"/>
                <a:cs typeface="Inter 28pt SemiBold"/>
                <a:sym typeface="Inter 28pt SemiBold"/>
              </a:defRPr>
            </a:lvl1pPr>
          </a:lstStyle>
          <a:p>
            <a:pPr/>
            <a:r>
              <a:t>H1 2026</a:t>
            </a:r>
          </a:p>
        </p:txBody>
      </p:sp>
      <p:sp>
        <p:nvSpPr>
          <p:cNvPr id="923" name="If you only have a few milestones just chop what you dont need"/>
          <p:cNvSpPr txBox="1"/>
          <p:nvPr>
            <p:ph type="body" sz="quarter" idx="28"/>
          </p:nvPr>
        </p:nvSpPr>
        <p:spPr>
          <a:xfrm rot="21599399">
            <a:off x="14428025" y="4941245"/>
            <a:ext cx="4496014" cy="805042"/>
          </a:xfrm>
          <a:prstGeom prst="rect">
            <a:avLst/>
          </a:prstGeom>
        </p:spPr>
        <p:txBody>
          <a:bodyPr lIns="0" tIns="0" rIns="0" bIns="0">
            <a:spAutoFit/>
          </a:bodyPr>
          <a:lstStyle>
            <a:lvl1pPr marL="0" indent="0">
              <a:lnSpc>
                <a:spcPts val="3200"/>
              </a:lnSpc>
              <a:spcBef>
                <a:spcPts val="0"/>
              </a:spcBef>
              <a:buSzTx/>
              <a:buFontTx/>
              <a:buNone/>
              <a:defRPr spc="-100" sz="2400">
                <a:solidFill>
                  <a:srgbClr val="51525B"/>
                </a:solidFill>
                <a:latin typeface="Inter 28pt Regular"/>
                <a:ea typeface="Inter 28pt Regular"/>
                <a:cs typeface="Inter 28pt Regular"/>
                <a:sym typeface="Inter 28pt Regular"/>
              </a:defRPr>
            </a:lvl1pPr>
          </a:lstStyle>
          <a:p>
            <a:pPr/>
            <a:r>
              <a:t>If you only have a few milestones, just chop what you don’t need. </a:t>
            </a:r>
          </a:p>
        </p:txBody>
      </p:sp>
      <p:sp>
        <p:nvSpPr>
          <p:cNvPr id="924" name="June 2026"/>
          <p:cNvSpPr txBox="1"/>
          <p:nvPr>
            <p:ph type="body" sz="quarter" idx="29"/>
          </p:nvPr>
        </p:nvSpPr>
        <p:spPr>
          <a:xfrm rot="21599399">
            <a:off x="18898976" y="7886389"/>
            <a:ext cx="4318993" cy="492175"/>
          </a:xfrm>
          <a:prstGeom prst="rect">
            <a:avLst/>
          </a:prstGeom>
        </p:spPr>
        <p:txBody>
          <a:bodyPr lIns="0" tIns="0" rIns="0" bIns="0">
            <a:spAutoFit/>
          </a:bodyPr>
          <a:lstStyle>
            <a:lvl1pPr marL="0" indent="0">
              <a:lnSpc>
                <a:spcPts val="4000"/>
              </a:lnSpc>
              <a:spcBef>
                <a:spcPts val="0"/>
              </a:spcBef>
              <a:buSzTx/>
              <a:buFontTx/>
              <a:buNone/>
              <a:defRPr sz="2800">
                <a:solidFill>
                  <a:srgbClr val="1A1A1E"/>
                </a:solidFill>
                <a:latin typeface="Inter 28pt SemiBold"/>
                <a:ea typeface="Inter 28pt SemiBold"/>
                <a:cs typeface="Inter 28pt SemiBold"/>
                <a:sym typeface="Inter 28pt SemiBold"/>
              </a:defRPr>
            </a:lvl1pPr>
          </a:lstStyle>
          <a:p>
            <a:pPr/>
            <a:r>
              <a:t>June 2026</a:t>
            </a:r>
          </a:p>
        </p:txBody>
      </p:sp>
      <p:sp>
        <p:nvSpPr>
          <p:cNvPr id="925" name="We ran out of stuff to write hereyou get the idea"/>
          <p:cNvSpPr txBox="1"/>
          <p:nvPr>
            <p:ph type="body" sz="quarter" idx="30"/>
          </p:nvPr>
        </p:nvSpPr>
        <p:spPr>
          <a:xfrm rot="21599399">
            <a:off x="18899091" y="8547301"/>
            <a:ext cx="4495942" cy="805042"/>
          </a:xfrm>
          <a:prstGeom prst="rect">
            <a:avLst/>
          </a:prstGeom>
        </p:spPr>
        <p:txBody>
          <a:bodyPr lIns="0" tIns="0" rIns="0" bIns="0">
            <a:spAutoFit/>
          </a:bodyPr>
          <a:lstStyle>
            <a:lvl1pPr marL="0" indent="0">
              <a:lnSpc>
                <a:spcPts val="3200"/>
              </a:lnSpc>
              <a:spcBef>
                <a:spcPts val="0"/>
              </a:spcBef>
              <a:buSzTx/>
              <a:buFontTx/>
              <a:buNone/>
              <a:defRPr spc="-100" sz="2400">
                <a:solidFill>
                  <a:srgbClr val="51525B"/>
                </a:solidFill>
                <a:latin typeface="Inter 28pt Regular"/>
                <a:ea typeface="Inter 28pt Regular"/>
                <a:cs typeface="Inter 28pt Regular"/>
                <a:sym typeface="Inter 28pt Regular"/>
              </a:defRPr>
            </a:lvl1pPr>
          </a:lstStyle>
          <a:p>
            <a:pPr/>
            <a:r>
              <a:t>We ran out of stuff to write here—you get the idea.</a:t>
            </a:r>
          </a:p>
        </p:txBody>
      </p:sp>
      <p:sp>
        <p:nvSpPr>
          <p:cNvPr id="926" name="Timeline"/>
          <p:cNvSpPr txBox="1"/>
          <p:nvPr/>
        </p:nvSpPr>
        <p:spPr>
          <a:xfrm rot="21599399">
            <a:off x="1016177" y="1022124"/>
            <a:ext cx="1651087" cy="49088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800"/>
              </a:lnSpc>
              <a:defRPr sz="3200">
                <a:solidFill>
                  <a:srgbClr val="1A1A1E"/>
                </a:solidFill>
                <a:latin typeface="Inter 28pt Regular"/>
                <a:ea typeface="Inter 28pt Regular"/>
                <a:cs typeface="Inter 28pt Regular"/>
                <a:sym typeface="Inter 28pt Regular"/>
              </a:defRPr>
            </a:lvl1pPr>
          </a:lstStyle>
          <a:p>
            <a:pPr/>
            <a:r>
              <a:t>Timeline</a:t>
            </a:r>
          </a:p>
        </p:txBody>
      </p:sp>
      <p:pic>
        <p:nvPicPr>
          <p:cNvPr id="927" name="Heading" descr="Heading"/>
          <p:cNvPicPr>
            <a:picLocks noChangeAspect="1"/>
          </p:cNvPicPr>
          <p:nvPr/>
        </p:nvPicPr>
        <p:blipFill>
          <a:blip r:embed="rId8">
            <a:extLst/>
          </a:blip>
          <a:stretch>
            <a:fillRect/>
          </a:stretch>
        </p:blipFill>
        <p:spPr>
          <a:xfrm>
            <a:off x="-1" y="-1"/>
            <a:ext cx="24384001" cy="12700001"/>
          </a:xfrm>
          <a:prstGeom prst="rect">
            <a:avLst/>
          </a:prstGeom>
          <a:ln w="12700">
            <a:miter lim="400000"/>
          </a:ln>
        </p:spPr>
      </p:pic>
      <p:pic>
        <p:nvPicPr>
          <p:cNvPr id="928" name="Vector 585" descr="Vector 585"/>
          <p:cNvPicPr>
            <a:picLocks noChangeAspect="0"/>
          </p:cNvPicPr>
          <p:nvPr/>
        </p:nvPicPr>
        <p:blipFill>
          <a:blip r:embed="rId9">
            <a:extLst/>
          </a:blip>
          <a:stretch>
            <a:fillRect/>
          </a:stretch>
        </p:blipFill>
        <p:spPr>
          <a:xfrm>
            <a:off x="-1" y="12693651"/>
            <a:ext cx="24384001" cy="16934"/>
          </a:xfrm>
          <a:prstGeom prst="rect">
            <a:avLst/>
          </a:prstGeom>
          <a:ln w="12700">
            <a:miter lim="400000"/>
          </a:ln>
        </p:spPr>
      </p:pic>
      <p:pic>
        <p:nvPicPr>
          <p:cNvPr id="929" name="network-state-balck" descr="network-state-balck"/>
          <p:cNvPicPr>
            <a:picLocks noChangeAspect="1"/>
          </p:cNvPicPr>
          <p:nvPr/>
        </p:nvPicPr>
        <p:blipFill>
          <a:blip r:embed="rId10">
            <a:extLst/>
          </a:blip>
          <a:stretch>
            <a:fillRect/>
          </a:stretch>
        </p:blipFill>
        <p:spPr>
          <a:xfrm>
            <a:off x="1015999" y="13055600"/>
            <a:ext cx="2794001" cy="304800"/>
          </a:xfrm>
          <a:prstGeom prst="rect">
            <a:avLst/>
          </a:prstGeom>
          <a:ln w="12700">
            <a:miter lim="400000"/>
          </a:ln>
        </p:spPr>
      </p:pic>
      <p:sp>
        <p:nvSpPr>
          <p:cNvPr id="930" name="nscomconference"/>
          <p:cNvSpPr txBox="1"/>
          <p:nvPr/>
        </p:nvSpPr>
        <p:spPr>
          <a:xfrm>
            <a:off x="22148800" y="12997776"/>
            <a:ext cx="1257300" cy="42044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Regular"/>
                <a:ea typeface="Inter Regular"/>
                <a:cs typeface="Inter Regular"/>
                <a:sym typeface="Inter Regular"/>
              </a:defRPr>
            </a:lvl1pPr>
          </a:lstStyle>
          <a:p>
            <a:pPr/>
            <a:r>
              <a:t>ns.com</a:t>
            </a:r>
          </a:p>
        </p:txBody>
      </p:sp>
      <p:sp>
        <p:nvSpPr>
          <p:cNvPr id="93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nestet-circle-chart">
    <p:bg>
      <p:bgPr>
        <a:solidFill>
          <a:srgbClr val="FFFFFF"/>
        </a:solidFill>
      </p:bgPr>
    </p:bg>
    <p:spTree>
      <p:nvGrpSpPr>
        <p:cNvPr id="1" name=""/>
        <p:cNvGrpSpPr/>
        <p:nvPr/>
      </p:nvGrpSpPr>
      <p:grpSpPr>
        <a:xfrm>
          <a:off x="0" y="0"/>
          <a:ext cx="0" cy="0"/>
          <a:chOff x="0" y="0"/>
          <a:chExt cx="0" cy="0"/>
        </a:xfrm>
      </p:grpSpPr>
      <p:pic>
        <p:nvPicPr>
          <p:cNvPr id="938" name="Diagram" descr="Diagram"/>
          <p:cNvPicPr>
            <a:picLocks noChangeAspect="1"/>
          </p:cNvPicPr>
          <p:nvPr/>
        </p:nvPicPr>
        <p:blipFill>
          <a:blip r:embed="rId2">
            <a:extLst/>
          </a:blip>
          <a:stretch>
            <a:fillRect/>
          </a:stretch>
        </p:blipFill>
        <p:spPr>
          <a:xfrm>
            <a:off x="13083038" y="2006897"/>
            <a:ext cx="9702801" cy="9702801"/>
          </a:xfrm>
          <a:prstGeom prst="rect">
            <a:avLst/>
          </a:prstGeom>
          <a:ln w="12700">
            <a:miter lim="400000"/>
          </a:ln>
        </p:spPr>
      </p:pic>
      <p:pic>
        <p:nvPicPr>
          <p:cNvPr id="939" name="Diagram" descr="Diagram"/>
          <p:cNvPicPr>
            <a:picLocks noChangeAspect="1"/>
          </p:cNvPicPr>
          <p:nvPr/>
        </p:nvPicPr>
        <p:blipFill>
          <a:blip r:embed="rId3">
            <a:extLst/>
          </a:blip>
          <a:stretch>
            <a:fillRect/>
          </a:stretch>
        </p:blipFill>
        <p:spPr>
          <a:xfrm>
            <a:off x="13971728" y="2007046"/>
            <a:ext cx="7924801" cy="7924801"/>
          </a:xfrm>
          <a:prstGeom prst="rect">
            <a:avLst/>
          </a:prstGeom>
          <a:ln w="12700">
            <a:miter lim="400000"/>
          </a:ln>
        </p:spPr>
      </p:pic>
      <p:pic>
        <p:nvPicPr>
          <p:cNvPr id="940" name="Diagram" descr="Diagram"/>
          <p:cNvPicPr>
            <a:picLocks noChangeAspect="1"/>
          </p:cNvPicPr>
          <p:nvPr/>
        </p:nvPicPr>
        <p:blipFill>
          <a:blip r:embed="rId4">
            <a:extLst/>
          </a:blip>
          <a:stretch>
            <a:fillRect/>
          </a:stretch>
        </p:blipFill>
        <p:spPr>
          <a:xfrm>
            <a:off x="14987375" y="2007194"/>
            <a:ext cx="5892801" cy="5892801"/>
          </a:xfrm>
          <a:prstGeom prst="rect">
            <a:avLst/>
          </a:prstGeom>
          <a:ln w="12700">
            <a:miter lim="400000"/>
          </a:ln>
        </p:spPr>
      </p:pic>
      <p:pic>
        <p:nvPicPr>
          <p:cNvPr id="941" name="Diagram" descr="Diagram"/>
          <p:cNvPicPr>
            <a:picLocks noChangeAspect="1"/>
          </p:cNvPicPr>
          <p:nvPr/>
        </p:nvPicPr>
        <p:blipFill>
          <a:blip r:embed="rId5">
            <a:extLst/>
          </a:blip>
          <a:stretch>
            <a:fillRect/>
          </a:stretch>
        </p:blipFill>
        <p:spPr>
          <a:xfrm>
            <a:off x="16003020" y="2007443"/>
            <a:ext cx="3860801" cy="3860801"/>
          </a:xfrm>
          <a:prstGeom prst="rect">
            <a:avLst/>
          </a:prstGeom>
          <a:ln w="12700">
            <a:miter lim="400000"/>
          </a:ln>
        </p:spPr>
      </p:pic>
      <p:sp>
        <p:nvSpPr>
          <p:cNvPr id="942" name="Label"/>
          <p:cNvSpPr txBox="1"/>
          <p:nvPr/>
        </p:nvSpPr>
        <p:spPr>
          <a:xfrm rot="21599399">
            <a:off x="15849600" y="10584095"/>
            <a:ext cx="4178371" cy="398642"/>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ctr">
              <a:lnSpc>
                <a:spcPts val="3200"/>
              </a:lnSpc>
              <a:defRPr spc="-100">
                <a:latin typeface="Inter 28pt Regular"/>
                <a:ea typeface="Inter 28pt Regular"/>
                <a:cs typeface="Inter 28pt Regular"/>
                <a:sym typeface="Inter 28pt Regular"/>
              </a:defRPr>
            </a:lvl1pPr>
          </a:lstStyle>
          <a:p>
            <a:pPr/>
            <a:r>
              <a:t>Label</a:t>
            </a:r>
          </a:p>
        </p:txBody>
      </p:sp>
      <p:sp>
        <p:nvSpPr>
          <p:cNvPr id="943" name="Label"/>
          <p:cNvSpPr txBox="1"/>
          <p:nvPr>
            <p:ph type="body" sz="quarter" idx="21"/>
          </p:nvPr>
        </p:nvSpPr>
        <p:spPr>
          <a:xfrm rot="21599399">
            <a:off x="15532100" y="8641039"/>
            <a:ext cx="4800671" cy="398642"/>
          </a:xfrm>
          <a:prstGeom prst="rect">
            <a:avLst/>
          </a:prstGeom>
        </p:spPr>
        <p:txBody>
          <a:bodyPr lIns="0" tIns="0" rIns="0" bIns="0" anchor="ctr">
            <a:spAutoFit/>
          </a:bodyPr>
          <a:lstStyle>
            <a:lvl1pPr marL="0" indent="0" algn="ctr">
              <a:lnSpc>
                <a:spcPts val="3200"/>
              </a:lnSpc>
              <a:spcBef>
                <a:spcPts val="0"/>
              </a:spcBef>
              <a:buSzTx/>
              <a:buFontTx/>
              <a:buNone/>
              <a:defRPr spc="-100" sz="2400">
                <a:latin typeface="Inter 28pt Regular"/>
                <a:ea typeface="Inter 28pt Regular"/>
                <a:cs typeface="Inter 28pt Regular"/>
                <a:sym typeface="Inter 28pt Regular"/>
              </a:defRPr>
            </a:lvl1pPr>
          </a:lstStyle>
          <a:p>
            <a:pPr/>
            <a:r>
              <a:t>Label </a:t>
            </a:r>
          </a:p>
        </p:txBody>
      </p:sp>
      <p:sp>
        <p:nvSpPr>
          <p:cNvPr id="944" name="Label"/>
          <p:cNvSpPr txBox="1"/>
          <p:nvPr>
            <p:ph type="body" sz="quarter" idx="22"/>
          </p:nvPr>
        </p:nvSpPr>
        <p:spPr>
          <a:xfrm rot="21599399">
            <a:off x="16040099" y="6469279"/>
            <a:ext cx="3784672" cy="398642"/>
          </a:xfrm>
          <a:prstGeom prst="rect">
            <a:avLst/>
          </a:prstGeom>
        </p:spPr>
        <p:txBody>
          <a:bodyPr lIns="0" tIns="0" rIns="0" bIns="0" anchor="ctr">
            <a:spAutoFit/>
          </a:bodyPr>
          <a:lstStyle>
            <a:lvl1pPr marL="0" indent="0" algn="ctr">
              <a:lnSpc>
                <a:spcPts val="3200"/>
              </a:lnSpc>
              <a:spcBef>
                <a:spcPts val="0"/>
              </a:spcBef>
              <a:buSzTx/>
              <a:buFontTx/>
              <a:buNone/>
              <a:defRPr spc="-100" sz="2400">
                <a:latin typeface="Inter 28pt Regular"/>
                <a:ea typeface="Inter 28pt Regular"/>
                <a:cs typeface="Inter 28pt Regular"/>
                <a:sym typeface="Inter 28pt Regular"/>
              </a:defRPr>
            </a:lvl1pPr>
          </a:lstStyle>
          <a:p>
            <a:pPr/>
            <a:r>
              <a:t>Label </a:t>
            </a:r>
          </a:p>
        </p:txBody>
      </p:sp>
      <p:sp>
        <p:nvSpPr>
          <p:cNvPr id="945" name="Label"/>
          <p:cNvSpPr txBox="1"/>
          <p:nvPr>
            <p:ph type="body" sz="quarter" idx="23"/>
          </p:nvPr>
        </p:nvSpPr>
        <p:spPr>
          <a:xfrm rot="21599399">
            <a:off x="16230599" y="3738811"/>
            <a:ext cx="3403708" cy="398643"/>
          </a:xfrm>
          <a:prstGeom prst="rect">
            <a:avLst/>
          </a:prstGeom>
        </p:spPr>
        <p:txBody>
          <a:bodyPr lIns="0" tIns="0" rIns="0" bIns="0" anchor="ctr">
            <a:spAutoFit/>
          </a:bodyPr>
          <a:lstStyle>
            <a:lvl1pPr marL="0" indent="0" algn="ctr">
              <a:lnSpc>
                <a:spcPts val="3200"/>
              </a:lnSpc>
              <a:spcBef>
                <a:spcPts val="0"/>
              </a:spcBef>
              <a:buSzTx/>
              <a:buFontTx/>
              <a:buNone/>
              <a:defRPr spc="-100" sz="2400">
                <a:latin typeface="Inter 28pt Regular"/>
                <a:ea typeface="Inter 28pt Regular"/>
                <a:cs typeface="Inter 28pt Regular"/>
                <a:sym typeface="Inter 28pt Regular"/>
              </a:defRPr>
            </a:lvl1pPr>
          </a:lstStyle>
          <a:p>
            <a:pPr/>
            <a:r>
              <a:t>Label</a:t>
            </a:r>
          </a:p>
        </p:txBody>
      </p:sp>
      <p:sp>
        <p:nvSpPr>
          <p:cNvPr id="946" name="Short title"/>
          <p:cNvSpPr txBox="1"/>
          <p:nvPr>
            <p:ph type="body" sz="quarter" idx="24"/>
          </p:nvPr>
        </p:nvSpPr>
        <p:spPr>
          <a:xfrm rot="21599399">
            <a:off x="1016699" y="4066724"/>
            <a:ext cx="8242532" cy="1220431"/>
          </a:xfrm>
          <a:prstGeom prst="rect">
            <a:avLst/>
          </a:prstGeom>
        </p:spPr>
        <p:txBody>
          <a:bodyPr lIns="0" tIns="0" rIns="0" bIns="0" anchor="ctr">
            <a:spAutoFit/>
          </a:bodyPr>
          <a:lstStyle>
            <a:lvl1pPr marL="0" indent="0">
              <a:lnSpc>
                <a:spcPts val="9600"/>
              </a:lnSpc>
              <a:spcBef>
                <a:spcPts val="0"/>
              </a:spcBef>
              <a:buSzTx/>
              <a:buFontTx/>
              <a:buNone/>
              <a:defRPr sz="8000">
                <a:solidFill>
                  <a:srgbClr val="191819"/>
                </a:solidFill>
                <a:latin typeface="Inter 28pt SemiBold"/>
                <a:ea typeface="Inter 28pt SemiBold"/>
                <a:cs typeface="Inter 28pt SemiBold"/>
                <a:sym typeface="Inter 28pt SemiBold"/>
              </a:defRPr>
            </a:lvl1pPr>
          </a:lstStyle>
          <a:p>
            <a:pPr/>
            <a:r>
              <a:t>Short title</a:t>
            </a:r>
          </a:p>
        </p:txBody>
      </p:sp>
      <p:sp>
        <p:nvSpPr>
          <p:cNvPr id="947" name="Lorem ipsum dolor sit amet consectetur Senectus aliquet aenean risus quis Neque viverra amet leo nisl Morbi habitant cras ornare gravida sed arcu tempor elementum nibh sem"/>
          <p:cNvSpPr txBox="1"/>
          <p:nvPr>
            <p:ph type="body" sz="quarter" idx="25"/>
          </p:nvPr>
        </p:nvSpPr>
        <p:spPr>
          <a:xfrm rot="21599399">
            <a:off x="1017013" y="5844622"/>
            <a:ext cx="8242797" cy="2780269"/>
          </a:xfrm>
          <a:prstGeom prst="rect">
            <a:avLst/>
          </a:prstGeom>
        </p:spPr>
        <p:txBody>
          <a:bodyPr lIns="0" tIns="0" rIns="0" bIns="0">
            <a:spAutoFit/>
          </a:bodyPr>
          <a:lstStyle>
            <a:lvl1pPr marL="0" indent="0">
              <a:lnSpc>
                <a:spcPts val="4400"/>
              </a:lnSpc>
              <a:spcBef>
                <a:spcPts val="0"/>
              </a:spcBef>
              <a:buSzTx/>
              <a:buFontTx/>
              <a:buNone/>
              <a:defRPr sz="32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pic>
        <p:nvPicPr>
          <p:cNvPr id="948" name="Heading" descr="Heading"/>
          <p:cNvPicPr>
            <a:picLocks noChangeAspect="1"/>
          </p:cNvPicPr>
          <p:nvPr/>
        </p:nvPicPr>
        <p:blipFill>
          <a:blip r:embed="rId6">
            <a:extLst/>
          </a:blip>
          <a:stretch>
            <a:fillRect/>
          </a:stretch>
        </p:blipFill>
        <p:spPr>
          <a:xfrm>
            <a:off x="-1" y="-1"/>
            <a:ext cx="24384001" cy="12700001"/>
          </a:xfrm>
          <a:prstGeom prst="rect">
            <a:avLst/>
          </a:prstGeom>
          <a:ln w="12700">
            <a:miter lim="400000"/>
          </a:ln>
        </p:spPr>
      </p:pic>
      <p:pic>
        <p:nvPicPr>
          <p:cNvPr id="949" name="Vector 585" descr="Vector 585"/>
          <p:cNvPicPr>
            <a:picLocks noChangeAspect="0"/>
          </p:cNvPicPr>
          <p:nvPr/>
        </p:nvPicPr>
        <p:blipFill>
          <a:blip r:embed="rId7">
            <a:extLst/>
          </a:blip>
          <a:stretch>
            <a:fillRect/>
          </a:stretch>
        </p:blipFill>
        <p:spPr>
          <a:xfrm>
            <a:off x="-1" y="12693651"/>
            <a:ext cx="24384001" cy="16934"/>
          </a:xfrm>
          <a:prstGeom prst="rect">
            <a:avLst/>
          </a:prstGeom>
          <a:ln w="12700">
            <a:miter lim="400000"/>
          </a:ln>
        </p:spPr>
      </p:pic>
      <p:pic>
        <p:nvPicPr>
          <p:cNvPr id="950" name="network-state-balck" descr="network-state-balck"/>
          <p:cNvPicPr>
            <a:picLocks noChangeAspect="1"/>
          </p:cNvPicPr>
          <p:nvPr/>
        </p:nvPicPr>
        <p:blipFill>
          <a:blip r:embed="rId8">
            <a:extLst/>
          </a:blip>
          <a:stretch>
            <a:fillRect/>
          </a:stretch>
        </p:blipFill>
        <p:spPr>
          <a:xfrm>
            <a:off x="1015999" y="13055600"/>
            <a:ext cx="2794001" cy="304800"/>
          </a:xfrm>
          <a:prstGeom prst="rect">
            <a:avLst/>
          </a:prstGeom>
          <a:ln w="12700">
            <a:miter lim="400000"/>
          </a:ln>
        </p:spPr>
      </p:pic>
      <p:sp>
        <p:nvSpPr>
          <p:cNvPr id="951" name="nscomconference"/>
          <p:cNvSpPr txBox="1"/>
          <p:nvPr/>
        </p:nvSpPr>
        <p:spPr>
          <a:xfrm>
            <a:off x="22148800" y="12997776"/>
            <a:ext cx="1257300" cy="42044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Regular"/>
                <a:ea typeface="Inter Regular"/>
                <a:cs typeface="Inter Regular"/>
                <a:sym typeface="Inter Regular"/>
              </a:defRPr>
            </a:lvl1pPr>
          </a:lstStyle>
          <a:p>
            <a:pPr/>
            <a:r>
              <a:t>ns.com</a:t>
            </a:r>
          </a:p>
        </p:txBody>
      </p:sp>
      <p:sp>
        <p:nvSpPr>
          <p:cNvPr id="95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funnel-top">
    <p:bg>
      <p:bgPr>
        <a:solidFill>
          <a:srgbClr val="FFFFFF"/>
        </a:solidFill>
      </p:bgPr>
    </p:bg>
    <p:spTree>
      <p:nvGrpSpPr>
        <p:cNvPr id="1" name=""/>
        <p:cNvGrpSpPr/>
        <p:nvPr/>
      </p:nvGrpSpPr>
      <p:grpSpPr>
        <a:xfrm>
          <a:off x="0" y="0"/>
          <a:ext cx="0" cy="0"/>
          <a:chOff x="0" y="0"/>
          <a:chExt cx="0" cy="0"/>
        </a:xfrm>
      </p:grpSpPr>
      <p:pic>
        <p:nvPicPr>
          <p:cNvPr id="959" name="Funnel" descr="Funnel"/>
          <p:cNvPicPr>
            <a:picLocks noChangeAspect="1"/>
          </p:cNvPicPr>
          <p:nvPr/>
        </p:nvPicPr>
        <p:blipFill>
          <a:blip r:embed="rId2">
            <a:extLst/>
          </a:blip>
          <a:stretch>
            <a:fillRect/>
          </a:stretch>
        </p:blipFill>
        <p:spPr>
          <a:xfrm>
            <a:off x="11849279" y="1026947"/>
            <a:ext cx="11179912" cy="11205336"/>
          </a:xfrm>
          <a:prstGeom prst="rect">
            <a:avLst/>
          </a:prstGeom>
          <a:ln w="12700">
            <a:miter lim="400000"/>
          </a:ln>
        </p:spPr>
      </p:pic>
      <p:sp>
        <p:nvSpPr>
          <p:cNvPr id="960" name="Label"/>
          <p:cNvSpPr txBox="1"/>
          <p:nvPr>
            <p:ph type="body" sz="quarter" idx="21"/>
          </p:nvPr>
        </p:nvSpPr>
        <p:spPr>
          <a:xfrm rot="21599399">
            <a:off x="13057702" y="1762929"/>
            <a:ext cx="8763065" cy="358002"/>
          </a:xfrm>
          <a:prstGeom prst="rect">
            <a:avLst/>
          </a:prstGeom>
        </p:spPr>
        <p:txBody>
          <a:bodyPr lIns="0" tIns="0" rIns="0" bIns="0" anchor="ctr">
            <a:spAutoFit/>
          </a:bodyPr>
          <a:lstStyle>
            <a:lvl1pPr marL="0" indent="0" algn="ctr">
              <a:lnSpc>
                <a:spcPts val="2800"/>
              </a:lnSpc>
              <a:spcBef>
                <a:spcPts val="0"/>
              </a:spcBef>
              <a:buSzTx/>
              <a:buFontTx/>
              <a:buNone/>
              <a:defRPr sz="2400">
                <a:latin typeface="Inter 28pt Regular"/>
                <a:ea typeface="Inter 28pt Regular"/>
                <a:cs typeface="Inter 28pt Regular"/>
                <a:sym typeface="Inter 28pt Regular"/>
              </a:defRPr>
            </a:lvl1pPr>
          </a:lstStyle>
          <a:p>
            <a:pPr/>
            <a:r>
              <a:t>Label</a:t>
            </a:r>
          </a:p>
        </p:txBody>
      </p:sp>
      <p:sp>
        <p:nvSpPr>
          <p:cNvPr id="961" name="Label"/>
          <p:cNvSpPr txBox="1"/>
          <p:nvPr>
            <p:ph type="body" sz="quarter" idx="22"/>
          </p:nvPr>
        </p:nvSpPr>
        <p:spPr>
          <a:xfrm rot="21599399">
            <a:off x="13906499" y="3638560"/>
            <a:ext cx="7061266" cy="358002"/>
          </a:xfrm>
          <a:prstGeom prst="rect">
            <a:avLst/>
          </a:prstGeom>
        </p:spPr>
        <p:txBody>
          <a:bodyPr lIns="0" tIns="0" rIns="0" bIns="0" anchor="ctr">
            <a:spAutoFit/>
          </a:bodyPr>
          <a:lstStyle>
            <a:lvl1pPr marL="0" indent="0" algn="ctr">
              <a:lnSpc>
                <a:spcPts val="2800"/>
              </a:lnSpc>
              <a:spcBef>
                <a:spcPts val="0"/>
              </a:spcBef>
              <a:buSzTx/>
              <a:buFontTx/>
              <a:buNone/>
              <a:defRPr sz="2400">
                <a:latin typeface="Inter 28pt Regular"/>
                <a:ea typeface="Inter 28pt Regular"/>
                <a:cs typeface="Inter 28pt Regular"/>
                <a:sym typeface="Inter 28pt Regular"/>
              </a:defRPr>
            </a:lvl1pPr>
          </a:lstStyle>
          <a:p>
            <a:pPr/>
            <a:r>
              <a:t>Label</a:t>
            </a:r>
          </a:p>
        </p:txBody>
      </p:sp>
      <p:sp>
        <p:nvSpPr>
          <p:cNvPr id="962" name="Label"/>
          <p:cNvSpPr txBox="1"/>
          <p:nvPr>
            <p:ph type="body" sz="quarter" idx="23"/>
          </p:nvPr>
        </p:nvSpPr>
        <p:spPr>
          <a:xfrm rot="21599399">
            <a:off x="14617700" y="5513919"/>
            <a:ext cx="5638865" cy="358002"/>
          </a:xfrm>
          <a:prstGeom prst="rect">
            <a:avLst/>
          </a:prstGeom>
        </p:spPr>
        <p:txBody>
          <a:bodyPr lIns="0" tIns="0" rIns="0" bIns="0" anchor="ctr">
            <a:spAutoFit/>
          </a:bodyPr>
          <a:lstStyle>
            <a:lvl1pPr marL="0" indent="0" algn="ctr">
              <a:lnSpc>
                <a:spcPts val="2800"/>
              </a:lnSpc>
              <a:spcBef>
                <a:spcPts val="0"/>
              </a:spcBef>
              <a:buSzTx/>
              <a:buFontTx/>
              <a:buNone/>
              <a:defRPr sz="2400">
                <a:latin typeface="Inter 28pt Regular"/>
                <a:ea typeface="Inter 28pt Regular"/>
                <a:cs typeface="Inter 28pt Regular"/>
                <a:sym typeface="Inter 28pt Regular"/>
              </a:defRPr>
            </a:lvl1pPr>
          </a:lstStyle>
          <a:p>
            <a:pPr/>
            <a:r>
              <a:t>Label</a:t>
            </a:r>
          </a:p>
        </p:txBody>
      </p:sp>
      <p:sp>
        <p:nvSpPr>
          <p:cNvPr id="963" name="Label"/>
          <p:cNvSpPr txBox="1"/>
          <p:nvPr>
            <p:ph type="body" sz="quarter" idx="24"/>
          </p:nvPr>
        </p:nvSpPr>
        <p:spPr>
          <a:xfrm rot="21599399">
            <a:off x="15366999" y="7389284"/>
            <a:ext cx="4140266" cy="358002"/>
          </a:xfrm>
          <a:prstGeom prst="rect">
            <a:avLst/>
          </a:prstGeom>
        </p:spPr>
        <p:txBody>
          <a:bodyPr lIns="0" tIns="0" rIns="0" bIns="0" anchor="ctr">
            <a:spAutoFit/>
          </a:bodyPr>
          <a:lstStyle>
            <a:lvl1pPr marL="0" indent="0" algn="ctr">
              <a:lnSpc>
                <a:spcPts val="2800"/>
              </a:lnSpc>
              <a:spcBef>
                <a:spcPts val="0"/>
              </a:spcBef>
              <a:buSzTx/>
              <a:buFontTx/>
              <a:buNone/>
              <a:defRPr sz="2400">
                <a:latin typeface="Inter 28pt Regular"/>
                <a:ea typeface="Inter 28pt Regular"/>
                <a:cs typeface="Inter 28pt Regular"/>
                <a:sym typeface="Inter 28pt Regular"/>
              </a:defRPr>
            </a:lvl1pPr>
          </a:lstStyle>
          <a:p>
            <a:pPr/>
            <a:r>
              <a:t>Label</a:t>
            </a:r>
          </a:p>
        </p:txBody>
      </p:sp>
      <p:sp>
        <p:nvSpPr>
          <p:cNvPr id="964" name="Label"/>
          <p:cNvSpPr txBox="1"/>
          <p:nvPr>
            <p:ph type="body" sz="quarter" idx="25"/>
          </p:nvPr>
        </p:nvSpPr>
        <p:spPr>
          <a:xfrm rot="21599399">
            <a:off x="14917247" y="9264490"/>
            <a:ext cx="5043974" cy="358002"/>
          </a:xfrm>
          <a:prstGeom prst="rect">
            <a:avLst/>
          </a:prstGeom>
        </p:spPr>
        <p:txBody>
          <a:bodyPr lIns="0" tIns="0" rIns="0" bIns="0" anchor="ctr">
            <a:spAutoFit/>
          </a:bodyPr>
          <a:lstStyle>
            <a:lvl1pPr marL="0" indent="0" algn="ctr">
              <a:lnSpc>
                <a:spcPts val="2800"/>
              </a:lnSpc>
              <a:spcBef>
                <a:spcPts val="0"/>
              </a:spcBef>
              <a:buSzTx/>
              <a:buFontTx/>
              <a:buNone/>
              <a:defRPr sz="2400">
                <a:latin typeface="Inter 28pt Regular"/>
                <a:ea typeface="Inter 28pt Regular"/>
                <a:cs typeface="Inter 28pt Regular"/>
                <a:sym typeface="Inter 28pt Regular"/>
              </a:defRPr>
            </a:lvl1pPr>
          </a:lstStyle>
          <a:p>
            <a:pPr/>
            <a:r>
              <a:t>Label</a:t>
            </a:r>
          </a:p>
        </p:txBody>
      </p:sp>
      <p:sp>
        <p:nvSpPr>
          <p:cNvPr id="965" name="Label"/>
          <p:cNvSpPr txBox="1"/>
          <p:nvPr>
            <p:ph type="body" sz="quarter" idx="26"/>
          </p:nvPr>
        </p:nvSpPr>
        <p:spPr>
          <a:xfrm rot="21599399">
            <a:off x="15097870" y="11139854"/>
            <a:ext cx="4682729" cy="358002"/>
          </a:xfrm>
          <a:prstGeom prst="rect">
            <a:avLst/>
          </a:prstGeom>
        </p:spPr>
        <p:txBody>
          <a:bodyPr lIns="0" tIns="0" rIns="0" bIns="0" anchor="ctr">
            <a:spAutoFit/>
          </a:bodyPr>
          <a:lstStyle>
            <a:lvl1pPr marL="0" indent="0" algn="ctr">
              <a:lnSpc>
                <a:spcPts val="2800"/>
              </a:lnSpc>
              <a:spcBef>
                <a:spcPts val="0"/>
              </a:spcBef>
              <a:buSzTx/>
              <a:buFontTx/>
              <a:buNone/>
              <a:defRPr sz="2400">
                <a:latin typeface="Inter 28pt Regular"/>
                <a:ea typeface="Inter 28pt Regular"/>
                <a:cs typeface="Inter 28pt Regular"/>
                <a:sym typeface="Inter 28pt Regular"/>
              </a:defRPr>
            </a:lvl1pPr>
          </a:lstStyle>
          <a:p>
            <a:pPr/>
            <a:r>
              <a:t>Label</a:t>
            </a:r>
          </a:p>
        </p:txBody>
      </p:sp>
      <p:sp>
        <p:nvSpPr>
          <p:cNvPr id="966" name="Short title"/>
          <p:cNvSpPr txBox="1"/>
          <p:nvPr>
            <p:ph type="body" sz="quarter" idx="27"/>
          </p:nvPr>
        </p:nvSpPr>
        <p:spPr>
          <a:xfrm rot="21599399">
            <a:off x="1016699" y="4066724"/>
            <a:ext cx="8242532" cy="1220431"/>
          </a:xfrm>
          <a:prstGeom prst="rect">
            <a:avLst/>
          </a:prstGeom>
        </p:spPr>
        <p:txBody>
          <a:bodyPr lIns="0" tIns="0" rIns="0" bIns="0" anchor="ctr">
            <a:spAutoFit/>
          </a:bodyPr>
          <a:lstStyle>
            <a:lvl1pPr marL="0" indent="0">
              <a:lnSpc>
                <a:spcPts val="9600"/>
              </a:lnSpc>
              <a:spcBef>
                <a:spcPts val="0"/>
              </a:spcBef>
              <a:buSzTx/>
              <a:buFontTx/>
              <a:buNone/>
              <a:defRPr sz="8000">
                <a:solidFill>
                  <a:srgbClr val="191819"/>
                </a:solidFill>
                <a:latin typeface="Inter 28pt SemiBold"/>
                <a:ea typeface="Inter 28pt SemiBold"/>
                <a:cs typeface="Inter 28pt SemiBold"/>
                <a:sym typeface="Inter 28pt SemiBold"/>
              </a:defRPr>
            </a:lvl1pPr>
          </a:lstStyle>
          <a:p>
            <a:pPr/>
            <a:r>
              <a:t>Short title</a:t>
            </a:r>
          </a:p>
        </p:txBody>
      </p:sp>
      <p:sp>
        <p:nvSpPr>
          <p:cNvPr id="967" name="Lorem ipsum dolor sit amet consectetur Senectus aliquet aenean risus quis Neque viverra amet leo nisl Morbi habitant cras ornare gravida sed arcu tempor elementum nibh sem"/>
          <p:cNvSpPr txBox="1"/>
          <p:nvPr>
            <p:ph type="body" sz="quarter" idx="28"/>
          </p:nvPr>
        </p:nvSpPr>
        <p:spPr>
          <a:xfrm rot="21599399">
            <a:off x="1017013" y="5844622"/>
            <a:ext cx="8242797" cy="2780269"/>
          </a:xfrm>
          <a:prstGeom prst="rect">
            <a:avLst/>
          </a:prstGeom>
        </p:spPr>
        <p:txBody>
          <a:bodyPr lIns="0" tIns="0" rIns="0" bIns="0">
            <a:spAutoFit/>
          </a:bodyPr>
          <a:lstStyle>
            <a:lvl1pPr marL="0" indent="0">
              <a:lnSpc>
                <a:spcPts val="4400"/>
              </a:lnSpc>
              <a:spcBef>
                <a:spcPts val="0"/>
              </a:spcBef>
              <a:buSzTx/>
              <a:buFontTx/>
              <a:buNone/>
              <a:defRPr sz="32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pic>
        <p:nvPicPr>
          <p:cNvPr id="968" name="Heading" descr="Heading"/>
          <p:cNvPicPr>
            <a:picLocks noChangeAspect="1"/>
          </p:cNvPicPr>
          <p:nvPr/>
        </p:nvPicPr>
        <p:blipFill>
          <a:blip r:embed="rId3">
            <a:extLst/>
          </a:blip>
          <a:stretch>
            <a:fillRect/>
          </a:stretch>
        </p:blipFill>
        <p:spPr>
          <a:xfrm>
            <a:off x="-1" y="-1"/>
            <a:ext cx="24384001" cy="12700001"/>
          </a:xfrm>
          <a:prstGeom prst="rect">
            <a:avLst/>
          </a:prstGeom>
          <a:ln w="12700">
            <a:miter lim="400000"/>
          </a:ln>
        </p:spPr>
      </p:pic>
      <p:pic>
        <p:nvPicPr>
          <p:cNvPr id="969" name="Vector 585" descr="Vector 585"/>
          <p:cNvPicPr>
            <a:picLocks noChangeAspect="0"/>
          </p:cNvPicPr>
          <p:nvPr/>
        </p:nvPicPr>
        <p:blipFill>
          <a:blip r:embed="rId4">
            <a:extLst/>
          </a:blip>
          <a:stretch>
            <a:fillRect/>
          </a:stretch>
        </p:blipFill>
        <p:spPr>
          <a:xfrm>
            <a:off x="-1" y="12693651"/>
            <a:ext cx="24384001" cy="16934"/>
          </a:xfrm>
          <a:prstGeom prst="rect">
            <a:avLst/>
          </a:prstGeom>
          <a:ln w="12700">
            <a:miter lim="400000"/>
          </a:ln>
        </p:spPr>
      </p:pic>
      <p:pic>
        <p:nvPicPr>
          <p:cNvPr id="970" name="network-state-balck" descr="network-state-balck"/>
          <p:cNvPicPr>
            <a:picLocks noChangeAspect="1"/>
          </p:cNvPicPr>
          <p:nvPr/>
        </p:nvPicPr>
        <p:blipFill>
          <a:blip r:embed="rId5">
            <a:extLst/>
          </a:blip>
          <a:stretch>
            <a:fillRect/>
          </a:stretch>
        </p:blipFill>
        <p:spPr>
          <a:xfrm>
            <a:off x="1015999" y="13055600"/>
            <a:ext cx="2794001" cy="304800"/>
          </a:xfrm>
          <a:prstGeom prst="rect">
            <a:avLst/>
          </a:prstGeom>
          <a:ln w="12700">
            <a:miter lim="400000"/>
          </a:ln>
        </p:spPr>
      </p:pic>
      <p:sp>
        <p:nvSpPr>
          <p:cNvPr id="971" name="nscomconference"/>
          <p:cNvSpPr txBox="1"/>
          <p:nvPr/>
        </p:nvSpPr>
        <p:spPr>
          <a:xfrm>
            <a:off x="22148800" y="12997776"/>
            <a:ext cx="1257300" cy="42044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Regular"/>
                <a:ea typeface="Inter Regular"/>
                <a:cs typeface="Inter Regular"/>
                <a:sym typeface="Inter Regular"/>
              </a:defRPr>
            </a:lvl1pPr>
          </a:lstStyle>
          <a:p>
            <a:pPr/>
            <a:r>
              <a:t>ns.com</a:t>
            </a:r>
          </a:p>
        </p:txBody>
      </p:sp>
      <p:sp>
        <p:nvSpPr>
          <p:cNvPr id="97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funner-bottom">
    <p:bg>
      <p:bgPr>
        <a:solidFill>
          <a:srgbClr val="FFFFFF"/>
        </a:solidFill>
      </p:bgPr>
    </p:bg>
    <p:spTree>
      <p:nvGrpSpPr>
        <p:cNvPr id="1" name=""/>
        <p:cNvGrpSpPr/>
        <p:nvPr/>
      </p:nvGrpSpPr>
      <p:grpSpPr>
        <a:xfrm>
          <a:off x="0" y="0"/>
          <a:ext cx="0" cy="0"/>
          <a:chOff x="0" y="0"/>
          <a:chExt cx="0" cy="0"/>
        </a:xfrm>
      </p:grpSpPr>
      <p:pic>
        <p:nvPicPr>
          <p:cNvPr id="979" name="Funnel" descr="Funnel"/>
          <p:cNvPicPr>
            <a:picLocks noChangeAspect="1"/>
          </p:cNvPicPr>
          <p:nvPr/>
        </p:nvPicPr>
        <p:blipFill>
          <a:blip r:embed="rId2">
            <a:extLst/>
          </a:blip>
          <a:stretch>
            <a:fillRect/>
          </a:stretch>
        </p:blipFill>
        <p:spPr>
          <a:xfrm>
            <a:off x="12192155" y="889198"/>
            <a:ext cx="11177957" cy="11203387"/>
          </a:xfrm>
          <a:prstGeom prst="rect">
            <a:avLst/>
          </a:prstGeom>
          <a:ln w="12700">
            <a:miter lim="400000"/>
          </a:ln>
        </p:spPr>
      </p:pic>
      <p:sp>
        <p:nvSpPr>
          <p:cNvPr id="980" name="Label"/>
          <p:cNvSpPr txBox="1"/>
          <p:nvPr>
            <p:ph type="body" sz="quarter" idx="21"/>
          </p:nvPr>
        </p:nvSpPr>
        <p:spPr>
          <a:xfrm rot="21599399">
            <a:off x="13398500" y="11000294"/>
            <a:ext cx="8763065" cy="358002"/>
          </a:xfrm>
          <a:prstGeom prst="rect">
            <a:avLst/>
          </a:prstGeom>
        </p:spPr>
        <p:txBody>
          <a:bodyPr lIns="0" tIns="0" rIns="0" bIns="0" anchor="ctr">
            <a:spAutoFit/>
          </a:bodyPr>
          <a:lstStyle>
            <a:lvl1pPr marL="0" indent="0" algn="ctr">
              <a:lnSpc>
                <a:spcPts val="2800"/>
              </a:lnSpc>
              <a:spcBef>
                <a:spcPts val="0"/>
              </a:spcBef>
              <a:buSzTx/>
              <a:buFontTx/>
              <a:buNone/>
              <a:defRPr sz="2400">
                <a:latin typeface="Inter 28pt Regular"/>
                <a:ea typeface="Inter 28pt Regular"/>
                <a:cs typeface="Inter 28pt Regular"/>
                <a:sym typeface="Inter 28pt Regular"/>
              </a:defRPr>
            </a:lvl1pPr>
          </a:lstStyle>
          <a:p>
            <a:pPr/>
            <a:r>
              <a:t>Label</a:t>
            </a:r>
          </a:p>
        </p:txBody>
      </p:sp>
      <p:sp>
        <p:nvSpPr>
          <p:cNvPr id="981" name="Label"/>
          <p:cNvSpPr txBox="1"/>
          <p:nvPr>
            <p:ph type="body" sz="quarter" idx="22"/>
          </p:nvPr>
        </p:nvSpPr>
        <p:spPr>
          <a:xfrm rot="21599399">
            <a:off x="14249399" y="9124911"/>
            <a:ext cx="7061266" cy="358002"/>
          </a:xfrm>
          <a:prstGeom prst="rect">
            <a:avLst/>
          </a:prstGeom>
        </p:spPr>
        <p:txBody>
          <a:bodyPr lIns="0" tIns="0" rIns="0" bIns="0" anchor="ctr">
            <a:spAutoFit/>
          </a:bodyPr>
          <a:lstStyle>
            <a:lvl1pPr marL="0" indent="0" algn="ctr">
              <a:lnSpc>
                <a:spcPts val="2800"/>
              </a:lnSpc>
              <a:spcBef>
                <a:spcPts val="0"/>
              </a:spcBef>
              <a:buSzTx/>
              <a:buFontTx/>
              <a:buNone/>
              <a:defRPr sz="2400">
                <a:latin typeface="Inter 28pt Regular"/>
                <a:ea typeface="Inter 28pt Regular"/>
                <a:cs typeface="Inter 28pt Regular"/>
                <a:sym typeface="Inter 28pt Regular"/>
              </a:defRPr>
            </a:lvl1pPr>
          </a:lstStyle>
          <a:p>
            <a:pPr/>
            <a:r>
              <a:t>Label</a:t>
            </a:r>
          </a:p>
        </p:txBody>
      </p:sp>
      <p:sp>
        <p:nvSpPr>
          <p:cNvPr id="982" name="Label"/>
          <p:cNvSpPr txBox="1"/>
          <p:nvPr>
            <p:ph type="body" sz="quarter" idx="23"/>
          </p:nvPr>
        </p:nvSpPr>
        <p:spPr>
          <a:xfrm rot="21599399">
            <a:off x="14960599" y="7249552"/>
            <a:ext cx="5638866" cy="358002"/>
          </a:xfrm>
          <a:prstGeom prst="rect">
            <a:avLst/>
          </a:prstGeom>
        </p:spPr>
        <p:txBody>
          <a:bodyPr lIns="0" tIns="0" rIns="0" bIns="0" anchor="ctr">
            <a:spAutoFit/>
          </a:bodyPr>
          <a:lstStyle>
            <a:lvl1pPr marL="0" indent="0" algn="ctr">
              <a:lnSpc>
                <a:spcPts val="2800"/>
              </a:lnSpc>
              <a:spcBef>
                <a:spcPts val="0"/>
              </a:spcBef>
              <a:buSzTx/>
              <a:buFontTx/>
              <a:buNone/>
              <a:defRPr sz="2400">
                <a:latin typeface="Inter 28pt Regular"/>
                <a:ea typeface="Inter 28pt Regular"/>
                <a:cs typeface="Inter 28pt Regular"/>
                <a:sym typeface="Inter 28pt Regular"/>
              </a:defRPr>
            </a:lvl1pPr>
          </a:lstStyle>
          <a:p>
            <a:pPr/>
            <a:r>
              <a:t>Label</a:t>
            </a:r>
          </a:p>
        </p:txBody>
      </p:sp>
      <p:sp>
        <p:nvSpPr>
          <p:cNvPr id="983" name="Label"/>
          <p:cNvSpPr txBox="1"/>
          <p:nvPr>
            <p:ph type="body" sz="quarter" idx="24"/>
          </p:nvPr>
        </p:nvSpPr>
        <p:spPr>
          <a:xfrm rot="21599399">
            <a:off x="15709899" y="5374201"/>
            <a:ext cx="4140266" cy="358002"/>
          </a:xfrm>
          <a:prstGeom prst="rect">
            <a:avLst/>
          </a:prstGeom>
        </p:spPr>
        <p:txBody>
          <a:bodyPr lIns="0" tIns="0" rIns="0" bIns="0" anchor="ctr">
            <a:spAutoFit/>
          </a:bodyPr>
          <a:lstStyle>
            <a:lvl1pPr marL="0" indent="0" algn="ctr">
              <a:lnSpc>
                <a:spcPts val="2800"/>
              </a:lnSpc>
              <a:spcBef>
                <a:spcPts val="0"/>
              </a:spcBef>
              <a:buSzTx/>
              <a:buFontTx/>
              <a:buNone/>
              <a:defRPr sz="2400">
                <a:latin typeface="Inter 28pt Regular"/>
                <a:ea typeface="Inter 28pt Regular"/>
                <a:cs typeface="Inter 28pt Regular"/>
                <a:sym typeface="Inter 28pt Regular"/>
              </a:defRPr>
            </a:lvl1pPr>
          </a:lstStyle>
          <a:p>
            <a:pPr/>
            <a:r>
              <a:t>Label</a:t>
            </a:r>
          </a:p>
        </p:txBody>
      </p:sp>
      <p:sp>
        <p:nvSpPr>
          <p:cNvPr id="984" name="Label"/>
          <p:cNvSpPr txBox="1"/>
          <p:nvPr>
            <p:ph type="body" sz="quarter" idx="25"/>
          </p:nvPr>
        </p:nvSpPr>
        <p:spPr>
          <a:xfrm rot="21599399">
            <a:off x="15172659" y="3498574"/>
            <a:ext cx="5216949" cy="358002"/>
          </a:xfrm>
          <a:prstGeom prst="rect">
            <a:avLst/>
          </a:prstGeom>
        </p:spPr>
        <p:txBody>
          <a:bodyPr lIns="0" tIns="0" rIns="0" bIns="0" anchor="ctr">
            <a:spAutoFit/>
          </a:bodyPr>
          <a:lstStyle>
            <a:lvl1pPr marL="0" indent="0" algn="ctr">
              <a:lnSpc>
                <a:spcPts val="2800"/>
              </a:lnSpc>
              <a:spcBef>
                <a:spcPts val="0"/>
              </a:spcBef>
              <a:buSzTx/>
              <a:buFontTx/>
              <a:buNone/>
              <a:defRPr sz="2400">
                <a:latin typeface="Inter 28pt Regular"/>
                <a:ea typeface="Inter 28pt Regular"/>
                <a:cs typeface="Inter 28pt Regular"/>
                <a:sym typeface="Inter 28pt Regular"/>
              </a:defRPr>
            </a:lvl1pPr>
          </a:lstStyle>
          <a:p>
            <a:pPr/>
            <a:r>
              <a:t>Label</a:t>
            </a:r>
          </a:p>
        </p:txBody>
      </p:sp>
      <p:sp>
        <p:nvSpPr>
          <p:cNvPr id="985" name="Label"/>
          <p:cNvSpPr txBox="1"/>
          <p:nvPr>
            <p:ph type="body" sz="quarter" idx="26"/>
          </p:nvPr>
        </p:nvSpPr>
        <p:spPr>
          <a:xfrm rot="21599399">
            <a:off x="15019514" y="1623214"/>
            <a:ext cx="5523240" cy="358002"/>
          </a:xfrm>
          <a:prstGeom prst="rect">
            <a:avLst/>
          </a:prstGeom>
        </p:spPr>
        <p:txBody>
          <a:bodyPr lIns="0" tIns="0" rIns="0" bIns="0" anchor="ctr">
            <a:spAutoFit/>
          </a:bodyPr>
          <a:lstStyle>
            <a:lvl1pPr marL="0" indent="0" algn="ctr">
              <a:lnSpc>
                <a:spcPts val="2800"/>
              </a:lnSpc>
              <a:spcBef>
                <a:spcPts val="0"/>
              </a:spcBef>
              <a:buSzTx/>
              <a:buFontTx/>
              <a:buNone/>
              <a:defRPr sz="2400">
                <a:latin typeface="Inter 28pt Regular"/>
                <a:ea typeface="Inter 28pt Regular"/>
                <a:cs typeface="Inter 28pt Regular"/>
                <a:sym typeface="Inter 28pt Regular"/>
              </a:defRPr>
            </a:lvl1pPr>
          </a:lstStyle>
          <a:p>
            <a:pPr/>
            <a:r>
              <a:t>Label</a:t>
            </a:r>
          </a:p>
        </p:txBody>
      </p:sp>
      <p:sp>
        <p:nvSpPr>
          <p:cNvPr id="986" name="Short title"/>
          <p:cNvSpPr txBox="1"/>
          <p:nvPr>
            <p:ph type="body" sz="quarter" idx="27"/>
          </p:nvPr>
        </p:nvSpPr>
        <p:spPr>
          <a:xfrm rot="21599399">
            <a:off x="1016699" y="4066724"/>
            <a:ext cx="8242532" cy="1220431"/>
          </a:xfrm>
          <a:prstGeom prst="rect">
            <a:avLst/>
          </a:prstGeom>
        </p:spPr>
        <p:txBody>
          <a:bodyPr lIns="0" tIns="0" rIns="0" bIns="0" anchor="ctr">
            <a:spAutoFit/>
          </a:bodyPr>
          <a:lstStyle>
            <a:lvl1pPr marL="0" indent="0">
              <a:lnSpc>
                <a:spcPts val="9600"/>
              </a:lnSpc>
              <a:spcBef>
                <a:spcPts val="0"/>
              </a:spcBef>
              <a:buSzTx/>
              <a:buFontTx/>
              <a:buNone/>
              <a:defRPr sz="8000">
                <a:solidFill>
                  <a:srgbClr val="191819"/>
                </a:solidFill>
                <a:latin typeface="Inter 28pt SemiBold"/>
                <a:ea typeface="Inter 28pt SemiBold"/>
                <a:cs typeface="Inter 28pt SemiBold"/>
                <a:sym typeface="Inter 28pt SemiBold"/>
              </a:defRPr>
            </a:lvl1pPr>
          </a:lstStyle>
          <a:p>
            <a:pPr/>
            <a:r>
              <a:t>Short title</a:t>
            </a:r>
          </a:p>
        </p:txBody>
      </p:sp>
      <p:sp>
        <p:nvSpPr>
          <p:cNvPr id="987" name="Lorem ipsum dolor sit amet consectetur Senectus aliquet aenean risus quis Neque viverra amet leo nisl Morbi habitant cras ornare gravida sed arcu tempor elementum nibh sem"/>
          <p:cNvSpPr txBox="1"/>
          <p:nvPr>
            <p:ph type="body" sz="quarter" idx="28"/>
          </p:nvPr>
        </p:nvSpPr>
        <p:spPr>
          <a:xfrm rot="21599399">
            <a:off x="1017013" y="5844622"/>
            <a:ext cx="8242797" cy="2780269"/>
          </a:xfrm>
          <a:prstGeom prst="rect">
            <a:avLst/>
          </a:prstGeom>
        </p:spPr>
        <p:txBody>
          <a:bodyPr lIns="0" tIns="0" rIns="0" bIns="0">
            <a:spAutoFit/>
          </a:bodyPr>
          <a:lstStyle>
            <a:lvl1pPr marL="0" indent="0">
              <a:lnSpc>
                <a:spcPts val="4400"/>
              </a:lnSpc>
              <a:spcBef>
                <a:spcPts val="0"/>
              </a:spcBef>
              <a:buSzTx/>
              <a:buFontTx/>
              <a:buNone/>
              <a:defRPr sz="32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pic>
        <p:nvPicPr>
          <p:cNvPr id="988" name="Heading" descr="Heading"/>
          <p:cNvPicPr>
            <a:picLocks noChangeAspect="1"/>
          </p:cNvPicPr>
          <p:nvPr/>
        </p:nvPicPr>
        <p:blipFill>
          <a:blip r:embed="rId3">
            <a:extLst/>
          </a:blip>
          <a:stretch>
            <a:fillRect/>
          </a:stretch>
        </p:blipFill>
        <p:spPr>
          <a:xfrm>
            <a:off x="-1" y="-1"/>
            <a:ext cx="24384001" cy="12700001"/>
          </a:xfrm>
          <a:prstGeom prst="rect">
            <a:avLst/>
          </a:prstGeom>
          <a:ln w="12700">
            <a:miter lim="400000"/>
          </a:ln>
        </p:spPr>
      </p:pic>
      <p:pic>
        <p:nvPicPr>
          <p:cNvPr id="989" name="Vector 585" descr="Vector 585"/>
          <p:cNvPicPr>
            <a:picLocks noChangeAspect="0"/>
          </p:cNvPicPr>
          <p:nvPr/>
        </p:nvPicPr>
        <p:blipFill>
          <a:blip r:embed="rId4">
            <a:extLst/>
          </a:blip>
          <a:stretch>
            <a:fillRect/>
          </a:stretch>
        </p:blipFill>
        <p:spPr>
          <a:xfrm>
            <a:off x="-1" y="12693651"/>
            <a:ext cx="24384001" cy="16934"/>
          </a:xfrm>
          <a:prstGeom prst="rect">
            <a:avLst/>
          </a:prstGeom>
          <a:ln w="12700">
            <a:miter lim="400000"/>
          </a:ln>
        </p:spPr>
      </p:pic>
      <p:pic>
        <p:nvPicPr>
          <p:cNvPr id="990" name="network-state-balck" descr="network-state-balck"/>
          <p:cNvPicPr>
            <a:picLocks noChangeAspect="1"/>
          </p:cNvPicPr>
          <p:nvPr/>
        </p:nvPicPr>
        <p:blipFill>
          <a:blip r:embed="rId5">
            <a:extLst/>
          </a:blip>
          <a:stretch>
            <a:fillRect/>
          </a:stretch>
        </p:blipFill>
        <p:spPr>
          <a:xfrm>
            <a:off x="1015999" y="13055600"/>
            <a:ext cx="2794001" cy="304800"/>
          </a:xfrm>
          <a:prstGeom prst="rect">
            <a:avLst/>
          </a:prstGeom>
          <a:ln w="12700">
            <a:miter lim="400000"/>
          </a:ln>
        </p:spPr>
      </p:pic>
      <p:sp>
        <p:nvSpPr>
          <p:cNvPr id="991" name="nscomconference"/>
          <p:cNvSpPr txBox="1"/>
          <p:nvPr/>
        </p:nvSpPr>
        <p:spPr>
          <a:xfrm>
            <a:off x="22148800" y="12997776"/>
            <a:ext cx="1257300" cy="42044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Regular"/>
                <a:ea typeface="Inter Regular"/>
                <a:cs typeface="Inter Regular"/>
                <a:sym typeface="Inter Regular"/>
              </a:defRPr>
            </a:lvl1pPr>
          </a:lstStyle>
          <a:p>
            <a:pPr/>
            <a:r>
              <a:t>ns.com</a:t>
            </a:r>
          </a:p>
        </p:txBody>
      </p:sp>
      <p:sp>
        <p:nvSpPr>
          <p:cNvPr id="99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matrix, title, text">
    <p:bg>
      <p:bgPr>
        <a:solidFill>
          <a:srgbClr val="FFFFFF"/>
        </a:solidFill>
      </p:bgPr>
    </p:bg>
    <p:spTree>
      <p:nvGrpSpPr>
        <p:cNvPr id="1" name=""/>
        <p:cNvGrpSpPr/>
        <p:nvPr/>
      </p:nvGrpSpPr>
      <p:grpSpPr>
        <a:xfrm>
          <a:off x="0" y="0"/>
          <a:ext cx="0" cy="0"/>
          <a:chOff x="0" y="0"/>
          <a:chExt cx="0" cy="0"/>
        </a:xfrm>
      </p:grpSpPr>
      <p:pic>
        <p:nvPicPr>
          <p:cNvPr id="999" name="V Axis" descr="V Axis"/>
          <p:cNvPicPr>
            <a:picLocks noChangeAspect="1"/>
          </p:cNvPicPr>
          <p:nvPr/>
        </p:nvPicPr>
        <p:blipFill>
          <a:blip r:embed="rId2">
            <a:extLst/>
          </a:blip>
          <a:stretch>
            <a:fillRect/>
          </a:stretch>
        </p:blipFill>
        <p:spPr>
          <a:xfrm>
            <a:off x="17170539" y="801091"/>
            <a:ext cx="791342" cy="11290638"/>
          </a:xfrm>
          <a:prstGeom prst="rect">
            <a:avLst/>
          </a:prstGeom>
          <a:ln w="12700">
            <a:miter lim="400000"/>
          </a:ln>
        </p:spPr>
      </p:pic>
      <p:pic>
        <p:nvPicPr>
          <p:cNvPr id="1000" name="V Axis" descr="V Axis"/>
          <p:cNvPicPr>
            <a:picLocks noChangeAspect="1"/>
          </p:cNvPicPr>
          <p:nvPr/>
        </p:nvPicPr>
        <p:blipFill>
          <a:blip r:embed="rId3">
            <a:extLst/>
          </a:blip>
          <a:stretch>
            <a:fillRect/>
          </a:stretch>
        </p:blipFill>
        <p:spPr>
          <a:xfrm>
            <a:off x="11926388" y="6233964"/>
            <a:ext cx="11277743" cy="410353"/>
          </a:xfrm>
          <a:prstGeom prst="rect">
            <a:avLst/>
          </a:prstGeom>
          <a:ln w="12700">
            <a:miter lim="400000"/>
          </a:ln>
        </p:spPr>
      </p:pic>
      <p:sp>
        <p:nvSpPr>
          <p:cNvPr id="1001" name="Label"/>
          <p:cNvSpPr txBox="1"/>
          <p:nvPr>
            <p:ph type="body" sz="quarter" idx="21"/>
          </p:nvPr>
        </p:nvSpPr>
        <p:spPr>
          <a:xfrm rot="21599399">
            <a:off x="13813323" y="797576"/>
            <a:ext cx="7505774" cy="398642"/>
          </a:xfrm>
          <a:prstGeom prst="rect">
            <a:avLst/>
          </a:prstGeom>
        </p:spPr>
        <p:txBody>
          <a:bodyPr lIns="0" tIns="0" rIns="0" bIns="0">
            <a:spAutoFit/>
          </a:bodyPr>
          <a:lstStyle>
            <a:lvl1pPr marL="0" indent="0" algn="ctr">
              <a:lnSpc>
                <a:spcPts val="3200"/>
              </a:lnSpc>
              <a:spcBef>
                <a:spcPts val="0"/>
              </a:spcBef>
              <a:buSzTx/>
              <a:buFontTx/>
              <a:buNone/>
              <a:defRPr spc="-100" sz="2400">
                <a:latin typeface="Inter 28pt Regular"/>
                <a:ea typeface="Inter 28pt Regular"/>
                <a:cs typeface="Inter 28pt Regular"/>
                <a:sym typeface="Inter 28pt Regular"/>
              </a:defRPr>
            </a:lvl1pPr>
          </a:lstStyle>
          <a:p>
            <a:pPr/>
            <a:r>
              <a:t>Label</a:t>
            </a:r>
          </a:p>
        </p:txBody>
      </p:sp>
      <p:sp>
        <p:nvSpPr>
          <p:cNvPr id="1002" name="Label"/>
          <p:cNvSpPr txBox="1"/>
          <p:nvPr>
            <p:ph type="body" sz="quarter" idx="22"/>
          </p:nvPr>
        </p:nvSpPr>
        <p:spPr>
          <a:xfrm rot="21599399">
            <a:off x="13751550" y="11682411"/>
            <a:ext cx="7629322" cy="398642"/>
          </a:xfrm>
          <a:prstGeom prst="rect">
            <a:avLst/>
          </a:prstGeom>
        </p:spPr>
        <p:txBody>
          <a:bodyPr lIns="0" tIns="0" rIns="0" bIns="0">
            <a:spAutoFit/>
          </a:bodyPr>
          <a:lstStyle>
            <a:lvl1pPr marL="0" indent="0" algn="ctr">
              <a:lnSpc>
                <a:spcPts val="3200"/>
              </a:lnSpc>
              <a:spcBef>
                <a:spcPts val="0"/>
              </a:spcBef>
              <a:buSzTx/>
              <a:buFontTx/>
              <a:buNone/>
              <a:defRPr spc="-100" sz="2400">
                <a:latin typeface="Inter 28pt Regular"/>
                <a:ea typeface="Inter 28pt Regular"/>
                <a:cs typeface="Inter 28pt Regular"/>
                <a:sym typeface="Inter 28pt Regular"/>
              </a:defRPr>
            </a:lvl1pPr>
          </a:lstStyle>
          <a:p>
            <a:pPr/>
            <a:r>
              <a:t>Label</a:t>
            </a:r>
          </a:p>
        </p:txBody>
      </p:sp>
      <p:sp>
        <p:nvSpPr>
          <p:cNvPr id="1003" name="Label"/>
          <p:cNvSpPr txBox="1"/>
          <p:nvPr>
            <p:ph type="body" sz="quarter" idx="23"/>
          </p:nvPr>
        </p:nvSpPr>
        <p:spPr>
          <a:xfrm rot="21599399">
            <a:off x="10764542" y="6237490"/>
            <a:ext cx="1973629" cy="398642"/>
          </a:xfrm>
          <a:prstGeom prst="rect">
            <a:avLst/>
          </a:prstGeom>
        </p:spPr>
        <p:txBody>
          <a:bodyPr lIns="0" tIns="0" rIns="0" bIns="0">
            <a:spAutoFit/>
          </a:bodyPr>
          <a:lstStyle>
            <a:lvl1pPr marL="0" indent="0" algn="r">
              <a:lnSpc>
                <a:spcPts val="3200"/>
              </a:lnSpc>
              <a:spcBef>
                <a:spcPts val="0"/>
              </a:spcBef>
              <a:buSzTx/>
              <a:buFontTx/>
              <a:buNone/>
              <a:defRPr spc="-100" sz="2400">
                <a:latin typeface="Inter 28pt Regular"/>
                <a:ea typeface="Inter 28pt Regular"/>
                <a:cs typeface="Inter 28pt Regular"/>
                <a:sym typeface="Inter 28pt Regular"/>
              </a:defRPr>
            </a:lvl1pPr>
          </a:lstStyle>
          <a:p>
            <a:pPr/>
            <a:r>
              <a:t>Label</a:t>
            </a:r>
          </a:p>
        </p:txBody>
      </p:sp>
      <p:sp>
        <p:nvSpPr>
          <p:cNvPr id="1004" name="Label"/>
          <p:cNvSpPr txBox="1"/>
          <p:nvPr>
            <p:ph type="body" sz="quarter" idx="24"/>
          </p:nvPr>
        </p:nvSpPr>
        <p:spPr>
          <a:xfrm rot="21599399">
            <a:off x="22402800" y="6235513"/>
            <a:ext cx="1746896" cy="398642"/>
          </a:xfrm>
          <a:prstGeom prst="rect">
            <a:avLst/>
          </a:prstGeom>
        </p:spPr>
        <p:txBody>
          <a:bodyPr lIns="0" tIns="0" rIns="0" bIns="0">
            <a:spAutoFit/>
          </a:bodyPr>
          <a:lstStyle>
            <a:lvl1pPr marL="0" indent="0">
              <a:lnSpc>
                <a:spcPts val="3200"/>
              </a:lnSpc>
              <a:spcBef>
                <a:spcPts val="0"/>
              </a:spcBef>
              <a:buSzTx/>
              <a:buFontTx/>
              <a:buNone/>
              <a:defRPr spc="-100" sz="2400">
                <a:latin typeface="Inter 28pt Regular"/>
                <a:ea typeface="Inter 28pt Regular"/>
                <a:cs typeface="Inter 28pt Regular"/>
                <a:sym typeface="Inter 28pt Regular"/>
              </a:defRPr>
            </a:lvl1pPr>
          </a:lstStyle>
          <a:p>
            <a:pPr/>
            <a:r>
              <a:t>Label</a:t>
            </a:r>
          </a:p>
        </p:txBody>
      </p:sp>
      <p:sp>
        <p:nvSpPr>
          <p:cNvPr id="1005" name="Short title"/>
          <p:cNvSpPr txBox="1"/>
          <p:nvPr>
            <p:ph type="body" sz="quarter" idx="25"/>
          </p:nvPr>
        </p:nvSpPr>
        <p:spPr>
          <a:xfrm rot="21599399">
            <a:off x="1016699" y="4066724"/>
            <a:ext cx="8242532" cy="1220431"/>
          </a:xfrm>
          <a:prstGeom prst="rect">
            <a:avLst/>
          </a:prstGeom>
        </p:spPr>
        <p:txBody>
          <a:bodyPr lIns="0" tIns="0" rIns="0" bIns="0" anchor="ctr">
            <a:spAutoFit/>
          </a:bodyPr>
          <a:lstStyle>
            <a:lvl1pPr marL="0" indent="0">
              <a:lnSpc>
                <a:spcPts val="9600"/>
              </a:lnSpc>
              <a:spcBef>
                <a:spcPts val="0"/>
              </a:spcBef>
              <a:buSzTx/>
              <a:buFontTx/>
              <a:buNone/>
              <a:defRPr sz="8000">
                <a:solidFill>
                  <a:srgbClr val="191819"/>
                </a:solidFill>
                <a:latin typeface="Inter 28pt SemiBold"/>
                <a:ea typeface="Inter 28pt SemiBold"/>
                <a:cs typeface="Inter 28pt SemiBold"/>
                <a:sym typeface="Inter 28pt SemiBold"/>
              </a:defRPr>
            </a:lvl1pPr>
          </a:lstStyle>
          <a:p>
            <a:pPr/>
            <a:r>
              <a:t>Short title</a:t>
            </a:r>
          </a:p>
        </p:txBody>
      </p:sp>
      <p:sp>
        <p:nvSpPr>
          <p:cNvPr id="1006" name="Lorem ipsum dolor sit amet consectetur Senectus aliquet aenean risus quis Neque viverra amet leo nisl Morbi habitant cras ornare gravida sed arcu tempor elementum nibh sem"/>
          <p:cNvSpPr txBox="1"/>
          <p:nvPr>
            <p:ph type="body" sz="quarter" idx="26"/>
          </p:nvPr>
        </p:nvSpPr>
        <p:spPr>
          <a:xfrm rot="21599399">
            <a:off x="1016567" y="5844622"/>
            <a:ext cx="8242797" cy="2780269"/>
          </a:xfrm>
          <a:prstGeom prst="rect">
            <a:avLst/>
          </a:prstGeom>
        </p:spPr>
        <p:txBody>
          <a:bodyPr lIns="0" tIns="0" rIns="0" bIns="0">
            <a:spAutoFit/>
          </a:bodyPr>
          <a:lstStyle>
            <a:lvl1pPr marL="0" indent="0">
              <a:lnSpc>
                <a:spcPts val="4400"/>
              </a:lnSpc>
              <a:spcBef>
                <a:spcPts val="0"/>
              </a:spcBef>
              <a:buSzTx/>
              <a:buFontTx/>
              <a:buNone/>
              <a:defRPr sz="32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pic>
        <p:nvPicPr>
          <p:cNvPr id="1007" name="Heading" descr="Heading"/>
          <p:cNvPicPr>
            <a:picLocks noChangeAspect="1"/>
          </p:cNvPicPr>
          <p:nvPr/>
        </p:nvPicPr>
        <p:blipFill>
          <a:blip r:embed="rId4">
            <a:extLst/>
          </a:blip>
          <a:stretch>
            <a:fillRect/>
          </a:stretch>
        </p:blipFill>
        <p:spPr>
          <a:xfrm>
            <a:off x="-1" y="-1"/>
            <a:ext cx="24384001" cy="12700001"/>
          </a:xfrm>
          <a:prstGeom prst="rect">
            <a:avLst/>
          </a:prstGeom>
          <a:ln w="12700">
            <a:miter lim="400000"/>
          </a:ln>
        </p:spPr>
      </p:pic>
      <p:pic>
        <p:nvPicPr>
          <p:cNvPr id="1008" name="Vector 585" descr="Vector 585"/>
          <p:cNvPicPr>
            <a:picLocks noChangeAspect="0"/>
          </p:cNvPicPr>
          <p:nvPr/>
        </p:nvPicPr>
        <p:blipFill>
          <a:blip r:embed="rId5">
            <a:extLst/>
          </a:blip>
          <a:stretch>
            <a:fillRect/>
          </a:stretch>
        </p:blipFill>
        <p:spPr>
          <a:xfrm>
            <a:off x="-1" y="12693651"/>
            <a:ext cx="24384001" cy="16934"/>
          </a:xfrm>
          <a:prstGeom prst="rect">
            <a:avLst/>
          </a:prstGeom>
          <a:ln w="12700">
            <a:miter lim="400000"/>
          </a:ln>
        </p:spPr>
      </p:pic>
      <p:pic>
        <p:nvPicPr>
          <p:cNvPr id="1009" name="network-state-balck" descr="network-state-balck"/>
          <p:cNvPicPr>
            <a:picLocks noChangeAspect="1"/>
          </p:cNvPicPr>
          <p:nvPr/>
        </p:nvPicPr>
        <p:blipFill>
          <a:blip r:embed="rId6">
            <a:extLst/>
          </a:blip>
          <a:stretch>
            <a:fillRect/>
          </a:stretch>
        </p:blipFill>
        <p:spPr>
          <a:xfrm>
            <a:off x="1015999" y="13055600"/>
            <a:ext cx="2794001" cy="304800"/>
          </a:xfrm>
          <a:prstGeom prst="rect">
            <a:avLst/>
          </a:prstGeom>
          <a:ln w="12700">
            <a:miter lim="400000"/>
          </a:ln>
        </p:spPr>
      </p:pic>
      <p:sp>
        <p:nvSpPr>
          <p:cNvPr id="1010" name="nscomconference"/>
          <p:cNvSpPr txBox="1"/>
          <p:nvPr/>
        </p:nvSpPr>
        <p:spPr>
          <a:xfrm>
            <a:off x="22148800" y="12997776"/>
            <a:ext cx="1257300" cy="42044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Regular"/>
                <a:ea typeface="Inter Regular"/>
                <a:cs typeface="Inter Regular"/>
                <a:sym typeface="Inter Regular"/>
              </a:defRPr>
            </a:lvl1pPr>
          </a:lstStyle>
          <a:p>
            <a:pPr/>
            <a:r>
              <a:t>ns.com</a:t>
            </a:r>
          </a:p>
        </p:txBody>
      </p:sp>
      <p:sp>
        <p:nvSpPr>
          <p:cNvPr id="101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mage-3, title">
    <p:bg>
      <p:bgPr>
        <a:solidFill>
          <a:srgbClr val="FFFFFF"/>
        </a:solidFill>
      </p:bgPr>
    </p:bg>
    <p:spTree>
      <p:nvGrpSpPr>
        <p:cNvPr id="1" name=""/>
        <p:cNvGrpSpPr/>
        <p:nvPr/>
      </p:nvGrpSpPr>
      <p:grpSpPr>
        <a:xfrm>
          <a:off x="0" y="0"/>
          <a:ext cx="0" cy="0"/>
          <a:chOff x="0" y="0"/>
          <a:chExt cx="0" cy="0"/>
        </a:xfrm>
      </p:grpSpPr>
      <p:pic>
        <p:nvPicPr>
          <p:cNvPr id="89" name="Frame 427321257" descr="Frame 427321257"/>
          <p:cNvPicPr>
            <a:picLocks noChangeAspect="1"/>
          </p:cNvPicPr>
          <p:nvPr/>
        </p:nvPicPr>
        <p:blipFill>
          <a:blip r:embed="rId2">
            <a:extLst/>
          </a:blip>
          <a:stretch>
            <a:fillRect/>
          </a:stretch>
        </p:blipFill>
        <p:spPr>
          <a:xfrm>
            <a:off x="1016175" y="1012271"/>
            <a:ext cx="22352900" cy="2585921"/>
          </a:xfrm>
          <a:prstGeom prst="rect">
            <a:avLst/>
          </a:prstGeom>
          <a:ln w="12700">
            <a:miter lim="400000"/>
          </a:ln>
        </p:spPr>
      </p:pic>
      <p:sp>
        <p:nvSpPr>
          <p:cNvPr id="90" name="Rectangle 4239"/>
          <p:cNvSpPr/>
          <p:nvPr>
            <p:ph type="pic" sz="quarter" idx="21"/>
          </p:nvPr>
        </p:nvSpPr>
        <p:spPr>
          <a:xfrm>
            <a:off x="1016803" y="4611710"/>
            <a:ext cx="7114471" cy="7076384"/>
          </a:xfrm>
          <a:prstGeom prst="rect">
            <a:avLst/>
          </a:prstGeom>
        </p:spPr>
        <p:txBody>
          <a:bodyPr lIns="91439" tIns="45719" rIns="91439" bIns="45719"/>
          <a:lstStyle/>
          <a:p>
            <a:pPr/>
          </a:p>
        </p:txBody>
      </p:sp>
      <p:sp>
        <p:nvSpPr>
          <p:cNvPr id="91" name="Rectangle 4240"/>
          <p:cNvSpPr/>
          <p:nvPr>
            <p:ph type="pic" sz="quarter" idx="22"/>
          </p:nvPr>
        </p:nvSpPr>
        <p:spPr>
          <a:xfrm>
            <a:off x="8636803" y="4610371"/>
            <a:ext cx="7114471" cy="7076384"/>
          </a:xfrm>
          <a:prstGeom prst="rect">
            <a:avLst/>
          </a:prstGeom>
        </p:spPr>
        <p:txBody>
          <a:bodyPr lIns="91439" tIns="45719" rIns="91439" bIns="45719"/>
          <a:lstStyle/>
          <a:p>
            <a:pPr/>
          </a:p>
        </p:txBody>
      </p:sp>
      <p:sp>
        <p:nvSpPr>
          <p:cNvPr id="92" name="Rectangle 4241"/>
          <p:cNvSpPr/>
          <p:nvPr>
            <p:ph type="pic" sz="quarter" idx="23"/>
          </p:nvPr>
        </p:nvSpPr>
        <p:spPr>
          <a:xfrm>
            <a:off x="16256804" y="4609057"/>
            <a:ext cx="7114471" cy="7076383"/>
          </a:xfrm>
          <a:prstGeom prst="rect">
            <a:avLst/>
          </a:prstGeom>
        </p:spPr>
        <p:txBody>
          <a:bodyPr lIns="91439" tIns="45719" rIns="91439" bIns="45719"/>
          <a:lstStyle/>
          <a:p>
            <a:pPr/>
          </a:p>
        </p:txBody>
      </p:sp>
      <p:sp>
        <p:nvSpPr>
          <p:cNvPr id="93" name="Section Name"/>
          <p:cNvSpPr txBox="1"/>
          <p:nvPr>
            <p:ph type="body" sz="quarter" idx="24"/>
          </p:nvPr>
        </p:nvSpPr>
        <p:spPr>
          <a:xfrm rot="21599399">
            <a:off x="1016177" y="1020341"/>
            <a:ext cx="22377488" cy="490882"/>
          </a:xfrm>
          <a:prstGeom prst="rect">
            <a:avLst/>
          </a:prstGeom>
        </p:spPr>
        <p:txBody>
          <a:bodyPr lIns="0" tIns="0" rIns="0" bIns="0" anchor="ctr">
            <a:spAutoFit/>
          </a:bodyPr>
          <a:lstStyle>
            <a:lvl1pPr marL="0" indent="0">
              <a:lnSpc>
                <a:spcPts val="3800"/>
              </a:lnSpc>
              <a:spcBef>
                <a:spcPts val="0"/>
              </a:spcBef>
              <a:buSzTx/>
              <a:buFontTx/>
              <a:buNone/>
              <a:defRPr sz="3200">
                <a:solidFill>
                  <a:srgbClr val="1A1A1E"/>
                </a:solidFill>
                <a:latin typeface="Inter 28pt Regular"/>
                <a:ea typeface="Inter 28pt Regular"/>
                <a:cs typeface="Inter 28pt Regular"/>
                <a:sym typeface="Inter 28pt Regular"/>
              </a:defRPr>
            </a:lvl1pPr>
          </a:lstStyle>
          <a:p>
            <a:pPr/>
            <a:r>
              <a:t>Section Name</a:t>
            </a:r>
          </a:p>
        </p:txBody>
      </p:sp>
      <p:sp>
        <p:nvSpPr>
          <p:cNvPr id="94" name="Short title text here"/>
          <p:cNvSpPr txBox="1"/>
          <p:nvPr>
            <p:ph type="body" sz="quarter" idx="25"/>
          </p:nvPr>
        </p:nvSpPr>
        <p:spPr>
          <a:xfrm rot="21599399">
            <a:off x="1016387" y="2270171"/>
            <a:ext cx="22351663" cy="1220431"/>
          </a:xfrm>
          <a:prstGeom prst="rect">
            <a:avLst/>
          </a:prstGeom>
        </p:spPr>
        <p:txBody>
          <a:bodyPr lIns="0" tIns="0" rIns="0" bIns="0">
            <a:spAutoFit/>
          </a:bodyPr>
          <a:lstStyle>
            <a:lvl1pPr marL="0" indent="0">
              <a:lnSpc>
                <a:spcPts val="9600"/>
              </a:lnSpc>
              <a:spcBef>
                <a:spcPts val="0"/>
              </a:spcBef>
              <a:buSzTx/>
              <a:buFontTx/>
              <a:buNone/>
              <a:defRPr sz="8000">
                <a:solidFill>
                  <a:srgbClr val="191819"/>
                </a:solidFill>
                <a:latin typeface="Inter 28pt SemiBold"/>
                <a:ea typeface="Inter 28pt SemiBold"/>
                <a:cs typeface="Inter 28pt SemiBold"/>
                <a:sym typeface="Inter 28pt SemiBold"/>
              </a:defRPr>
            </a:lvl1pPr>
          </a:lstStyle>
          <a:p>
            <a:pPr/>
            <a:r>
              <a:t>Short title text here.</a:t>
            </a:r>
          </a:p>
        </p:txBody>
      </p:sp>
      <p:pic>
        <p:nvPicPr>
          <p:cNvPr id="95" name="Heading" descr="Heading"/>
          <p:cNvPicPr>
            <a:picLocks noChangeAspect="1"/>
          </p:cNvPicPr>
          <p:nvPr/>
        </p:nvPicPr>
        <p:blipFill>
          <a:blip r:embed="rId3">
            <a:extLst/>
          </a:blip>
          <a:stretch>
            <a:fillRect/>
          </a:stretch>
        </p:blipFill>
        <p:spPr>
          <a:xfrm>
            <a:off x="-1" y="-1"/>
            <a:ext cx="24384001" cy="12700001"/>
          </a:xfrm>
          <a:prstGeom prst="rect">
            <a:avLst/>
          </a:prstGeom>
          <a:ln w="12700">
            <a:miter lim="400000"/>
          </a:ln>
        </p:spPr>
      </p:pic>
      <p:pic>
        <p:nvPicPr>
          <p:cNvPr id="96" name="Vector 585" descr="Vector 585"/>
          <p:cNvPicPr>
            <a:picLocks noChangeAspect="0"/>
          </p:cNvPicPr>
          <p:nvPr/>
        </p:nvPicPr>
        <p:blipFill>
          <a:blip r:embed="rId4">
            <a:extLst/>
          </a:blip>
          <a:stretch>
            <a:fillRect/>
          </a:stretch>
        </p:blipFill>
        <p:spPr>
          <a:xfrm>
            <a:off x="-1" y="12693651"/>
            <a:ext cx="24384001" cy="16934"/>
          </a:xfrm>
          <a:prstGeom prst="rect">
            <a:avLst/>
          </a:prstGeom>
          <a:ln w="12700">
            <a:miter lim="400000"/>
          </a:ln>
        </p:spPr>
      </p:pic>
      <p:pic>
        <p:nvPicPr>
          <p:cNvPr id="97" name="network-state-balck" descr="network-state-balck"/>
          <p:cNvPicPr>
            <a:picLocks noChangeAspect="1"/>
          </p:cNvPicPr>
          <p:nvPr/>
        </p:nvPicPr>
        <p:blipFill>
          <a:blip r:embed="rId5">
            <a:extLst/>
          </a:blip>
          <a:stretch>
            <a:fillRect/>
          </a:stretch>
        </p:blipFill>
        <p:spPr>
          <a:xfrm>
            <a:off x="1015999" y="13055600"/>
            <a:ext cx="2794001" cy="304800"/>
          </a:xfrm>
          <a:prstGeom prst="rect">
            <a:avLst/>
          </a:prstGeom>
          <a:ln w="12700">
            <a:miter lim="400000"/>
          </a:ln>
        </p:spPr>
      </p:pic>
      <p:sp>
        <p:nvSpPr>
          <p:cNvPr id="98" name="nscomconference"/>
          <p:cNvSpPr txBox="1"/>
          <p:nvPr/>
        </p:nvSpPr>
        <p:spPr>
          <a:xfrm>
            <a:off x="22148800" y="12997776"/>
            <a:ext cx="1257300" cy="42044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Regular"/>
                <a:ea typeface="Inter Regular"/>
                <a:cs typeface="Inter Regular"/>
                <a:sym typeface="Inter Regular"/>
              </a:defRPr>
            </a:lvl1pPr>
          </a:lstStyle>
          <a:p>
            <a:pPr/>
            <a:r>
              <a:t>ns.com</a:t>
            </a:r>
          </a:p>
        </p:txBody>
      </p:sp>
      <p:sp>
        <p:nvSpPr>
          <p:cNvPr id="9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matrix-full">
    <p:bg>
      <p:bgPr>
        <a:solidFill>
          <a:srgbClr val="FFFFFF"/>
        </a:solidFill>
      </p:bgPr>
    </p:bg>
    <p:spTree>
      <p:nvGrpSpPr>
        <p:cNvPr id="1" name=""/>
        <p:cNvGrpSpPr/>
        <p:nvPr/>
      </p:nvGrpSpPr>
      <p:grpSpPr>
        <a:xfrm>
          <a:off x="0" y="0"/>
          <a:ext cx="0" cy="0"/>
          <a:chOff x="0" y="0"/>
          <a:chExt cx="0" cy="0"/>
        </a:xfrm>
      </p:grpSpPr>
      <p:pic>
        <p:nvPicPr>
          <p:cNvPr id="1018" name="V Axis" descr="V Axis"/>
          <p:cNvPicPr>
            <a:picLocks noChangeAspect="1"/>
          </p:cNvPicPr>
          <p:nvPr/>
        </p:nvPicPr>
        <p:blipFill>
          <a:blip r:embed="rId2">
            <a:extLst/>
          </a:blip>
          <a:stretch>
            <a:fillRect/>
          </a:stretch>
        </p:blipFill>
        <p:spPr>
          <a:xfrm>
            <a:off x="11798443" y="827385"/>
            <a:ext cx="791333" cy="11265237"/>
          </a:xfrm>
          <a:prstGeom prst="rect">
            <a:avLst/>
          </a:prstGeom>
          <a:ln w="12700">
            <a:miter lim="400000"/>
          </a:ln>
        </p:spPr>
      </p:pic>
      <p:pic>
        <p:nvPicPr>
          <p:cNvPr id="1019" name="V Axis" descr="V Axis"/>
          <p:cNvPicPr>
            <a:picLocks noChangeAspect="1"/>
          </p:cNvPicPr>
          <p:nvPr/>
        </p:nvPicPr>
        <p:blipFill>
          <a:blip r:embed="rId3">
            <a:extLst/>
          </a:blip>
          <a:stretch>
            <a:fillRect/>
          </a:stretch>
        </p:blipFill>
        <p:spPr>
          <a:xfrm>
            <a:off x="1626689" y="6244959"/>
            <a:ext cx="21132942" cy="413811"/>
          </a:xfrm>
          <a:prstGeom prst="rect">
            <a:avLst/>
          </a:prstGeom>
          <a:ln w="12700">
            <a:miter lim="400000"/>
          </a:ln>
        </p:spPr>
      </p:pic>
      <p:sp>
        <p:nvSpPr>
          <p:cNvPr id="1020" name="Label"/>
          <p:cNvSpPr txBox="1"/>
          <p:nvPr>
            <p:ph type="body" sz="quarter" idx="21"/>
          </p:nvPr>
        </p:nvSpPr>
        <p:spPr>
          <a:xfrm rot="21599399">
            <a:off x="8066493" y="823487"/>
            <a:ext cx="8251015" cy="398643"/>
          </a:xfrm>
          <a:prstGeom prst="rect">
            <a:avLst/>
          </a:prstGeom>
        </p:spPr>
        <p:txBody>
          <a:bodyPr lIns="0" tIns="0" rIns="0" bIns="0">
            <a:spAutoFit/>
          </a:bodyPr>
          <a:lstStyle>
            <a:lvl1pPr marL="0" indent="0" algn="ctr">
              <a:lnSpc>
                <a:spcPts val="3200"/>
              </a:lnSpc>
              <a:spcBef>
                <a:spcPts val="0"/>
              </a:spcBef>
              <a:buSzTx/>
              <a:buFontTx/>
              <a:buNone/>
              <a:defRPr spc="-100" sz="2400">
                <a:latin typeface="Inter 28pt Regular"/>
                <a:ea typeface="Inter 28pt Regular"/>
                <a:cs typeface="Inter 28pt Regular"/>
                <a:sym typeface="Inter 28pt Regular"/>
              </a:defRPr>
            </a:lvl1pPr>
          </a:lstStyle>
          <a:p>
            <a:pPr/>
            <a:r>
              <a:t>Label</a:t>
            </a:r>
          </a:p>
        </p:txBody>
      </p:sp>
      <p:sp>
        <p:nvSpPr>
          <p:cNvPr id="1021" name="Label"/>
          <p:cNvSpPr txBox="1"/>
          <p:nvPr>
            <p:ph type="body" sz="quarter" idx="22"/>
          </p:nvPr>
        </p:nvSpPr>
        <p:spPr>
          <a:xfrm rot="21599399">
            <a:off x="8603057" y="11702743"/>
            <a:ext cx="7177887" cy="398642"/>
          </a:xfrm>
          <a:prstGeom prst="rect">
            <a:avLst/>
          </a:prstGeom>
        </p:spPr>
        <p:txBody>
          <a:bodyPr lIns="0" tIns="0" rIns="0" bIns="0">
            <a:spAutoFit/>
          </a:bodyPr>
          <a:lstStyle>
            <a:lvl1pPr marL="0" indent="0" algn="ctr">
              <a:lnSpc>
                <a:spcPts val="3200"/>
              </a:lnSpc>
              <a:spcBef>
                <a:spcPts val="0"/>
              </a:spcBef>
              <a:buSzTx/>
              <a:buFontTx/>
              <a:buNone/>
              <a:defRPr spc="-100" sz="2400">
                <a:latin typeface="Inter 28pt Regular"/>
                <a:ea typeface="Inter 28pt Regular"/>
                <a:cs typeface="Inter 28pt Regular"/>
                <a:sym typeface="Inter 28pt Regular"/>
              </a:defRPr>
            </a:lvl1pPr>
          </a:lstStyle>
          <a:p>
            <a:pPr/>
            <a:r>
              <a:t>Label</a:t>
            </a:r>
          </a:p>
        </p:txBody>
      </p:sp>
      <p:sp>
        <p:nvSpPr>
          <p:cNvPr id="1022" name="Label"/>
          <p:cNvSpPr txBox="1"/>
          <p:nvPr>
            <p:ph type="body" sz="quarter" idx="23"/>
          </p:nvPr>
        </p:nvSpPr>
        <p:spPr>
          <a:xfrm rot="21599399">
            <a:off x="247363" y="6270476"/>
            <a:ext cx="2191107" cy="398643"/>
          </a:xfrm>
          <a:prstGeom prst="rect">
            <a:avLst/>
          </a:prstGeom>
        </p:spPr>
        <p:txBody>
          <a:bodyPr lIns="0" tIns="0" rIns="0" bIns="0">
            <a:spAutoFit/>
          </a:bodyPr>
          <a:lstStyle>
            <a:lvl1pPr marL="0" indent="0" algn="r">
              <a:lnSpc>
                <a:spcPts val="3200"/>
              </a:lnSpc>
              <a:spcBef>
                <a:spcPts val="0"/>
              </a:spcBef>
              <a:buSzTx/>
              <a:buFontTx/>
              <a:buNone/>
              <a:defRPr spc="-100" sz="2400">
                <a:latin typeface="Inter 28pt Regular"/>
                <a:ea typeface="Inter 28pt Regular"/>
                <a:cs typeface="Inter 28pt Regular"/>
                <a:sym typeface="Inter 28pt Regular"/>
              </a:defRPr>
            </a:lvl1pPr>
          </a:lstStyle>
          <a:p>
            <a:pPr/>
            <a:r>
              <a:t>Label</a:t>
            </a:r>
          </a:p>
        </p:txBody>
      </p:sp>
      <p:sp>
        <p:nvSpPr>
          <p:cNvPr id="1023" name="Label"/>
          <p:cNvSpPr txBox="1"/>
          <p:nvPr>
            <p:ph type="body" sz="quarter" idx="24"/>
          </p:nvPr>
        </p:nvSpPr>
        <p:spPr>
          <a:xfrm rot="21599399">
            <a:off x="21958300" y="6266662"/>
            <a:ext cx="2190970" cy="398642"/>
          </a:xfrm>
          <a:prstGeom prst="rect">
            <a:avLst/>
          </a:prstGeom>
        </p:spPr>
        <p:txBody>
          <a:bodyPr lIns="0" tIns="0" rIns="0" bIns="0">
            <a:spAutoFit/>
          </a:bodyPr>
          <a:lstStyle>
            <a:lvl1pPr marL="0" indent="0">
              <a:lnSpc>
                <a:spcPts val="3200"/>
              </a:lnSpc>
              <a:spcBef>
                <a:spcPts val="0"/>
              </a:spcBef>
              <a:buSzTx/>
              <a:buFontTx/>
              <a:buNone/>
              <a:defRPr spc="-100" sz="2400">
                <a:latin typeface="Inter 28pt Regular"/>
                <a:ea typeface="Inter 28pt Regular"/>
                <a:cs typeface="Inter 28pt Regular"/>
                <a:sym typeface="Inter 28pt Regular"/>
              </a:defRPr>
            </a:lvl1pPr>
          </a:lstStyle>
          <a:p>
            <a:pPr/>
            <a:r>
              <a:t>Label</a:t>
            </a:r>
          </a:p>
        </p:txBody>
      </p:sp>
      <p:pic>
        <p:nvPicPr>
          <p:cNvPr id="1024" name="Heading" descr="Heading"/>
          <p:cNvPicPr>
            <a:picLocks noChangeAspect="1"/>
          </p:cNvPicPr>
          <p:nvPr/>
        </p:nvPicPr>
        <p:blipFill>
          <a:blip r:embed="rId4">
            <a:extLst/>
          </a:blip>
          <a:stretch>
            <a:fillRect/>
          </a:stretch>
        </p:blipFill>
        <p:spPr>
          <a:xfrm>
            <a:off x="-1" y="-1"/>
            <a:ext cx="24384001" cy="12700001"/>
          </a:xfrm>
          <a:prstGeom prst="rect">
            <a:avLst/>
          </a:prstGeom>
          <a:ln w="12700">
            <a:miter lim="400000"/>
          </a:ln>
        </p:spPr>
      </p:pic>
      <p:pic>
        <p:nvPicPr>
          <p:cNvPr id="1025" name="Vector 585" descr="Vector 585"/>
          <p:cNvPicPr>
            <a:picLocks noChangeAspect="0"/>
          </p:cNvPicPr>
          <p:nvPr/>
        </p:nvPicPr>
        <p:blipFill>
          <a:blip r:embed="rId5">
            <a:extLst/>
          </a:blip>
          <a:stretch>
            <a:fillRect/>
          </a:stretch>
        </p:blipFill>
        <p:spPr>
          <a:xfrm>
            <a:off x="-1" y="12693651"/>
            <a:ext cx="24384001" cy="16934"/>
          </a:xfrm>
          <a:prstGeom prst="rect">
            <a:avLst/>
          </a:prstGeom>
          <a:ln w="12700">
            <a:miter lim="400000"/>
          </a:ln>
        </p:spPr>
      </p:pic>
      <p:pic>
        <p:nvPicPr>
          <p:cNvPr id="1026" name="network-state-balck" descr="network-state-balck"/>
          <p:cNvPicPr>
            <a:picLocks noChangeAspect="1"/>
          </p:cNvPicPr>
          <p:nvPr/>
        </p:nvPicPr>
        <p:blipFill>
          <a:blip r:embed="rId6">
            <a:extLst/>
          </a:blip>
          <a:stretch>
            <a:fillRect/>
          </a:stretch>
        </p:blipFill>
        <p:spPr>
          <a:xfrm>
            <a:off x="1015999" y="13055600"/>
            <a:ext cx="2794001" cy="304800"/>
          </a:xfrm>
          <a:prstGeom prst="rect">
            <a:avLst/>
          </a:prstGeom>
          <a:ln w="12700">
            <a:miter lim="400000"/>
          </a:ln>
        </p:spPr>
      </p:pic>
      <p:sp>
        <p:nvSpPr>
          <p:cNvPr id="1027" name="nscomconference"/>
          <p:cNvSpPr txBox="1"/>
          <p:nvPr/>
        </p:nvSpPr>
        <p:spPr>
          <a:xfrm>
            <a:off x="22148800" y="12997776"/>
            <a:ext cx="1257300" cy="42044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Regular"/>
                <a:ea typeface="Inter Regular"/>
                <a:cs typeface="Inter Regular"/>
                <a:sym typeface="Inter Regular"/>
              </a:defRPr>
            </a:lvl1pPr>
          </a:lstStyle>
          <a:p>
            <a:pPr/>
            <a:r>
              <a:t>ns.com</a:t>
            </a:r>
          </a:p>
        </p:txBody>
      </p:sp>
      <p:sp>
        <p:nvSpPr>
          <p:cNvPr id="102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able">
    <p:bg>
      <p:bgPr>
        <a:solidFill>
          <a:srgbClr val="FFFFFF"/>
        </a:solidFill>
      </p:bgPr>
    </p:bg>
    <p:spTree>
      <p:nvGrpSpPr>
        <p:cNvPr id="1" name=""/>
        <p:cNvGrpSpPr/>
        <p:nvPr/>
      </p:nvGrpSpPr>
      <p:grpSpPr>
        <a:xfrm>
          <a:off x="0" y="0"/>
          <a:ext cx="0" cy="0"/>
          <a:chOff x="0" y="0"/>
          <a:chExt cx="0" cy="0"/>
        </a:xfrm>
      </p:grpSpPr>
      <p:pic>
        <p:nvPicPr>
          <p:cNvPr id="1035" name="Frame 427321295" descr="Frame 427321295"/>
          <p:cNvPicPr>
            <a:picLocks noChangeAspect="1"/>
          </p:cNvPicPr>
          <p:nvPr/>
        </p:nvPicPr>
        <p:blipFill>
          <a:blip r:embed="rId2">
            <a:extLst/>
          </a:blip>
          <a:stretch>
            <a:fillRect/>
          </a:stretch>
        </p:blipFill>
        <p:spPr>
          <a:xfrm>
            <a:off x="1016583" y="3349078"/>
            <a:ext cx="22354910" cy="8339021"/>
          </a:xfrm>
          <a:prstGeom prst="rect">
            <a:avLst/>
          </a:prstGeom>
          <a:ln w="12700">
            <a:miter lim="400000"/>
          </a:ln>
        </p:spPr>
      </p:pic>
      <p:sp>
        <p:nvSpPr>
          <p:cNvPr id="1036" name="Short title text here"/>
          <p:cNvSpPr txBox="1"/>
          <p:nvPr>
            <p:ph type="body" sz="quarter" idx="21"/>
          </p:nvPr>
        </p:nvSpPr>
        <p:spPr>
          <a:xfrm rot="21599399">
            <a:off x="1003177" y="1050236"/>
            <a:ext cx="22377634" cy="1220431"/>
          </a:xfrm>
          <a:prstGeom prst="rect">
            <a:avLst/>
          </a:prstGeom>
        </p:spPr>
        <p:txBody>
          <a:bodyPr lIns="0" tIns="0" rIns="0" bIns="0">
            <a:spAutoFit/>
          </a:bodyPr>
          <a:lstStyle>
            <a:lvl1pPr marL="0" indent="0">
              <a:lnSpc>
                <a:spcPts val="9600"/>
              </a:lnSpc>
              <a:spcBef>
                <a:spcPts val="0"/>
              </a:spcBef>
              <a:buSzTx/>
              <a:buFontTx/>
              <a:buNone/>
              <a:defRPr sz="8000">
                <a:solidFill>
                  <a:srgbClr val="191819"/>
                </a:solidFill>
                <a:latin typeface="Inter 28pt SemiBold"/>
                <a:ea typeface="Inter 28pt SemiBold"/>
                <a:cs typeface="Inter 28pt SemiBold"/>
                <a:sym typeface="Inter 28pt SemiBold"/>
              </a:defRPr>
            </a:lvl1pPr>
          </a:lstStyle>
          <a:p>
            <a:pPr/>
            <a:r>
              <a:t>Short title text here.</a:t>
            </a:r>
          </a:p>
        </p:txBody>
      </p:sp>
      <p:sp>
        <p:nvSpPr>
          <p:cNvPr id="1037" name="serwtyr"/>
          <p:cNvSpPr txBox="1"/>
          <p:nvPr>
            <p:ph type="body" sz="quarter" idx="22"/>
          </p:nvPr>
        </p:nvSpPr>
        <p:spPr>
          <a:xfrm rot="21599399">
            <a:off x="4813299" y="3742753"/>
            <a:ext cx="4660987" cy="490882"/>
          </a:xfrm>
          <a:prstGeom prst="rect">
            <a:avLst/>
          </a:prstGeom>
        </p:spPr>
        <p:txBody>
          <a:bodyPr lIns="0" tIns="0" rIns="0" bIns="0">
            <a:spAutoFit/>
          </a:bodyPr>
          <a:lstStyle>
            <a:lvl1pPr marL="0" indent="0" algn="ctr">
              <a:lnSpc>
                <a:spcPts val="3800"/>
              </a:lnSpc>
              <a:spcBef>
                <a:spcPts val="0"/>
              </a:spcBef>
              <a:buSzTx/>
              <a:buFontTx/>
              <a:buNone/>
              <a:defRPr sz="3200">
                <a:solidFill>
                  <a:srgbClr val="191819"/>
                </a:solidFill>
                <a:latin typeface="Inter 28pt Regular"/>
                <a:ea typeface="Inter 28pt Regular"/>
                <a:cs typeface="Inter 28pt Regular"/>
                <a:sym typeface="Inter 28pt Regular"/>
              </a:defRPr>
            </a:lvl1pPr>
          </a:lstStyle>
          <a:p>
            <a:pPr/>
            <a:r>
              <a:t>Lorem ipsum</a:t>
            </a:r>
          </a:p>
        </p:txBody>
      </p:sp>
      <p:sp>
        <p:nvSpPr>
          <p:cNvPr id="1038" name="Lorem twert"/>
          <p:cNvSpPr txBox="1"/>
          <p:nvPr/>
        </p:nvSpPr>
        <p:spPr>
          <a:xfrm rot="21599399">
            <a:off x="9448799" y="3741910"/>
            <a:ext cx="4660988" cy="490882"/>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ctr">
              <a:lnSpc>
                <a:spcPts val="3800"/>
              </a:lnSpc>
              <a:defRPr sz="3200">
                <a:solidFill>
                  <a:srgbClr val="191819"/>
                </a:solidFill>
                <a:latin typeface="Inter 28pt Regular"/>
                <a:ea typeface="Inter 28pt Regular"/>
                <a:cs typeface="Inter 28pt Regular"/>
                <a:sym typeface="Inter 28pt Regular"/>
              </a:defRPr>
            </a:lvl1pPr>
          </a:lstStyle>
          <a:p>
            <a:pPr/>
            <a:r>
              <a:t>Lorem ipsum</a:t>
            </a:r>
          </a:p>
        </p:txBody>
      </p:sp>
      <p:sp>
        <p:nvSpPr>
          <p:cNvPr id="1039" name="wertw ipsum"/>
          <p:cNvSpPr txBox="1"/>
          <p:nvPr>
            <p:ph type="body" sz="quarter" idx="23"/>
          </p:nvPr>
        </p:nvSpPr>
        <p:spPr>
          <a:xfrm rot="21599399">
            <a:off x="14084299" y="3742753"/>
            <a:ext cx="4660988" cy="490882"/>
          </a:xfrm>
          <a:prstGeom prst="rect">
            <a:avLst/>
          </a:prstGeom>
        </p:spPr>
        <p:txBody>
          <a:bodyPr lIns="0" tIns="0" rIns="0" bIns="0">
            <a:spAutoFit/>
          </a:bodyPr>
          <a:lstStyle>
            <a:lvl1pPr marL="0" indent="0" algn="ctr">
              <a:lnSpc>
                <a:spcPts val="3800"/>
              </a:lnSpc>
              <a:spcBef>
                <a:spcPts val="0"/>
              </a:spcBef>
              <a:buSzTx/>
              <a:buFontTx/>
              <a:buNone/>
              <a:defRPr sz="3200">
                <a:solidFill>
                  <a:srgbClr val="191819"/>
                </a:solidFill>
                <a:latin typeface="Inter 28pt Regular"/>
                <a:ea typeface="Inter 28pt Regular"/>
                <a:cs typeface="Inter 28pt Regular"/>
                <a:sym typeface="Inter 28pt Regular"/>
              </a:defRPr>
            </a:lvl1pPr>
          </a:lstStyle>
          <a:p>
            <a:pPr/>
            <a:r>
              <a:t>Lorem ipsum</a:t>
            </a:r>
          </a:p>
        </p:txBody>
      </p:sp>
      <p:sp>
        <p:nvSpPr>
          <p:cNvPr id="1040" name="Lorem ipsum"/>
          <p:cNvSpPr txBox="1"/>
          <p:nvPr>
            <p:ph type="body" sz="quarter" idx="24"/>
          </p:nvPr>
        </p:nvSpPr>
        <p:spPr>
          <a:xfrm rot="21599399">
            <a:off x="18719800" y="3742753"/>
            <a:ext cx="4660988" cy="490882"/>
          </a:xfrm>
          <a:prstGeom prst="rect">
            <a:avLst/>
          </a:prstGeom>
        </p:spPr>
        <p:txBody>
          <a:bodyPr lIns="0" tIns="0" rIns="0" bIns="0">
            <a:spAutoFit/>
          </a:bodyPr>
          <a:lstStyle>
            <a:lvl1pPr marL="0" indent="0" algn="ctr">
              <a:lnSpc>
                <a:spcPts val="3800"/>
              </a:lnSpc>
              <a:spcBef>
                <a:spcPts val="0"/>
              </a:spcBef>
              <a:buSzTx/>
              <a:buFontTx/>
              <a:buNone/>
              <a:defRPr sz="3200">
                <a:solidFill>
                  <a:srgbClr val="191819"/>
                </a:solidFill>
                <a:latin typeface="Inter 28pt Regular"/>
                <a:ea typeface="Inter 28pt Regular"/>
                <a:cs typeface="Inter 28pt Regular"/>
                <a:sym typeface="Inter 28pt Regular"/>
              </a:defRPr>
            </a:lvl1pPr>
          </a:lstStyle>
          <a:p>
            <a:pPr/>
            <a:r>
              <a:t>Lorem ipsum</a:t>
            </a:r>
          </a:p>
        </p:txBody>
      </p:sp>
      <p:sp>
        <p:nvSpPr>
          <p:cNvPr id="1041" name="Lorem ipsum"/>
          <p:cNvSpPr txBox="1"/>
          <p:nvPr>
            <p:ph type="body" sz="quarter" idx="25"/>
          </p:nvPr>
        </p:nvSpPr>
        <p:spPr>
          <a:xfrm rot="21599399">
            <a:off x="1321686" y="5087245"/>
            <a:ext cx="3022687" cy="490883"/>
          </a:xfrm>
          <a:prstGeom prst="rect">
            <a:avLst/>
          </a:prstGeom>
        </p:spPr>
        <p:txBody>
          <a:bodyPr lIns="0" tIns="0" rIns="0" bIns="0" anchor="ctr">
            <a:spAutoFit/>
          </a:bodyPr>
          <a:lstStyle>
            <a:lvl1pPr marL="0" indent="0">
              <a:lnSpc>
                <a:spcPts val="3800"/>
              </a:lnSpc>
              <a:spcBef>
                <a:spcPts val="0"/>
              </a:spcBef>
              <a:buSzTx/>
              <a:buFontTx/>
              <a:buNone/>
              <a:defRPr sz="3200">
                <a:solidFill>
                  <a:srgbClr val="191819"/>
                </a:solidFill>
                <a:latin typeface="Inter 28pt Regular"/>
                <a:ea typeface="Inter 28pt Regular"/>
                <a:cs typeface="Inter 28pt Regular"/>
                <a:sym typeface="Inter 28pt Regular"/>
              </a:defRPr>
            </a:lvl1pPr>
          </a:lstStyle>
          <a:p>
            <a:pPr/>
            <a:r>
              <a:t>Lorem ipsum</a:t>
            </a:r>
          </a:p>
        </p:txBody>
      </p:sp>
      <p:sp>
        <p:nvSpPr>
          <p:cNvPr id="1042" name="default_name"/>
          <p:cNvSpPr txBox="1"/>
          <p:nvPr>
            <p:ph type="body" sz="quarter" idx="26"/>
          </p:nvPr>
        </p:nvSpPr>
        <p:spPr>
          <a:xfrm rot="21599399">
            <a:off x="4813298" y="5064793"/>
            <a:ext cx="4660995" cy="519854"/>
          </a:xfrm>
          <a:prstGeom prst="rect">
            <a:avLst/>
          </a:prstGeom>
        </p:spPr>
        <p:txBody>
          <a:bodyPr lIns="0" tIns="0" rIns="0" bIns="0">
            <a:spAutoFit/>
          </a:bodyPr>
          <a:lstStyle>
            <a:lvl1pPr marL="0" indent="0" algn="ctr">
              <a:lnSpc>
                <a:spcPts val="3800"/>
              </a:lnSpc>
              <a:spcBef>
                <a:spcPts val="0"/>
              </a:spcBef>
              <a:buSzTx/>
              <a:buFontTx/>
              <a:buNone/>
              <a:defRPr sz="3200">
                <a:solidFill>
                  <a:srgbClr val="191819"/>
                </a:solidFill>
                <a:latin typeface="Inter Semi Bold"/>
                <a:ea typeface="Inter Semi Bold"/>
                <a:cs typeface="Inter Semi Bold"/>
                <a:sym typeface="Inter Semi Bold"/>
              </a:defRPr>
            </a:lvl1pPr>
          </a:lstStyle>
          <a:p>
            <a:pPr/>
            <a:r>
              <a:t>✅</a:t>
            </a:r>
          </a:p>
        </p:txBody>
      </p:sp>
      <p:sp>
        <p:nvSpPr>
          <p:cNvPr id="1043" name="default_name"/>
          <p:cNvSpPr txBox="1"/>
          <p:nvPr>
            <p:ph type="body" sz="quarter" idx="27"/>
          </p:nvPr>
        </p:nvSpPr>
        <p:spPr>
          <a:xfrm rot="21599399">
            <a:off x="9448798" y="5063999"/>
            <a:ext cx="4660995" cy="519855"/>
          </a:xfrm>
          <a:prstGeom prst="rect">
            <a:avLst/>
          </a:prstGeom>
        </p:spPr>
        <p:txBody>
          <a:bodyPr lIns="0" tIns="0" rIns="0" bIns="0">
            <a:spAutoFit/>
          </a:bodyPr>
          <a:lstStyle>
            <a:lvl1pPr marL="0" indent="0" algn="ctr">
              <a:lnSpc>
                <a:spcPts val="3800"/>
              </a:lnSpc>
              <a:spcBef>
                <a:spcPts val="0"/>
              </a:spcBef>
              <a:buSzTx/>
              <a:buFontTx/>
              <a:buNone/>
              <a:defRPr sz="3200">
                <a:solidFill>
                  <a:srgbClr val="191819"/>
                </a:solidFill>
                <a:latin typeface="Inter Semi Bold"/>
                <a:ea typeface="Inter Semi Bold"/>
                <a:cs typeface="Inter Semi Bold"/>
                <a:sym typeface="Inter Semi Bold"/>
              </a:defRPr>
            </a:lvl1pPr>
          </a:lstStyle>
          <a:p>
            <a:pPr/>
            <a:r>
              <a:t>✅</a:t>
            </a:r>
          </a:p>
        </p:txBody>
      </p:sp>
      <p:sp>
        <p:nvSpPr>
          <p:cNvPr id="1044" name="default_name"/>
          <p:cNvSpPr txBox="1"/>
          <p:nvPr>
            <p:ph type="body" sz="quarter" idx="28"/>
          </p:nvPr>
        </p:nvSpPr>
        <p:spPr>
          <a:xfrm rot="21599399">
            <a:off x="14084298" y="5063206"/>
            <a:ext cx="4660995" cy="519855"/>
          </a:xfrm>
          <a:prstGeom prst="rect">
            <a:avLst/>
          </a:prstGeom>
        </p:spPr>
        <p:txBody>
          <a:bodyPr lIns="0" tIns="0" rIns="0" bIns="0">
            <a:spAutoFit/>
          </a:bodyPr>
          <a:lstStyle>
            <a:lvl1pPr marL="0" indent="0" algn="ctr">
              <a:lnSpc>
                <a:spcPts val="3800"/>
              </a:lnSpc>
              <a:spcBef>
                <a:spcPts val="0"/>
              </a:spcBef>
              <a:buSzTx/>
              <a:buFontTx/>
              <a:buNone/>
              <a:defRPr sz="3200">
                <a:solidFill>
                  <a:srgbClr val="191819"/>
                </a:solidFill>
                <a:latin typeface="Inter Semi Bold"/>
                <a:ea typeface="Inter Semi Bold"/>
                <a:cs typeface="Inter Semi Bold"/>
                <a:sym typeface="Inter Semi Bold"/>
              </a:defRPr>
            </a:lvl1pPr>
          </a:lstStyle>
          <a:p>
            <a:pPr/>
            <a:r>
              <a:t>✅</a:t>
            </a:r>
          </a:p>
        </p:txBody>
      </p:sp>
      <p:sp>
        <p:nvSpPr>
          <p:cNvPr id="1045" name="default_name"/>
          <p:cNvSpPr txBox="1"/>
          <p:nvPr>
            <p:ph type="body" sz="quarter" idx="29"/>
          </p:nvPr>
        </p:nvSpPr>
        <p:spPr>
          <a:xfrm rot="21599399">
            <a:off x="18719797" y="5062362"/>
            <a:ext cx="4660995" cy="519855"/>
          </a:xfrm>
          <a:prstGeom prst="rect">
            <a:avLst/>
          </a:prstGeom>
        </p:spPr>
        <p:txBody>
          <a:bodyPr lIns="0" tIns="0" rIns="0" bIns="0">
            <a:spAutoFit/>
          </a:bodyPr>
          <a:lstStyle>
            <a:lvl1pPr marL="0" indent="0" algn="ctr">
              <a:lnSpc>
                <a:spcPts val="3800"/>
              </a:lnSpc>
              <a:spcBef>
                <a:spcPts val="0"/>
              </a:spcBef>
              <a:buSzTx/>
              <a:buFontTx/>
              <a:buNone/>
              <a:defRPr sz="3200">
                <a:solidFill>
                  <a:srgbClr val="191819"/>
                </a:solidFill>
                <a:latin typeface="Inter Semi Bold"/>
                <a:ea typeface="Inter Semi Bold"/>
                <a:cs typeface="Inter Semi Bold"/>
                <a:sym typeface="Inter Semi Bold"/>
              </a:defRPr>
            </a:lvl1pPr>
          </a:lstStyle>
          <a:p>
            <a:pPr/>
            <a:r>
              <a:t>✅</a:t>
            </a:r>
          </a:p>
        </p:txBody>
      </p:sp>
      <p:sp>
        <p:nvSpPr>
          <p:cNvPr id="1046" name="Lorem ipsum"/>
          <p:cNvSpPr txBox="1"/>
          <p:nvPr>
            <p:ph type="body" sz="quarter" idx="30"/>
          </p:nvPr>
        </p:nvSpPr>
        <p:spPr>
          <a:xfrm rot="21599399">
            <a:off x="1321933" y="6499474"/>
            <a:ext cx="3022687" cy="490883"/>
          </a:xfrm>
          <a:prstGeom prst="rect">
            <a:avLst/>
          </a:prstGeom>
        </p:spPr>
        <p:txBody>
          <a:bodyPr lIns="0" tIns="0" rIns="0" bIns="0" anchor="ctr">
            <a:spAutoFit/>
          </a:bodyPr>
          <a:lstStyle>
            <a:lvl1pPr marL="0" indent="0">
              <a:lnSpc>
                <a:spcPts val="3800"/>
              </a:lnSpc>
              <a:spcBef>
                <a:spcPts val="0"/>
              </a:spcBef>
              <a:buSzTx/>
              <a:buFontTx/>
              <a:buNone/>
              <a:defRPr sz="3200">
                <a:solidFill>
                  <a:srgbClr val="191819"/>
                </a:solidFill>
                <a:latin typeface="Inter 28pt Regular"/>
                <a:ea typeface="Inter 28pt Regular"/>
                <a:cs typeface="Inter 28pt Regular"/>
                <a:sym typeface="Inter 28pt Regular"/>
              </a:defRPr>
            </a:lvl1pPr>
          </a:lstStyle>
          <a:p>
            <a:pPr/>
            <a:r>
              <a:t>Lorem ipsum</a:t>
            </a:r>
          </a:p>
        </p:txBody>
      </p:sp>
      <p:sp>
        <p:nvSpPr>
          <p:cNvPr id="1047" name="default_name"/>
          <p:cNvSpPr txBox="1"/>
          <p:nvPr>
            <p:ph type="body" sz="quarter" idx="31"/>
          </p:nvPr>
        </p:nvSpPr>
        <p:spPr>
          <a:xfrm rot="21599399">
            <a:off x="4813298" y="6477023"/>
            <a:ext cx="4660995" cy="519855"/>
          </a:xfrm>
          <a:prstGeom prst="rect">
            <a:avLst/>
          </a:prstGeom>
        </p:spPr>
        <p:txBody>
          <a:bodyPr lIns="0" tIns="0" rIns="0" bIns="0">
            <a:spAutoFit/>
          </a:bodyPr>
          <a:lstStyle>
            <a:lvl1pPr marL="0" indent="0" algn="ctr">
              <a:lnSpc>
                <a:spcPts val="3800"/>
              </a:lnSpc>
              <a:spcBef>
                <a:spcPts val="0"/>
              </a:spcBef>
              <a:buSzTx/>
              <a:buFontTx/>
              <a:buNone/>
              <a:defRPr sz="3200">
                <a:solidFill>
                  <a:srgbClr val="191819"/>
                </a:solidFill>
                <a:latin typeface="Inter Semi Bold"/>
                <a:ea typeface="Inter Semi Bold"/>
                <a:cs typeface="Inter Semi Bold"/>
                <a:sym typeface="Inter Semi Bold"/>
              </a:defRPr>
            </a:lvl1pPr>
          </a:lstStyle>
          <a:p>
            <a:pPr/>
            <a:r>
              <a:t>✅</a:t>
            </a:r>
          </a:p>
        </p:txBody>
      </p:sp>
      <p:sp>
        <p:nvSpPr>
          <p:cNvPr id="1048" name="default_name"/>
          <p:cNvSpPr txBox="1"/>
          <p:nvPr>
            <p:ph type="body" sz="quarter" idx="32"/>
          </p:nvPr>
        </p:nvSpPr>
        <p:spPr>
          <a:xfrm rot="21599399">
            <a:off x="9448798" y="6476229"/>
            <a:ext cx="4660995" cy="519855"/>
          </a:xfrm>
          <a:prstGeom prst="rect">
            <a:avLst/>
          </a:prstGeom>
        </p:spPr>
        <p:txBody>
          <a:bodyPr lIns="0" tIns="0" rIns="0" bIns="0">
            <a:spAutoFit/>
          </a:bodyPr>
          <a:lstStyle>
            <a:lvl1pPr marL="0" indent="0" algn="ctr">
              <a:lnSpc>
                <a:spcPts val="3800"/>
              </a:lnSpc>
              <a:spcBef>
                <a:spcPts val="0"/>
              </a:spcBef>
              <a:buSzTx/>
              <a:buFontTx/>
              <a:buNone/>
              <a:defRPr sz="3200">
                <a:solidFill>
                  <a:srgbClr val="191819"/>
                </a:solidFill>
                <a:latin typeface="Inter Semi Bold"/>
                <a:ea typeface="Inter Semi Bold"/>
                <a:cs typeface="Inter Semi Bold"/>
                <a:sym typeface="Inter Semi Bold"/>
              </a:defRPr>
            </a:lvl1pPr>
          </a:lstStyle>
          <a:p>
            <a:pPr/>
            <a:r>
              <a:t>✅</a:t>
            </a:r>
          </a:p>
        </p:txBody>
      </p:sp>
      <p:sp>
        <p:nvSpPr>
          <p:cNvPr id="1049" name="default_name"/>
          <p:cNvSpPr txBox="1"/>
          <p:nvPr>
            <p:ph type="body" sz="quarter" idx="33"/>
          </p:nvPr>
        </p:nvSpPr>
        <p:spPr>
          <a:xfrm rot="21599399">
            <a:off x="14084298" y="6475435"/>
            <a:ext cx="4660995" cy="519855"/>
          </a:xfrm>
          <a:prstGeom prst="rect">
            <a:avLst/>
          </a:prstGeom>
        </p:spPr>
        <p:txBody>
          <a:bodyPr lIns="0" tIns="0" rIns="0" bIns="0">
            <a:spAutoFit/>
          </a:bodyPr>
          <a:lstStyle>
            <a:lvl1pPr marL="0" indent="0" algn="ctr">
              <a:lnSpc>
                <a:spcPts val="3800"/>
              </a:lnSpc>
              <a:spcBef>
                <a:spcPts val="0"/>
              </a:spcBef>
              <a:buSzTx/>
              <a:buFontTx/>
              <a:buNone/>
              <a:defRPr sz="3200">
                <a:solidFill>
                  <a:srgbClr val="191819"/>
                </a:solidFill>
                <a:latin typeface="Inter Semi Bold"/>
                <a:ea typeface="Inter Semi Bold"/>
                <a:cs typeface="Inter Semi Bold"/>
                <a:sym typeface="Inter Semi Bold"/>
              </a:defRPr>
            </a:lvl1pPr>
          </a:lstStyle>
          <a:p>
            <a:pPr/>
            <a:r>
              <a:t>✅</a:t>
            </a:r>
          </a:p>
        </p:txBody>
      </p:sp>
      <p:sp>
        <p:nvSpPr>
          <p:cNvPr id="1050" name="default_name"/>
          <p:cNvSpPr txBox="1"/>
          <p:nvPr>
            <p:ph type="body" sz="quarter" idx="34"/>
          </p:nvPr>
        </p:nvSpPr>
        <p:spPr>
          <a:xfrm rot="21599399">
            <a:off x="18719797" y="6474593"/>
            <a:ext cx="4660995" cy="519855"/>
          </a:xfrm>
          <a:prstGeom prst="rect">
            <a:avLst/>
          </a:prstGeom>
        </p:spPr>
        <p:txBody>
          <a:bodyPr lIns="0" tIns="0" rIns="0" bIns="0">
            <a:spAutoFit/>
          </a:bodyPr>
          <a:lstStyle>
            <a:lvl1pPr marL="0" indent="0" algn="ctr">
              <a:lnSpc>
                <a:spcPts val="3800"/>
              </a:lnSpc>
              <a:spcBef>
                <a:spcPts val="0"/>
              </a:spcBef>
              <a:buSzTx/>
              <a:buFontTx/>
              <a:buNone/>
              <a:defRPr sz="3200">
                <a:solidFill>
                  <a:srgbClr val="191819"/>
                </a:solidFill>
                <a:latin typeface="Inter Semi Bold"/>
                <a:ea typeface="Inter Semi Bold"/>
                <a:cs typeface="Inter Semi Bold"/>
                <a:sym typeface="Inter Semi Bold"/>
              </a:defRPr>
            </a:lvl1pPr>
          </a:lstStyle>
          <a:p>
            <a:pPr/>
            <a:r>
              <a:t>✅</a:t>
            </a:r>
          </a:p>
        </p:txBody>
      </p:sp>
      <p:sp>
        <p:nvSpPr>
          <p:cNvPr id="1051" name="Lorem ipsum"/>
          <p:cNvSpPr txBox="1"/>
          <p:nvPr>
            <p:ph type="body" sz="quarter" idx="35"/>
          </p:nvPr>
        </p:nvSpPr>
        <p:spPr>
          <a:xfrm rot="21599399">
            <a:off x="1322179" y="7911705"/>
            <a:ext cx="3022688" cy="490883"/>
          </a:xfrm>
          <a:prstGeom prst="rect">
            <a:avLst/>
          </a:prstGeom>
        </p:spPr>
        <p:txBody>
          <a:bodyPr lIns="0" tIns="0" rIns="0" bIns="0" anchor="ctr">
            <a:spAutoFit/>
          </a:bodyPr>
          <a:lstStyle>
            <a:lvl1pPr marL="0" indent="0">
              <a:lnSpc>
                <a:spcPts val="3800"/>
              </a:lnSpc>
              <a:spcBef>
                <a:spcPts val="0"/>
              </a:spcBef>
              <a:buSzTx/>
              <a:buFontTx/>
              <a:buNone/>
              <a:defRPr sz="3200">
                <a:solidFill>
                  <a:srgbClr val="191819"/>
                </a:solidFill>
                <a:latin typeface="Inter 28pt Regular"/>
                <a:ea typeface="Inter 28pt Regular"/>
                <a:cs typeface="Inter 28pt Regular"/>
                <a:sym typeface="Inter 28pt Regular"/>
              </a:defRPr>
            </a:lvl1pPr>
          </a:lstStyle>
          <a:p>
            <a:pPr/>
            <a:r>
              <a:t>Lorem ipsum</a:t>
            </a:r>
          </a:p>
        </p:txBody>
      </p:sp>
      <p:sp>
        <p:nvSpPr>
          <p:cNvPr id="1052" name="default_name"/>
          <p:cNvSpPr txBox="1"/>
          <p:nvPr/>
        </p:nvSpPr>
        <p:spPr>
          <a:xfrm rot="21599399">
            <a:off x="4813298" y="7889253"/>
            <a:ext cx="4660995" cy="51985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ctr">
              <a:lnSpc>
                <a:spcPts val="3800"/>
              </a:lnSpc>
              <a:defRPr sz="3200">
                <a:solidFill>
                  <a:srgbClr val="191819"/>
                </a:solidFill>
                <a:latin typeface="Inter Semi Bold"/>
                <a:ea typeface="Inter Semi Bold"/>
                <a:cs typeface="Inter Semi Bold"/>
                <a:sym typeface="Inter Semi Bold"/>
              </a:defRPr>
            </a:lvl1pPr>
          </a:lstStyle>
          <a:p>
            <a:pPr/>
            <a:r>
              <a:t>✅</a:t>
            </a:r>
          </a:p>
        </p:txBody>
      </p:sp>
      <p:sp>
        <p:nvSpPr>
          <p:cNvPr id="1053" name="default_name"/>
          <p:cNvSpPr txBox="1"/>
          <p:nvPr>
            <p:ph type="body" sz="quarter" idx="36"/>
          </p:nvPr>
        </p:nvSpPr>
        <p:spPr>
          <a:xfrm rot="21599399">
            <a:off x="9448798" y="7888460"/>
            <a:ext cx="4660995" cy="519855"/>
          </a:xfrm>
          <a:prstGeom prst="rect">
            <a:avLst/>
          </a:prstGeom>
        </p:spPr>
        <p:txBody>
          <a:bodyPr lIns="0" tIns="0" rIns="0" bIns="0">
            <a:spAutoFit/>
          </a:bodyPr>
          <a:lstStyle>
            <a:lvl1pPr marL="0" indent="0" algn="ctr">
              <a:lnSpc>
                <a:spcPts val="3800"/>
              </a:lnSpc>
              <a:spcBef>
                <a:spcPts val="0"/>
              </a:spcBef>
              <a:buSzTx/>
              <a:buFontTx/>
              <a:buNone/>
              <a:defRPr sz="3200">
                <a:solidFill>
                  <a:srgbClr val="191819"/>
                </a:solidFill>
                <a:latin typeface="Inter Semi Bold"/>
                <a:ea typeface="Inter Semi Bold"/>
                <a:cs typeface="Inter Semi Bold"/>
                <a:sym typeface="Inter Semi Bold"/>
              </a:defRPr>
            </a:lvl1pPr>
          </a:lstStyle>
          <a:p>
            <a:pPr/>
            <a:r>
              <a:t>✅</a:t>
            </a:r>
          </a:p>
        </p:txBody>
      </p:sp>
      <p:sp>
        <p:nvSpPr>
          <p:cNvPr id="1054" name="default_name"/>
          <p:cNvSpPr txBox="1"/>
          <p:nvPr>
            <p:ph type="body" sz="quarter" idx="37"/>
          </p:nvPr>
        </p:nvSpPr>
        <p:spPr>
          <a:xfrm rot="21599399">
            <a:off x="14084298" y="7887666"/>
            <a:ext cx="4660995" cy="519855"/>
          </a:xfrm>
          <a:prstGeom prst="rect">
            <a:avLst/>
          </a:prstGeom>
        </p:spPr>
        <p:txBody>
          <a:bodyPr lIns="0" tIns="0" rIns="0" bIns="0">
            <a:spAutoFit/>
          </a:bodyPr>
          <a:lstStyle>
            <a:lvl1pPr marL="0" indent="0" algn="ctr">
              <a:lnSpc>
                <a:spcPts val="3800"/>
              </a:lnSpc>
              <a:spcBef>
                <a:spcPts val="0"/>
              </a:spcBef>
              <a:buSzTx/>
              <a:buFontTx/>
              <a:buNone/>
              <a:defRPr sz="3200">
                <a:solidFill>
                  <a:srgbClr val="191819"/>
                </a:solidFill>
                <a:latin typeface="Inter Semi Bold"/>
                <a:ea typeface="Inter Semi Bold"/>
                <a:cs typeface="Inter Semi Bold"/>
                <a:sym typeface="Inter Semi Bold"/>
              </a:defRPr>
            </a:lvl1pPr>
          </a:lstStyle>
          <a:p>
            <a:pPr/>
            <a:r>
              <a:t>✅</a:t>
            </a:r>
          </a:p>
        </p:txBody>
      </p:sp>
      <p:sp>
        <p:nvSpPr>
          <p:cNvPr id="1055" name="default_name"/>
          <p:cNvSpPr txBox="1"/>
          <p:nvPr>
            <p:ph type="body" sz="quarter" idx="38"/>
          </p:nvPr>
        </p:nvSpPr>
        <p:spPr>
          <a:xfrm rot="21599399">
            <a:off x="18719797" y="7886822"/>
            <a:ext cx="4660995" cy="519855"/>
          </a:xfrm>
          <a:prstGeom prst="rect">
            <a:avLst/>
          </a:prstGeom>
        </p:spPr>
        <p:txBody>
          <a:bodyPr lIns="0" tIns="0" rIns="0" bIns="0">
            <a:spAutoFit/>
          </a:bodyPr>
          <a:lstStyle>
            <a:lvl1pPr marL="0" indent="0" algn="ctr">
              <a:lnSpc>
                <a:spcPts val="3800"/>
              </a:lnSpc>
              <a:spcBef>
                <a:spcPts val="0"/>
              </a:spcBef>
              <a:buSzTx/>
              <a:buFontTx/>
              <a:buNone/>
              <a:defRPr sz="3200">
                <a:solidFill>
                  <a:srgbClr val="191819"/>
                </a:solidFill>
                <a:latin typeface="Inter Semi Bold"/>
                <a:ea typeface="Inter Semi Bold"/>
                <a:cs typeface="Inter Semi Bold"/>
                <a:sym typeface="Inter Semi Bold"/>
              </a:defRPr>
            </a:lvl1pPr>
          </a:lstStyle>
          <a:p>
            <a:pPr/>
            <a:r>
              <a:t>✅</a:t>
            </a:r>
          </a:p>
        </p:txBody>
      </p:sp>
      <p:sp>
        <p:nvSpPr>
          <p:cNvPr id="1056" name="Lorem ipsum"/>
          <p:cNvSpPr txBox="1"/>
          <p:nvPr>
            <p:ph type="body" sz="quarter" idx="39"/>
          </p:nvPr>
        </p:nvSpPr>
        <p:spPr>
          <a:xfrm rot="21599399">
            <a:off x="1322426" y="9323985"/>
            <a:ext cx="3022687" cy="490882"/>
          </a:xfrm>
          <a:prstGeom prst="rect">
            <a:avLst/>
          </a:prstGeom>
        </p:spPr>
        <p:txBody>
          <a:bodyPr lIns="0" tIns="0" rIns="0" bIns="0" anchor="ctr">
            <a:spAutoFit/>
          </a:bodyPr>
          <a:lstStyle>
            <a:lvl1pPr marL="0" indent="0">
              <a:lnSpc>
                <a:spcPts val="3800"/>
              </a:lnSpc>
              <a:spcBef>
                <a:spcPts val="0"/>
              </a:spcBef>
              <a:buSzTx/>
              <a:buFontTx/>
              <a:buNone/>
              <a:defRPr sz="3200">
                <a:solidFill>
                  <a:srgbClr val="191819"/>
                </a:solidFill>
                <a:latin typeface="Inter 28pt Regular"/>
                <a:ea typeface="Inter 28pt Regular"/>
                <a:cs typeface="Inter 28pt Regular"/>
                <a:sym typeface="Inter 28pt Regular"/>
              </a:defRPr>
            </a:lvl1pPr>
          </a:lstStyle>
          <a:p>
            <a:pPr/>
            <a:r>
              <a:t>Lorem ipsum</a:t>
            </a:r>
          </a:p>
        </p:txBody>
      </p:sp>
      <p:sp>
        <p:nvSpPr>
          <p:cNvPr id="1057" name="default_name"/>
          <p:cNvSpPr txBox="1"/>
          <p:nvPr>
            <p:ph type="body" sz="quarter" idx="40"/>
          </p:nvPr>
        </p:nvSpPr>
        <p:spPr>
          <a:xfrm rot="21599399">
            <a:off x="4813298" y="9301533"/>
            <a:ext cx="4660995" cy="519855"/>
          </a:xfrm>
          <a:prstGeom prst="rect">
            <a:avLst/>
          </a:prstGeom>
        </p:spPr>
        <p:txBody>
          <a:bodyPr lIns="0" tIns="0" rIns="0" bIns="0">
            <a:spAutoFit/>
          </a:bodyPr>
          <a:lstStyle>
            <a:lvl1pPr marL="0" indent="0" algn="ctr">
              <a:lnSpc>
                <a:spcPts val="3800"/>
              </a:lnSpc>
              <a:spcBef>
                <a:spcPts val="0"/>
              </a:spcBef>
              <a:buSzTx/>
              <a:buFontTx/>
              <a:buNone/>
              <a:defRPr sz="3200">
                <a:solidFill>
                  <a:srgbClr val="191819"/>
                </a:solidFill>
                <a:latin typeface="Inter Semi Bold"/>
                <a:ea typeface="Inter Semi Bold"/>
                <a:cs typeface="Inter Semi Bold"/>
                <a:sym typeface="Inter Semi Bold"/>
              </a:defRPr>
            </a:lvl1pPr>
          </a:lstStyle>
          <a:p>
            <a:pPr/>
            <a:r>
              <a:t>✅</a:t>
            </a:r>
          </a:p>
        </p:txBody>
      </p:sp>
      <p:sp>
        <p:nvSpPr>
          <p:cNvPr id="1058" name="default_name"/>
          <p:cNvSpPr txBox="1"/>
          <p:nvPr>
            <p:ph type="body" sz="quarter" idx="41"/>
          </p:nvPr>
        </p:nvSpPr>
        <p:spPr>
          <a:xfrm rot="21599399">
            <a:off x="9448798" y="9300740"/>
            <a:ext cx="4660995" cy="519854"/>
          </a:xfrm>
          <a:prstGeom prst="rect">
            <a:avLst/>
          </a:prstGeom>
        </p:spPr>
        <p:txBody>
          <a:bodyPr lIns="0" tIns="0" rIns="0" bIns="0">
            <a:spAutoFit/>
          </a:bodyPr>
          <a:lstStyle>
            <a:lvl1pPr marL="0" indent="0" algn="ctr">
              <a:lnSpc>
                <a:spcPts val="3800"/>
              </a:lnSpc>
              <a:spcBef>
                <a:spcPts val="0"/>
              </a:spcBef>
              <a:buSzTx/>
              <a:buFontTx/>
              <a:buNone/>
              <a:defRPr sz="3200">
                <a:solidFill>
                  <a:srgbClr val="191819"/>
                </a:solidFill>
                <a:latin typeface="Inter Semi Bold"/>
                <a:ea typeface="Inter Semi Bold"/>
                <a:cs typeface="Inter Semi Bold"/>
                <a:sym typeface="Inter Semi Bold"/>
              </a:defRPr>
            </a:lvl1pPr>
          </a:lstStyle>
          <a:p>
            <a:pPr/>
            <a:r>
              <a:t>✅</a:t>
            </a:r>
          </a:p>
        </p:txBody>
      </p:sp>
      <p:sp>
        <p:nvSpPr>
          <p:cNvPr id="1059" name="default_name"/>
          <p:cNvSpPr txBox="1"/>
          <p:nvPr>
            <p:ph type="body" sz="quarter" idx="42"/>
          </p:nvPr>
        </p:nvSpPr>
        <p:spPr>
          <a:xfrm rot="21599399">
            <a:off x="14084298" y="9299944"/>
            <a:ext cx="4660995" cy="519855"/>
          </a:xfrm>
          <a:prstGeom prst="rect">
            <a:avLst/>
          </a:prstGeom>
        </p:spPr>
        <p:txBody>
          <a:bodyPr lIns="0" tIns="0" rIns="0" bIns="0">
            <a:spAutoFit/>
          </a:bodyPr>
          <a:lstStyle>
            <a:lvl1pPr marL="0" indent="0" algn="ctr">
              <a:lnSpc>
                <a:spcPts val="3800"/>
              </a:lnSpc>
              <a:spcBef>
                <a:spcPts val="0"/>
              </a:spcBef>
              <a:buSzTx/>
              <a:buFontTx/>
              <a:buNone/>
              <a:defRPr sz="3200">
                <a:solidFill>
                  <a:srgbClr val="191819"/>
                </a:solidFill>
                <a:latin typeface="Inter Semi Bold"/>
                <a:ea typeface="Inter Semi Bold"/>
                <a:cs typeface="Inter Semi Bold"/>
                <a:sym typeface="Inter Semi Bold"/>
              </a:defRPr>
            </a:lvl1pPr>
          </a:lstStyle>
          <a:p>
            <a:pPr/>
            <a:r>
              <a:t>✅</a:t>
            </a:r>
          </a:p>
        </p:txBody>
      </p:sp>
      <p:sp>
        <p:nvSpPr>
          <p:cNvPr id="1060" name="default_name"/>
          <p:cNvSpPr txBox="1"/>
          <p:nvPr>
            <p:ph type="body" sz="quarter" idx="43"/>
          </p:nvPr>
        </p:nvSpPr>
        <p:spPr>
          <a:xfrm rot="21599399">
            <a:off x="18719797" y="9299102"/>
            <a:ext cx="4660995" cy="519855"/>
          </a:xfrm>
          <a:prstGeom prst="rect">
            <a:avLst/>
          </a:prstGeom>
        </p:spPr>
        <p:txBody>
          <a:bodyPr lIns="0" tIns="0" rIns="0" bIns="0">
            <a:spAutoFit/>
          </a:bodyPr>
          <a:lstStyle>
            <a:lvl1pPr marL="0" indent="0" algn="ctr">
              <a:lnSpc>
                <a:spcPts val="3800"/>
              </a:lnSpc>
              <a:spcBef>
                <a:spcPts val="0"/>
              </a:spcBef>
              <a:buSzTx/>
              <a:buFontTx/>
              <a:buNone/>
              <a:defRPr sz="3200">
                <a:solidFill>
                  <a:srgbClr val="191819"/>
                </a:solidFill>
                <a:latin typeface="Inter Semi Bold"/>
                <a:ea typeface="Inter Semi Bold"/>
                <a:cs typeface="Inter Semi Bold"/>
                <a:sym typeface="Inter Semi Bold"/>
              </a:defRPr>
            </a:lvl1pPr>
          </a:lstStyle>
          <a:p>
            <a:pPr/>
            <a:r>
              <a:t>✅</a:t>
            </a:r>
          </a:p>
        </p:txBody>
      </p:sp>
      <p:sp>
        <p:nvSpPr>
          <p:cNvPr id="1061" name="Lorem ipsum"/>
          <p:cNvSpPr txBox="1"/>
          <p:nvPr>
            <p:ph type="body" sz="quarter" idx="44"/>
          </p:nvPr>
        </p:nvSpPr>
        <p:spPr>
          <a:xfrm rot="21599399">
            <a:off x="1322672" y="10736214"/>
            <a:ext cx="3022688" cy="490883"/>
          </a:xfrm>
          <a:prstGeom prst="rect">
            <a:avLst/>
          </a:prstGeom>
        </p:spPr>
        <p:txBody>
          <a:bodyPr lIns="0" tIns="0" rIns="0" bIns="0" anchor="ctr">
            <a:spAutoFit/>
          </a:bodyPr>
          <a:lstStyle>
            <a:lvl1pPr marL="0" indent="0">
              <a:lnSpc>
                <a:spcPts val="3800"/>
              </a:lnSpc>
              <a:spcBef>
                <a:spcPts val="0"/>
              </a:spcBef>
              <a:buSzTx/>
              <a:buFontTx/>
              <a:buNone/>
              <a:defRPr sz="3200">
                <a:solidFill>
                  <a:srgbClr val="191819"/>
                </a:solidFill>
                <a:latin typeface="Inter 28pt Regular"/>
                <a:ea typeface="Inter 28pt Regular"/>
                <a:cs typeface="Inter 28pt Regular"/>
                <a:sym typeface="Inter 28pt Regular"/>
              </a:defRPr>
            </a:lvl1pPr>
          </a:lstStyle>
          <a:p>
            <a:pPr/>
            <a:r>
              <a:t>Lorem ipsum</a:t>
            </a:r>
          </a:p>
        </p:txBody>
      </p:sp>
      <p:sp>
        <p:nvSpPr>
          <p:cNvPr id="1062" name="default_name"/>
          <p:cNvSpPr txBox="1"/>
          <p:nvPr>
            <p:ph type="body" sz="quarter" idx="45"/>
          </p:nvPr>
        </p:nvSpPr>
        <p:spPr>
          <a:xfrm rot="21599399">
            <a:off x="4813298" y="10713763"/>
            <a:ext cx="4660995" cy="519855"/>
          </a:xfrm>
          <a:prstGeom prst="rect">
            <a:avLst/>
          </a:prstGeom>
        </p:spPr>
        <p:txBody>
          <a:bodyPr lIns="0" tIns="0" rIns="0" bIns="0">
            <a:spAutoFit/>
          </a:bodyPr>
          <a:lstStyle>
            <a:lvl1pPr marL="0" indent="0" algn="ctr">
              <a:lnSpc>
                <a:spcPts val="3800"/>
              </a:lnSpc>
              <a:spcBef>
                <a:spcPts val="0"/>
              </a:spcBef>
              <a:buSzTx/>
              <a:buFontTx/>
              <a:buNone/>
              <a:defRPr sz="3200">
                <a:solidFill>
                  <a:srgbClr val="191819"/>
                </a:solidFill>
                <a:latin typeface="Inter Semi Bold"/>
                <a:ea typeface="Inter Semi Bold"/>
                <a:cs typeface="Inter Semi Bold"/>
                <a:sym typeface="Inter Semi Bold"/>
              </a:defRPr>
            </a:lvl1pPr>
          </a:lstStyle>
          <a:p>
            <a:pPr/>
            <a:r>
              <a:t>✅</a:t>
            </a:r>
          </a:p>
        </p:txBody>
      </p:sp>
      <p:sp>
        <p:nvSpPr>
          <p:cNvPr id="1063" name="default_name"/>
          <p:cNvSpPr txBox="1"/>
          <p:nvPr>
            <p:ph type="body" sz="quarter" idx="46"/>
          </p:nvPr>
        </p:nvSpPr>
        <p:spPr>
          <a:xfrm rot="21599399">
            <a:off x="9448798" y="10712968"/>
            <a:ext cx="4660995" cy="519855"/>
          </a:xfrm>
          <a:prstGeom prst="rect">
            <a:avLst/>
          </a:prstGeom>
        </p:spPr>
        <p:txBody>
          <a:bodyPr lIns="0" tIns="0" rIns="0" bIns="0">
            <a:spAutoFit/>
          </a:bodyPr>
          <a:lstStyle>
            <a:lvl1pPr marL="0" indent="0" algn="ctr">
              <a:lnSpc>
                <a:spcPts val="3800"/>
              </a:lnSpc>
              <a:spcBef>
                <a:spcPts val="0"/>
              </a:spcBef>
              <a:buSzTx/>
              <a:buFontTx/>
              <a:buNone/>
              <a:defRPr sz="3200">
                <a:solidFill>
                  <a:srgbClr val="191819"/>
                </a:solidFill>
                <a:latin typeface="Inter Semi Bold"/>
                <a:ea typeface="Inter Semi Bold"/>
                <a:cs typeface="Inter Semi Bold"/>
                <a:sym typeface="Inter Semi Bold"/>
              </a:defRPr>
            </a:lvl1pPr>
          </a:lstStyle>
          <a:p>
            <a:pPr/>
            <a:r>
              <a:t>✅</a:t>
            </a:r>
          </a:p>
        </p:txBody>
      </p:sp>
      <p:sp>
        <p:nvSpPr>
          <p:cNvPr id="1064" name="default_name"/>
          <p:cNvSpPr txBox="1"/>
          <p:nvPr>
            <p:ph type="body" sz="quarter" idx="47"/>
          </p:nvPr>
        </p:nvSpPr>
        <p:spPr>
          <a:xfrm rot="21599399">
            <a:off x="14084298" y="10712176"/>
            <a:ext cx="4660995" cy="519855"/>
          </a:xfrm>
          <a:prstGeom prst="rect">
            <a:avLst/>
          </a:prstGeom>
        </p:spPr>
        <p:txBody>
          <a:bodyPr lIns="0" tIns="0" rIns="0" bIns="0">
            <a:spAutoFit/>
          </a:bodyPr>
          <a:lstStyle>
            <a:lvl1pPr marL="0" indent="0" algn="ctr">
              <a:lnSpc>
                <a:spcPts val="3800"/>
              </a:lnSpc>
              <a:spcBef>
                <a:spcPts val="0"/>
              </a:spcBef>
              <a:buSzTx/>
              <a:buFontTx/>
              <a:buNone/>
              <a:defRPr sz="3200">
                <a:solidFill>
                  <a:srgbClr val="191819"/>
                </a:solidFill>
                <a:latin typeface="Inter Semi Bold"/>
                <a:ea typeface="Inter Semi Bold"/>
                <a:cs typeface="Inter Semi Bold"/>
                <a:sym typeface="Inter Semi Bold"/>
              </a:defRPr>
            </a:lvl1pPr>
          </a:lstStyle>
          <a:p>
            <a:pPr/>
            <a:r>
              <a:t>✅</a:t>
            </a:r>
          </a:p>
        </p:txBody>
      </p:sp>
      <p:sp>
        <p:nvSpPr>
          <p:cNvPr id="1065" name="default_name"/>
          <p:cNvSpPr txBox="1"/>
          <p:nvPr>
            <p:ph type="body" sz="quarter" idx="48"/>
          </p:nvPr>
        </p:nvSpPr>
        <p:spPr>
          <a:xfrm rot="21599399">
            <a:off x="18719797" y="10711333"/>
            <a:ext cx="4660995" cy="519855"/>
          </a:xfrm>
          <a:prstGeom prst="rect">
            <a:avLst/>
          </a:prstGeom>
        </p:spPr>
        <p:txBody>
          <a:bodyPr lIns="0" tIns="0" rIns="0" bIns="0">
            <a:spAutoFit/>
          </a:bodyPr>
          <a:lstStyle>
            <a:lvl1pPr marL="0" indent="0" algn="ctr">
              <a:lnSpc>
                <a:spcPts val="3800"/>
              </a:lnSpc>
              <a:spcBef>
                <a:spcPts val="0"/>
              </a:spcBef>
              <a:buSzTx/>
              <a:buFontTx/>
              <a:buNone/>
              <a:defRPr sz="3200">
                <a:solidFill>
                  <a:srgbClr val="191819"/>
                </a:solidFill>
                <a:latin typeface="Inter Semi Bold"/>
                <a:ea typeface="Inter Semi Bold"/>
                <a:cs typeface="Inter Semi Bold"/>
                <a:sym typeface="Inter Semi Bold"/>
              </a:defRPr>
            </a:lvl1pPr>
          </a:lstStyle>
          <a:p>
            <a:pPr/>
            <a:r>
              <a:t>✅</a:t>
            </a:r>
          </a:p>
        </p:txBody>
      </p:sp>
      <p:pic>
        <p:nvPicPr>
          <p:cNvPr id="1066" name="Heading" descr="Heading"/>
          <p:cNvPicPr>
            <a:picLocks noChangeAspect="1"/>
          </p:cNvPicPr>
          <p:nvPr/>
        </p:nvPicPr>
        <p:blipFill>
          <a:blip r:embed="rId3">
            <a:extLst/>
          </a:blip>
          <a:stretch>
            <a:fillRect/>
          </a:stretch>
        </p:blipFill>
        <p:spPr>
          <a:xfrm>
            <a:off x="-1" y="-1"/>
            <a:ext cx="24384001" cy="12700001"/>
          </a:xfrm>
          <a:prstGeom prst="rect">
            <a:avLst/>
          </a:prstGeom>
          <a:ln w="12700">
            <a:miter lim="400000"/>
          </a:ln>
        </p:spPr>
      </p:pic>
      <p:pic>
        <p:nvPicPr>
          <p:cNvPr id="1067" name="Vector 585" descr="Vector 585"/>
          <p:cNvPicPr>
            <a:picLocks noChangeAspect="0"/>
          </p:cNvPicPr>
          <p:nvPr/>
        </p:nvPicPr>
        <p:blipFill>
          <a:blip r:embed="rId4">
            <a:extLst/>
          </a:blip>
          <a:stretch>
            <a:fillRect/>
          </a:stretch>
        </p:blipFill>
        <p:spPr>
          <a:xfrm>
            <a:off x="-1" y="12693651"/>
            <a:ext cx="24384001" cy="16934"/>
          </a:xfrm>
          <a:prstGeom prst="rect">
            <a:avLst/>
          </a:prstGeom>
          <a:ln w="12700">
            <a:miter lim="400000"/>
          </a:ln>
        </p:spPr>
      </p:pic>
      <p:pic>
        <p:nvPicPr>
          <p:cNvPr id="1068" name="network-state-balck" descr="network-state-balck"/>
          <p:cNvPicPr>
            <a:picLocks noChangeAspect="1"/>
          </p:cNvPicPr>
          <p:nvPr/>
        </p:nvPicPr>
        <p:blipFill>
          <a:blip r:embed="rId5">
            <a:extLst/>
          </a:blip>
          <a:stretch>
            <a:fillRect/>
          </a:stretch>
        </p:blipFill>
        <p:spPr>
          <a:xfrm>
            <a:off x="1015999" y="13055600"/>
            <a:ext cx="2794001" cy="304800"/>
          </a:xfrm>
          <a:prstGeom prst="rect">
            <a:avLst/>
          </a:prstGeom>
          <a:ln w="12700">
            <a:miter lim="400000"/>
          </a:ln>
        </p:spPr>
      </p:pic>
      <p:sp>
        <p:nvSpPr>
          <p:cNvPr id="1069" name="nscomconference"/>
          <p:cNvSpPr txBox="1"/>
          <p:nvPr/>
        </p:nvSpPr>
        <p:spPr>
          <a:xfrm>
            <a:off x="22148800" y="12997776"/>
            <a:ext cx="1257300" cy="42044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Regular"/>
                <a:ea typeface="Inter Regular"/>
                <a:cs typeface="Inter Regular"/>
                <a:sym typeface="Inter Regular"/>
              </a:defRPr>
            </a:lvl1pPr>
          </a:lstStyle>
          <a:p>
            <a:pPr/>
            <a:r>
              <a:t>ns.com</a:t>
            </a:r>
          </a:p>
        </p:txBody>
      </p:sp>
      <p:sp>
        <p:nvSpPr>
          <p:cNvPr id="107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phone-3">
    <p:bg>
      <p:bgPr>
        <a:solidFill>
          <a:srgbClr val="FFFFFF"/>
        </a:solidFill>
      </p:bgPr>
    </p:bg>
    <p:spTree>
      <p:nvGrpSpPr>
        <p:cNvPr id="1" name=""/>
        <p:cNvGrpSpPr/>
        <p:nvPr/>
      </p:nvGrpSpPr>
      <p:grpSpPr>
        <a:xfrm>
          <a:off x="0" y="0"/>
          <a:ext cx="0" cy="0"/>
          <a:chOff x="0" y="0"/>
          <a:chExt cx="0" cy="0"/>
        </a:xfrm>
      </p:grpSpPr>
      <p:pic>
        <p:nvPicPr>
          <p:cNvPr id="1077" name="Apple iPhone 15 Pro Black Titanium 1" descr="Apple iPhone 15 Pro Black Titanium 1"/>
          <p:cNvPicPr>
            <a:picLocks noChangeAspect="1"/>
          </p:cNvPicPr>
          <p:nvPr/>
        </p:nvPicPr>
        <p:blipFill>
          <a:blip r:embed="rId2">
            <a:extLst/>
          </a:blip>
          <a:stretch>
            <a:fillRect/>
          </a:stretch>
        </p:blipFill>
        <p:spPr>
          <a:xfrm>
            <a:off x="3518098" y="1144885"/>
            <a:ext cx="5109055" cy="10466586"/>
          </a:xfrm>
          <a:prstGeom prst="rect">
            <a:avLst/>
          </a:prstGeom>
          <a:ln w="12700">
            <a:miter lim="400000"/>
          </a:ln>
        </p:spPr>
      </p:pic>
      <p:sp>
        <p:nvSpPr>
          <p:cNvPr id="1078" name="Screen **Insert Designs here**"/>
          <p:cNvSpPr/>
          <p:nvPr>
            <p:ph type="pic" sz="quarter" idx="21"/>
          </p:nvPr>
        </p:nvSpPr>
        <p:spPr>
          <a:xfrm>
            <a:off x="3743018" y="1313638"/>
            <a:ext cx="4651717" cy="10072724"/>
          </a:xfrm>
          <a:prstGeom prst="rect">
            <a:avLst/>
          </a:prstGeom>
        </p:spPr>
        <p:txBody>
          <a:bodyPr lIns="91439" tIns="45719" rIns="91439" bIns="45719"/>
          <a:lstStyle/>
          <a:p>
            <a:pPr/>
          </a:p>
        </p:txBody>
      </p:sp>
      <p:pic>
        <p:nvPicPr>
          <p:cNvPr id="1079" name="Apple iPhone 15 Pro Black Titanium 1" descr="Apple iPhone 15 Pro Black Titanium 1"/>
          <p:cNvPicPr>
            <a:picLocks noChangeAspect="1"/>
          </p:cNvPicPr>
          <p:nvPr/>
        </p:nvPicPr>
        <p:blipFill>
          <a:blip r:embed="rId3">
            <a:extLst/>
          </a:blip>
          <a:stretch>
            <a:fillRect/>
          </a:stretch>
        </p:blipFill>
        <p:spPr>
          <a:xfrm>
            <a:off x="9639498" y="1143793"/>
            <a:ext cx="5109055" cy="10466586"/>
          </a:xfrm>
          <a:prstGeom prst="rect">
            <a:avLst/>
          </a:prstGeom>
          <a:ln w="12700">
            <a:miter lim="400000"/>
          </a:ln>
        </p:spPr>
      </p:pic>
      <p:sp>
        <p:nvSpPr>
          <p:cNvPr id="1080" name="Screen **Insert Designs here**"/>
          <p:cNvSpPr/>
          <p:nvPr>
            <p:ph type="pic" sz="quarter" idx="22"/>
          </p:nvPr>
        </p:nvSpPr>
        <p:spPr>
          <a:xfrm>
            <a:off x="9864421" y="1340923"/>
            <a:ext cx="4651717" cy="10072724"/>
          </a:xfrm>
          <a:prstGeom prst="rect">
            <a:avLst/>
          </a:prstGeom>
        </p:spPr>
        <p:txBody>
          <a:bodyPr lIns="91439" tIns="45719" rIns="91439" bIns="45719"/>
          <a:lstStyle/>
          <a:p>
            <a:pPr/>
          </a:p>
        </p:txBody>
      </p:sp>
      <p:pic>
        <p:nvPicPr>
          <p:cNvPr id="1081" name="Apple iPhone 15 Pro Black Titanium 1" descr="Apple iPhone 15 Pro Black Titanium 1"/>
          <p:cNvPicPr>
            <a:picLocks noChangeAspect="1"/>
          </p:cNvPicPr>
          <p:nvPr/>
        </p:nvPicPr>
        <p:blipFill>
          <a:blip r:embed="rId4">
            <a:extLst/>
          </a:blip>
          <a:stretch>
            <a:fillRect/>
          </a:stretch>
        </p:blipFill>
        <p:spPr>
          <a:xfrm>
            <a:off x="15760899" y="1142751"/>
            <a:ext cx="5109055" cy="10466586"/>
          </a:xfrm>
          <a:prstGeom prst="rect">
            <a:avLst/>
          </a:prstGeom>
          <a:ln w="12700">
            <a:miter lim="400000"/>
          </a:ln>
        </p:spPr>
      </p:pic>
      <p:sp>
        <p:nvSpPr>
          <p:cNvPr id="1082" name="Screen **Insert Designs here**"/>
          <p:cNvSpPr/>
          <p:nvPr>
            <p:ph type="pic" sz="quarter" idx="23"/>
          </p:nvPr>
        </p:nvSpPr>
        <p:spPr>
          <a:xfrm>
            <a:off x="15985824" y="1339831"/>
            <a:ext cx="4651717" cy="10072725"/>
          </a:xfrm>
          <a:prstGeom prst="rect">
            <a:avLst/>
          </a:prstGeom>
        </p:spPr>
        <p:txBody>
          <a:bodyPr lIns="91439" tIns="45719" rIns="91439" bIns="45719"/>
          <a:lstStyle/>
          <a:p>
            <a:pPr/>
          </a:p>
        </p:txBody>
      </p:sp>
      <p:pic>
        <p:nvPicPr>
          <p:cNvPr id="1083" name="Heading" descr="Heading"/>
          <p:cNvPicPr>
            <a:picLocks noChangeAspect="1"/>
          </p:cNvPicPr>
          <p:nvPr/>
        </p:nvPicPr>
        <p:blipFill>
          <a:blip r:embed="rId5">
            <a:extLst/>
          </a:blip>
          <a:stretch>
            <a:fillRect/>
          </a:stretch>
        </p:blipFill>
        <p:spPr>
          <a:xfrm>
            <a:off x="-1" y="-1"/>
            <a:ext cx="24384001" cy="12700001"/>
          </a:xfrm>
          <a:prstGeom prst="rect">
            <a:avLst/>
          </a:prstGeom>
          <a:ln w="12700">
            <a:miter lim="400000"/>
          </a:ln>
        </p:spPr>
      </p:pic>
      <p:pic>
        <p:nvPicPr>
          <p:cNvPr id="1084" name="Vector 585" descr="Vector 585"/>
          <p:cNvPicPr>
            <a:picLocks noChangeAspect="0"/>
          </p:cNvPicPr>
          <p:nvPr/>
        </p:nvPicPr>
        <p:blipFill>
          <a:blip r:embed="rId6">
            <a:extLst/>
          </a:blip>
          <a:stretch>
            <a:fillRect/>
          </a:stretch>
        </p:blipFill>
        <p:spPr>
          <a:xfrm>
            <a:off x="-1" y="12693651"/>
            <a:ext cx="24384001" cy="16934"/>
          </a:xfrm>
          <a:prstGeom prst="rect">
            <a:avLst/>
          </a:prstGeom>
          <a:ln w="12700">
            <a:miter lim="400000"/>
          </a:ln>
        </p:spPr>
      </p:pic>
      <p:pic>
        <p:nvPicPr>
          <p:cNvPr id="1085" name="network-state-balck" descr="network-state-balck"/>
          <p:cNvPicPr>
            <a:picLocks noChangeAspect="1"/>
          </p:cNvPicPr>
          <p:nvPr/>
        </p:nvPicPr>
        <p:blipFill>
          <a:blip r:embed="rId7">
            <a:extLst/>
          </a:blip>
          <a:stretch>
            <a:fillRect/>
          </a:stretch>
        </p:blipFill>
        <p:spPr>
          <a:xfrm>
            <a:off x="1015999" y="13055600"/>
            <a:ext cx="2794001" cy="304800"/>
          </a:xfrm>
          <a:prstGeom prst="rect">
            <a:avLst/>
          </a:prstGeom>
          <a:ln w="12700">
            <a:miter lim="400000"/>
          </a:ln>
        </p:spPr>
      </p:pic>
      <p:sp>
        <p:nvSpPr>
          <p:cNvPr id="1086" name="nscomconference"/>
          <p:cNvSpPr txBox="1"/>
          <p:nvPr/>
        </p:nvSpPr>
        <p:spPr>
          <a:xfrm>
            <a:off x="22148800" y="12997776"/>
            <a:ext cx="1257300" cy="42044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Regular"/>
                <a:ea typeface="Inter Regular"/>
                <a:cs typeface="Inter Regular"/>
                <a:sym typeface="Inter Regular"/>
              </a:defRPr>
            </a:lvl1pPr>
          </a:lstStyle>
          <a:p>
            <a:pPr/>
            <a:r>
              <a:t>ns.com</a:t>
            </a:r>
          </a:p>
        </p:txBody>
      </p:sp>
      <p:sp>
        <p:nvSpPr>
          <p:cNvPr id="108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phone-1, labels">
    <p:bg>
      <p:bgPr>
        <a:solidFill>
          <a:srgbClr val="FFFFFF"/>
        </a:solidFill>
      </p:bgPr>
    </p:bg>
    <p:spTree>
      <p:nvGrpSpPr>
        <p:cNvPr id="1" name=""/>
        <p:cNvGrpSpPr/>
        <p:nvPr/>
      </p:nvGrpSpPr>
      <p:grpSpPr>
        <a:xfrm>
          <a:off x="0" y="0"/>
          <a:ext cx="0" cy="0"/>
          <a:chOff x="0" y="0"/>
          <a:chExt cx="0" cy="0"/>
        </a:xfrm>
      </p:grpSpPr>
      <p:pic>
        <p:nvPicPr>
          <p:cNvPr id="1094" name="Apple iPhone 15 Pro Black Titanium 1" descr="Apple iPhone 15 Pro Black Titanium 1"/>
          <p:cNvPicPr>
            <a:picLocks noChangeAspect="1"/>
          </p:cNvPicPr>
          <p:nvPr/>
        </p:nvPicPr>
        <p:blipFill>
          <a:blip r:embed="rId2">
            <a:extLst/>
          </a:blip>
          <a:stretch>
            <a:fillRect/>
          </a:stretch>
        </p:blipFill>
        <p:spPr>
          <a:xfrm>
            <a:off x="9449001" y="1143843"/>
            <a:ext cx="5096355" cy="10466587"/>
          </a:xfrm>
          <a:prstGeom prst="rect">
            <a:avLst/>
          </a:prstGeom>
          <a:ln w="12700">
            <a:miter lim="400000"/>
          </a:ln>
        </p:spPr>
      </p:pic>
      <p:sp>
        <p:nvSpPr>
          <p:cNvPr id="1095" name="Screen **Insert Designs here**"/>
          <p:cNvSpPr/>
          <p:nvPr>
            <p:ph type="pic" sz="quarter" idx="21"/>
          </p:nvPr>
        </p:nvSpPr>
        <p:spPr>
          <a:xfrm>
            <a:off x="9673363" y="1340975"/>
            <a:ext cx="4639017" cy="10072719"/>
          </a:xfrm>
          <a:prstGeom prst="rect">
            <a:avLst/>
          </a:prstGeom>
        </p:spPr>
        <p:txBody>
          <a:bodyPr lIns="91439" tIns="45719" rIns="91439" bIns="45719"/>
          <a:lstStyle/>
          <a:p>
            <a:pPr/>
          </a:p>
        </p:txBody>
      </p:sp>
      <p:pic>
        <p:nvPicPr>
          <p:cNvPr id="1096" name="Annotate" descr="Annotate"/>
          <p:cNvPicPr>
            <a:picLocks noChangeAspect="1"/>
          </p:cNvPicPr>
          <p:nvPr/>
        </p:nvPicPr>
        <p:blipFill>
          <a:blip r:embed="rId3">
            <a:extLst/>
          </a:blip>
          <a:stretch>
            <a:fillRect/>
          </a:stretch>
        </p:blipFill>
        <p:spPr>
          <a:xfrm>
            <a:off x="6401245" y="2554386"/>
            <a:ext cx="4140271" cy="407865"/>
          </a:xfrm>
          <a:prstGeom prst="rect">
            <a:avLst/>
          </a:prstGeom>
          <a:ln w="12700">
            <a:miter lim="400000"/>
          </a:ln>
        </p:spPr>
      </p:pic>
      <p:pic>
        <p:nvPicPr>
          <p:cNvPr id="1097" name="Annotate" descr="Annotate"/>
          <p:cNvPicPr>
            <a:picLocks noChangeAspect="1"/>
          </p:cNvPicPr>
          <p:nvPr/>
        </p:nvPicPr>
        <p:blipFill>
          <a:blip r:embed="rId4">
            <a:extLst/>
          </a:blip>
          <a:stretch>
            <a:fillRect/>
          </a:stretch>
        </p:blipFill>
        <p:spPr>
          <a:xfrm>
            <a:off x="6402580" y="10199786"/>
            <a:ext cx="4140271" cy="407865"/>
          </a:xfrm>
          <a:prstGeom prst="rect">
            <a:avLst/>
          </a:prstGeom>
          <a:ln w="12700">
            <a:miter lim="400000"/>
          </a:ln>
        </p:spPr>
      </p:pic>
      <p:pic>
        <p:nvPicPr>
          <p:cNvPr id="1098" name="Annotate" descr="Annotate"/>
          <p:cNvPicPr>
            <a:picLocks noChangeAspect="1"/>
          </p:cNvPicPr>
          <p:nvPr/>
        </p:nvPicPr>
        <p:blipFill>
          <a:blip r:embed="rId5">
            <a:extLst/>
          </a:blip>
          <a:stretch>
            <a:fillRect/>
          </a:stretch>
        </p:blipFill>
        <p:spPr>
          <a:xfrm>
            <a:off x="13513995" y="6426633"/>
            <a:ext cx="4064071" cy="407852"/>
          </a:xfrm>
          <a:prstGeom prst="rect">
            <a:avLst/>
          </a:prstGeom>
          <a:ln w="12700">
            <a:miter lim="400000"/>
          </a:ln>
        </p:spPr>
      </p:pic>
      <p:sp>
        <p:nvSpPr>
          <p:cNvPr id="1099" name="Label"/>
          <p:cNvSpPr txBox="1"/>
          <p:nvPr>
            <p:ph type="body" sz="quarter" idx="22"/>
          </p:nvPr>
        </p:nvSpPr>
        <p:spPr>
          <a:xfrm rot="21599399">
            <a:off x="2848222" y="2607735"/>
            <a:ext cx="4378593" cy="398642"/>
          </a:xfrm>
          <a:prstGeom prst="rect">
            <a:avLst/>
          </a:prstGeom>
        </p:spPr>
        <p:txBody>
          <a:bodyPr lIns="0" tIns="0" rIns="0" bIns="0">
            <a:spAutoFit/>
          </a:bodyPr>
          <a:lstStyle>
            <a:lvl1pPr marL="0" indent="0" algn="r">
              <a:lnSpc>
                <a:spcPts val="3200"/>
              </a:lnSpc>
              <a:spcBef>
                <a:spcPts val="0"/>
              </a:spcBef>
              <a:buSzTx/>
              <a:buFontTx/>
              <a:buNone/>
              <a:defRPr spc="-100" sz="2400">
                <a:latin typeface="Inter 28pt Regular"/>
                <a:ea typeface="Inter 28pt Regular"/>
                <a:cs typeface="Inter 28pt Regular"/>
                <a:sym typeface="Inter 28pt Regular"/>
              </a:defRPr>
            </a:lvl1pPr>
          </a:lstStyle>
          <a:p>
            <a:pPr/>
            <a:r>
              <a:t>Label</a:t>
            </a:r>
          </a:p>
        </p:txBody>
      </p:sp>
      <p:sp>
        <p:nvSpPr>
          <p:cNvPr id="1100" name="Label"/>
          <p:cNvSpPr txBox="1"/>
          <p:nvPr>
            <p:ph type="body" sz="quarter" idx="23"/>
          </p:nvPr>
        </p:nvSpPr>
        <p:spPr>
          <a:xfrm rot="21599399">
            <a:off x="2816489" y="10258164"/>
            <a:ext cx="4378731" cy="398642"/>
          </a:xfrm>
          <a:prstGeom prst="rect">
            <a:avLst/>
          </a:prstGeom>
        </p:spPr>
        <p:txBody>
          <a:bodyPr lIns="0" tIns="0" rIns="0" bIns="0">
            <a:spAutoFit/>
          </a:bodyPr>
          <a:lstStyle>
            <a:lvl1pPr marL="0" indent="0" algn="r">
              <a:lnSpc>
                <a:spcPts val="3200"/>
              </a:lnSpc>
              <a:spcBef>
                <a:spcPts val="0"/>
              </a:spcBef>
              <a:buSzTx/>
              <a:buFontTx/>
              <a:buNone/>
              <a:defRPr spc="-100" sz="2400">
                <a:latin typeface="Inter 28pt Regular"/>
                <a:ea typeface="Inter 28pt Regular"/>
                <a:cs typeface="Inter 28pt Regular"/>
                <a:sym typeface="Inter 28pt Regular"/>
              </a:defRPr>
            </a:lvl1pPr>
          </a:lstStyle>
          <a:p>
            <a:pPr/>
            <a:r>
              <a:t>Label</a:t>
            </a:r>
          </a:p>
        </p:txBody>
      </p:sp>
      <p:sp>
        <p:nvSpPr>
          <p:cNvPr id="1101" name="Label"/>
          <p:cNvSpPr txBox="1"/>
          <p:nvPr>
            <p:ph type="body" sz="quarter" idx="24"/>
          </p:nvPr>
        </p:nvSpPr>
        <p:spPr>
          <a:xfrm rot="21599399">
            <a:off x="16790524" y="6431780"/>
            <a:ext cx="4742668" cy="398642"/>
          </a:xfrm>
          <a:prstGeom prst="rect">
            <a:avLst/>
          </a:prstGeom>
        </p:spPr>
        <p:txBody>
          <a:bodyPr lIns="0" tIns="0" rIns="0" bIns="0">
            <a:spAutoFit/>
          </a:bodyPr>
          <a:lstStyle>
            <a:lvl1pPr marL="0" indent="0">
              <a:lnSpc>
                <a:spcPts val="3200"/>
              </a:lnSpc>
              <a:spcBef>
                <a:spcPts val="0"/>
              </a:spcBef>
              <a:buSzTx/>
              <a:buFontTx/>
              <a:buNone/>
              <a:defRPr spc="-100" sz="2400">
                <a:latin typeface="Inter 28pt Regular"/>
                <a:ea typeface="Inter 28pt Regular"/>
                <a:cs typeface="Inter 28pt Regular"/>
                <a:sym typeface="Inter 28pt Regular"/>
              </a:defRPr>
            </a:lvl1pPr>
          </a:lstStyle>
          <a:p>
            <a:pPr/>
            <a:r>
              <a:t>Label</a:t>
            </a:r>
          </a:p>
        </p:txBody>
      </p:sp>
      <p:pic>
        <p:nvPicPr>
          <p:cNvPr id="1102" name="Heading" descr="Heading"/>
          <p:cNvPicPr>
            <a:picLocks noChangeAspect="1"/>
          </p:cNvPicPr>
          <p:nvPr/>
        </p:nvPicPr>
        <p:blipFill>
          <a:blip r:embed="rId6">
            <a:extLst/>
          </a:blip>
          <a:stretch>
            <a:fillRect/>
          </a:stretch>
        </p:blipFill>
        <p:spPr>
          <a:xfrm>
            <a:off x="-1" y="-1"/>
            <a:ext cx="24384001" cy="12700001"/>
          </a:xfrm>
          <a:prstGeom prst="rect">
            <a:avLst/>
          </a:prstGeom>
          <a:ln w="12700">
            <a:miter lim="400000"/>
          </a:ln>
        </p:spPr>
      </p:pic>
      <p:pic>
        <p:nvPicPr>
          <p:cNvPr id="1103" name="Vector 585" descr="Vector 585"/>
          <p:cNvPicPr>
            <a:picLocks noChangeAspect="0"/>
          </p:cNvPicPr>
          <p:nvPr/>
        </p:nvPicPr>
        <p:blipFill>
          <a:blip r:embed="rId7">
            <a:extLst/>
          </a:blip>
          <a:stretch>
            <a:fillRect/>
          </a:stretch>
        </p:blipFill>
        <p:spPr>
          <a:xfrm>
            <a:off x="-1" y="12693651"/>
            <a:ext cx="24384001" cy="16934"/>
          </a:xfrm>
          <a:prstGeom prst="rect">
            <a:avLst/>
          </a:prstGeom>
          <a:ln w="12700">
            <a:miter lim="400000"/>
          </a:ln>
        </p:spPr>
      </p:pic>
      <p:pic>
        <p:nvPicPr>
          <p:cNvPr id="1104" name="network-state-balck" descr="network-state-balck"/>
          <p:cNvPicPr>
            <a:picLocks noChangeAspect="1"/>
          </p:cNvPicPr>
          <p:nvPr/>
        </p:nvPicPr>
        <p:blipFill>
          <a:blip r:embed="rId8">
            <a:extLst/>
          </a:blip>
          <a:stretch>
            <a:fillRect/>
          </a:stretch>
        </p:blipFill>
        <p:spPr>
          <a:xfrm>
            <a:off x="1015999" y="13055600"/>
            <a:ext cx="2794001" cy="304800"/>
          </a:xfrm>
          <a:prstGeom prst="rect">
            <a:avLst/>
          </a:prstGeom>
          <a:ln w="12700">
            <a:miter lim="400000"/>
          </a:ln>
        </p:spPr>
      </p:pic>
      <p:sp>
        <p:nvSpPr>
          <p:cNvPr id="1105" name="nscomconference"/>
          <p:cNvSpPr txBox="1"/>
          <p:nvPr/>
        </p:nvSpPr>
        <p:spPr>
          <a:xfrm>
            <a:off x="22148800" y="12997776"/>
            <a:ext cx="1257300" cy="42044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Regular"/>
                <a:ea typeface="Inter Regular"/>
                <a:cs typeface="Inter Regular"/>
                <a:sym typeface="Inter Regular"/>
              </a:defRPr>
            </a:lvl1pPr>
          </a:lstStyle>
          <a:p>
            <a:pPr/>
            <a:r>
              <a:t>ns.com</a:t>
            </a:r>
          </a:p>
        </p:txBody>
      </p:sp>
      <p:sp>
        <p:nvSpPr>
          <p:cNvPr id="110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laptop">
    <p:bg>
      <p:bgPr>
        <a:solidFill>
          <a:srgbClr val="FFFFFF"/>
        </a:solidFill>
      </p:bgPr>
    </p:bg>
    <p:spTree>
      <p:nvGrpSpPr>
        <p:cNvPr id="1" name=""/>
        <p:cNvGrpSpPr/>
        <p:nvPr/>
      </p:nvGrpSpPr>
      <p:grpSpPr>
        <a:xfrm>
          <a:off x="0" y="0"/>
          <a:ext cx="0" cy="0"/>
          <a:chOff x="0" y="0"/>
          <a:chExt cx="0" cy="0"/>
        </a:xfrm>
      </p:grpSpPr>
      <p:pic>
        <p:nvPicPr>
          <p:cNvPr id="1113" name="Macbook Air M2 Silver 1" descr="Macbook Air M2 Silver 1"/>
          <p:cNvPicPr>
            <a:picLocks noChangeAspect="1"/>
          </p:cNvPicPr>
          <p:nvPr/>
        </p:nvPicPr>
        <p:blipFill>
          <a:blip r:embed="rId2">
            <a:extLst/>
          </a:blip>
          <a:stretch>
            <a:fillRect/>
          </a:stretch>
        </p:blipFill>
        <p:spPr>
          <a:xfrm>
            <a:off x="3010124" y="1292690"/>
            <a:ext cx="18368083" cy="11131632"/>
          </a:xfrm>
          <a:prstGeom prst="rect">
            <a:avLst/>
          </a:prstGeom>
          <a:ln w="12700">
            <a:miter lim="400000"/>
          </a:ln>
        </p:spPr>
      </p:pic>
      <p:sp>
        <p:nvSpPr>
          <p:cNvPr id="1114" name="Screen **Insert Designs here**"/>
          <p:cNvSpPr/>
          <p:nvPr>
            <p:ph type="pic" idx="21"/>
          </p:nvPr>
        </p:nvSpPr>
        <p:spPr>
          <a:xfrm>
            <a:off x="4876378" y="1671361"/>
            <a:ext cx="14659127" cy="9530138"/>
          </a:xfrm>
          <a:prstGeom prst="rect">
            <a:avLst/>
          </a:prstGeom>
        </p:spPr>
        <p:txBody>
          <a:bodyPr lIns="91439" tIns="45719" rIns="91439" bIns="45719"/>
          <a:lstStyle/>
          <a:p>
            <a:pPr/>
          </a:p>
        </p:txBody>
      </p:sp>
      <p:pic>
        <p:nvPicPr>
          <p:cNvPr id="1115" name="Heading" descr="Heading"/>
          <p:cNvPicPr>
            <a:picLocks noChangeAspect="1"/>
          </p:cNvPicPr>
          <p:nvPr/>
        </p:nvPicPr>
        <p:blipFill>
          <a:blip r:embed="rId3">
            <a:extLst/>
          </a:blip>
          <a:stretch>
            <a:fillRect/>
          </a:stretch>
        </p:blipFill>
        <p:spPr>
          <a:xfrm>
            <a:off x="-1" y="-1"/>
            <a:ext cx="24384001" cy="12700001"/>
          </a:xfrm>
          <a:prstGeom prst="rect">
            <a:avLst/>
          </a:prstGeom>
          <a:ln w="12700">
            <a:miter lim="400000"/>
          </a:ln>
        </p:spPr>
      </p:pic>
      <p:pic>
        <p:nvPicPr>
          <p:cNvPr id="1116" name="Vector 585" descr="Vector 585"/>
          <p:cNvPicPr>
            <a:picLocks noChangeAspect="0"/>
          </p:cNvPicPr>
          <p:nvPr/>
        </p:nvPicPr>
        <p:blipFill>
          <a:blip r:embed="rId4">
            <a:extLst/>
          </a:blip>
          <a:stretch>
            <a:fillRect/>
          </a:stretch>
        </p:blipFill>
        <p:spPr>
          <a:xfrm>
            <a:off x="-1" y="12693651"/>
            <a:ext cx="24384001" cy="16934"/>
          </a:xfrm>
          <a:prstGeom prst="rect">
            <a:avLst/>
          </a:prstGeom>
          <a:ln w="12700">
            <a:miter lim="400000"/>
          </a:ln>
        </p:spPr>
      </p:pic>
      <p:pic>
        <p:nvPicPr>
          <p:cNvPr id="1117" name="network-state-balck" descr="network-state-balck"/>
          <p:cNvPicPr>
            <a:picLocks noChangeAspect="1"/>
          </p:cNvPicPr>
          <p:nvPr/>
        </p:nvPicPr>
        <p:blipFill>
          <a:blip r:embed="rId5">
            <a:extLst/>
          </a:blip>
          <a:stretch>
            <a:fillRect/>
          </a:stretch>
        </p:blipFill>
        <p:spPr>
          <a:xfrm>
            <a:off x="1015999" y="13055600"/>
            <a:ext cx="2794001" cy="304800"/>
          </a:xfrm>
          <a:prstGeom prst="rect">
            <a:avLst/>
          </a:prstGeom>
          <a:ln w="12700">
            <a:miter lim="400000"/>
          </a:ln>
        </p:spPr>
      </p:pic>
      <p:sp>
        <p:nvSpPr>
          <p:cNvPr id="1118" name="nscomconference"/>
          <p:cNvSpPr txBox="1"/>
          <p:nvPr/>
        </p:nvSpPr>
        <p:spPr>
          <a:xfrm>
            <a:off x="22148800" y="12997776"/>
            <a:ext cx="1257300" cy="42044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Regular"/>
                <a:ea typeface="Inter Regular"/>
                <a:cs typeface="Inter Regular"/>
                <a:sym typeface="Inter Regular"/>
              </a:defRPr>
            </a:lvl1pPr>
          </a:lstStyle>
          <a:p>
            <a:pPr/>
            <a:r>
              <a:t>ns.com</a:t>
            </a:r>
          </a:p>
        </p:txBody>
      </p:sp>
      <p:sp>
        <p:nvSpPr>
          <p:cNvPr id="111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laptop, title, text">
    <p:bg>
      <p:bgPr>
        <a:solidFill>
          <a:srgbClr val="FFFFFF"/>
        </a:solidFill>
      </p:bgPr>
    </p:bg>
    <p:spTree>
      <p:nvGrpSpPr>
        <p:cNvPr id="1" name=""/>
        <p:cNvGrpSpPr/>
        <p:nvPr/>
      </p:nvGrpSpPr>
      <p:grpSpPr>
        <a:xfrm>
          <a:off x="0" y="0"/>
          <a:ext cx="0" cy="0"/>
          <a:chOff x="0" y="0"/>
          <a:chExt cx="0" cy="0"/>
        </a:xfrm>
      </p:grpSpPr>
      <p:pic>
        <p:nvPicPr>
          <p:cNvPr id="1126" name="Macbook Air M2 Silver 1" descr="Macbook Air M2 Silver 1"/>
          <p:cNvPicPr>
            <a:picLocks noChangeAspect="1"/>
          </p:cNvPicPr>
          <p:nvPr/>
        </p:nvPicPr>
        <p:blipFill>
          <a:blip r:embed="rId2">
            <a:extLst/>
          </a:blip>
          <a:stretch>
            <a:fillRect/>
          </a:stretch>
        </p:blipFill>
        <p:spPr>
          <a:xfrm>
            <a:off x="11354079" y="1621878"/>
            <a:ext cx="13032316" cy="10470853"/>
          </a:xfrm>
          <a:prstGeom prst="rect">
            <a:avLst/>
          </a:prstGeom>
          <a:ln w="12700">
            <a:miter lim="400000"/>
          </a:ln>
        </p:spPr>
      </p:pic>
      <p:sp>
        <p:nvSpPr>
          <p:cNvPr id="1127" name="Screen **Insert Designs here**"/>
          <p:cNvSpPr/>
          <p:nvPr>
            <p:ph type="pic" sz="half" idx="21"/>
          </p:nvPr>
        </p:nvSpPr>
        <p:spPr>
          <a:xfrm>
            <a:off x="13109340" y="1978099"/>
            <a:ext cx="11277055" cy="8958311"/>
          </a:xfrm>
          <a:prstGeom prst="rect">
            <a:avLst/>
          </a:prstGeom>
        </p:spPr>
        <p:txBody>
          <a:bodyPr lIns="91439" tIns="45719" rIns="91439" bIns="45719"/>
          <a:lstStyle/>
          <a:p>
            <a:pPr/>
          </a:p>
        </p:txBody>
      </p:sp>
      <p:sp>
        <p:nvSpPr>
          <p:cNvPr id="1128" name="Short title"/>
          <p:cNvSpPr txBox="1"/>
          <p:nvPr>
            <p:ph type="body" sz="quarter" idx="22"/>
          </p:nvPr>
        </p:nvSpPr>
        <p:spPr>
          <a:xfrm rot="21599399">
            <a:off x="1016699" y="4066594"/>
            <a:ext cx="9735272" cy="1220431"/>
          </a:xfrm>
          <a:prstGeom prst="rect">
            <a:avLst/>
          </a:prstGeom>
        </p:spPr>
        <p:txBody>
          <a:bodyPr lIns="0" tIns="0" rIns="0" bIns="0" anchor="ctr">
            <a:spAutoFit/>
          </a:bodyPr>
          <a:lstStyle>
            <a:lvl1pPr marL="0" indent="0">
              <a:lnSpc>
                <a:spcPts val="9600"/>
              </a:lnSpc>
              <a:spcBef>
                <a:spcPts val="0"/>
              </a:spcBef>
              <a:buSzTx/>
              <a:buFontTx/>
              <a:buNone/>
              <a:defRPr sz="8000">
                <a:solidFill>
                  <a:srgbClr val="191819"/>
                </a:solidFill>
                <a:latin typeface="Inter 28pt SemiBold"/>
                <a:ea typeface="Inter 28pt SemiBold"/>
                <a:cs typeface="Inter 28pt SemiBold"/>
                <a:sym typeface="Inter 28pt SemiBold"/>
              </a:defRPr>
            </a:lvl1pPr>
          </a:lstStyle>
          <a:p>
            <a:pPr/>
            <a:r>
              <a:t>Short title</a:t>
            </a:r>
          </a:p>
        </p:txBody>
      </p:sp>
      <p:sp>
        <p:nvSpPr>
          <p:cNvPr id="1129" name="Lorem ipsum dolor sit amet consectetur Senectus aliquet aenean risus quis Neque viverra amet leo nisl Morbi habitant cras ornare gravida sed arcu tempor elementum nibh sem"/>
          <p:cNvSpPr txBox="1"/>
          <p:nvPr>
            <p:ph type="body" sz="quarter" idx="23"/>
          </p:nvPr>
        </p:nvSpPr>
        <p:spPr>
          <a:xfrm rot="21599399">
            <a:off x="1016964" y="5843011"/>
            <a:ext cx="8904083" cy="2221469"/>
          </a:xfrm>
          <a:prstGeom prst="rect">
            <a:avLst/>
          </a:prstGeom>
        </p:spPr>
        <p:txBody>
          <a:bodyPr lIns="0" tIns="0" rIns="0" bIns="0">
            <a:spAutoFit/>
          </a:bodyPr>
          <a:lstStyle>
            <a:lvl1pPr marL="0" indent="0">
              <a:lnSpc>
                <a:spcPts val="4400"/>
              </a:lnSpc>
              <a:spcBef>
                <a:spcPts val="0"/>
              </a:spcBef>
              <a:buSzTx/>
              <a:buFontTx/>
              <a:buNone/>
              <a:defRPr sz="32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pic>
        <p:nvPicPr>
          <p:cNvPr id="1130" name="Heading" descr="Heading"/>
          <p:cNvPicPr>
            <a:picLocks noChangeAspect="1"/>
          </p:cNvPicPr>
          <p:nvPr/>
        </p:nvPicPr>
        <p:blipFill>
          <a:blip r:embed="rId3">
            <a:extLst/>
          </a:blip>
          <a:stretch>
            <a:fillRect/>
          </a:stretch>
        </p:blipFill>
        <p:spPr>
          <a:xfrm>
            <a:off x="-1" y="-1"/>
            <a:ext cx="24384001" cy="12700001"/>
          </a:xfrm>
          <a:prstGeom prst="rect">
            <a:avLst/>
          </a:prstGeom>
          <a:ln w="12700">
            <a:miter lim="400000"/>
          </a:ln>
        </p:spPr>
      </p:pic>
      <p:pic>
        <p:nvPicPr>
          <p:cNvPr id="1131" name="Vector 585" descr="Vector 585"/>
          <p:cNvPicPr>
            <a:picLocks noChangeAspect="0"/>
          </p:cNvPicPr>
          <p:nvPr/>
        </p:nvPicPr>
        <p:blipFill>
          <a:blip r:embed="rId4">
            <a:extLst/>
          </a:blip>
          <a:stretch>
            <a:fillRect/>
          </a:stretch>
        </p:blipFill>
        <p:spPr>
          <a:xfrm>
            <a:off x="-1" y="12693651"/>
            <a:ext cx="24384001" cy="16934"/>
          </a:xfrm>
          <a:prstGeom prst="rect">
            <a:avLst/>
          </a:prstGeom>
          <a:ln w="12700">
            <a:miter lim="400000"/>
          </a:ln>
        </p:spPr>
      </p:pic>
      <p:pic>
        <p:nvPicPr>
          <p:cNvPr id="1132" name="network-state-balck" descr="network-state-balck"/>
          <p:cNvPicPr>
            <a:picLocks noChangeAspect="1"/>
          </p:cNvPicPr>
          <p:nvPr/>
        </p:nvPicPr>
        <p:blipFill>
          <a:blip r:embed="rId5">
            <a:extLst/>
          </a:blip>
          <a:stretch>
            <a:fillRect/>
          </a:stretch>
        </p:blipFill>
        <p:spPr>
          <a:xfrm>
            <a:off x="1015999" y="13055600"/>
            <a:ext cx="2794001" cy="304800"/>
          </a:xfrm>
          <a:prstGeom prst="rect">
            <a:avLst/>
          </a:prstGeom>
          <a:ln w="12700">
            <a:miter lim="400000"/>
          </a:ln>
        </p:spPr>
      </p:pic>
      <p:sp>
        <p:nvSpPr>
          <p:cNvPr id="1133" name="nscomconference"/>
          <p:cNvSpPr txBox="1"/>
          <p:nvPr/>
        </p:nvSpPr>
        <p:spPr>
          <a:xfrm>
            <a:off x="22148800" y="12997776"/>
            <a:ext cx="1257300" cy="42044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Regular"/>
                <a:ea typeface="Inter Regular"/>
                <a:cs typeface="Inter Regular"/>
                <a:sym typeface="Inter Regular"/>
              </a:defRPr>
            </a:lvl1pPr>
          </a:lstStyle>
          <a:p>
            <a:pPr/>
            <a:r>
              <a:t>ns.com</a:t>
            </a:r>
          </a:p>
        </p:txBody>
      </p:sp>
      <p:sp>
        <p:nvSpPr>
          <p:cNvPr id="113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map, title, data, dark">
    <p:bg>
      <p:bgPr>
        <a:solidFill>
          <a:srgbClr val="1A1A1A"/>
        </a:solidFill>
      </p:bgPr>
    </p:bg>
    <p:spTree>
      <p:nvGrpSpPr>
        <p:cNvPr id="1" name=""/>
        <p:cNvGrpSpPr/>
        <p:nvPr/>
      </p:nvGrpSpPr>
      <p:grpSpPr>
        <a:xfrm>
          <a:off x="0" y="0"/>
          <a:ext cx="0" cy="0"/>
          <a:chOff x="0" y="0"/>
          <a:chExt cx="0" cy="0"/>
        </a:xfrm>
      </p:grpSpPr>
      <p:pic>
        <p:nvPicPr>
          <p:cNvPr id="1141" name="Vector" descr="Vector"/>
          <p:cNvPicPr>
            <a:picLocks noChangeAspect="1"/>
          </p:cNvPicPr>
          <p:nvPr/>
        </p:nvPicPr>
        <p:blipFill>
          <a:blip r:embed="rId2">
            <a:extLst/>
          </a:blip>
          <a:stretch>
            <a:fillRect/>
          </a:stretch>
        </p:blipFill>
        <p:spPr>
          <a:xfrm>
            <a:off x="4799333" y="177827"/>
            <a:ext cx="9503622" cy="10809771"/>
          </a:xfrm>
          <a:prstGeom prst="rect">
            <a:avLst/>
          </a:prstGeom>
          <a:ln w="12700">
            <a:miter lim="400000"/>
          </a:ln>
        </p:spPr>
      </p:pic>
      <p:pic>
        <p:nvPicPr>
          <p:cNvPr id="1142" name="Vector" descr="Vector"/>
          <p:cNvPicPr>
            <a:picLocks noChangeAspect="1"/>
          </p:cNvPicPr>
          <p:nvPr/>
        </p:nvPicPr>
        <p:blipFill>
          <a:blip r:embed="rId3">
            <a:extLst/>
          </a:blip>
          <a:stretch>
            <a:fillRect/>
          </a:stretch>
        </p:blipFill>
        <p:spPr>
          <a:xfrm>
            <a:off x="14203336" y="4627283"/>
            <a:ext cx="5003927" cy="5662400"/>
          </a:xfrm>
          <a:prstGeom prst="rect">
            <a:avLst/>
          </a:prstGeom>
          <a:ln w="12700">
            <a:miter lim="400000"/>
          </a:ln>
        </p:spPr>
      </p:pic>
      <p:pic>
        <p:nvPicPr>
          <p:cNvPr id="1143" name="Vector" descr="Vector"/>
          <p:cNvPicPr>
            <a:picLocks noChangeAspect="1"/>
          </p:cNvPicPr>
          <p:nvPr/>
        </p:nvPicPr>
        <p:blipFill>
          <a:blip r:embed="rId4">
            <a:extLst/>
          </a:blip>
          <a:stretch>
            <a:fillRect/>
          </a:stretch>
        </p:blipFill>
        <p:spPr>
          <a:xfrm>
            <a:off x="8693783" y="10"/>
            <a:ext cx="642671" cy="444128"/>
          </a:xfrm>
          <a:prstGeom prst="rect">
            <a:avLst/>
          </a:prstGeom>
          <a:ln w="12700">
            <a:miter lim="400000"/>
          </a:ln>
        </p:spPr>
      </p:pic>
      <p:pic>
        <p:nvPicPr>
          <p:cNvPr id="1144" name="Vector" descr="Vector"/>
          <p:cNvPicPr>
            <a:picLocks noChangeAspect="1"/>
          </p:cNvPicPr>
          <p:nvPr/>
        </p:nvPicPr>
        <p:blipFill>
          <a:blip r:embed="rId5">
            <a:extLst/>
          </a:blip>
          <a:stretch>
            <a:fillRect/>
          </a:stretch>
        </p:blipFill>
        <p:spPr>
          <a:xfrm>
            <a:off x="9054901" y="172339"/>
            <a:ext cx="1150909" cy="643563"/>
          </a:xfrm>
          <a:prstGeom prst="rect">
            <a:avLst/>
          </a:prstGeom>
          <a:ln w="12700">
            <a:miter lim="400000"/>
          </a:ln>
        </p:spPr>
      </p:pic>
      <p:pic>
        <p:nvPicPr>
          <p:cNvPr id="1145" name="Vector" descr="Vector"/>
          <p:cNvPicPr>
            <a:picLocks noChangeAspect="1"/>
          </p:cNvPicPr>
          <p:nvPr/>
        </p:nvPicPr>
        <p:blipFill>
          <a:blip r:embed="rId6">
            <a:extLst/>
          </a:blip>
          <a:stretch>
            <a:fillRect/>
          </a:stretch>
        </p:blipFill>
        <p:spPr>
          <a:xfrm>
            <a:off x="9223316" y="10"/>
            <a:ext cx="754178" cy="191202"/>
          </a:xfrm>
          <a:prstGeom prst="rect">
            <a:avLst/>
          </a:prstGeom>
          <a:ln w="12700">
            <a:miter lim="400000"/>
          </a:ln>
        </p:spPr>
      </p:pic>
      <p:pic>
        <p:nvPicPr>
          <p:cNvPr id="1146" name="Vector" descr="Vector"/>
          <p:cNvPicPr>
            <a:picLocks noChangeAspect="1"/>
          </p:cNvPicPr>
          <p:nvPr/>
        </p:nvPicPr>
        <p:blipFill>
          <a:blip r:embed="rId7">
            <a:extLst/>
          </a:blip>
          <a:stretch>
            <a:fillRect/>
          </a:stretch>
        </p:blipFill>
        <p:spPr>
          <a:xfrm>
            <a:off x="9628203" y="915603"/>
            <a:ext cx="217126" cy="91367"/>
          </a:xfrm>
          <a:prstGeom prst="rect">
            <a:avLst/>
          </a:prstGeom>
          <a:ln w="12700">
            <a:miter lim="400000"/>
          </a:ln>
        </p:spPr>
      </p:pic>
      <p:pic>
        <p:nvPicPr>
          <p:cNvPr id="1147" name="Vector" descr="Vector"/>
          <p:cNvPicPr>
            <a:picLocks noChangeAspect="1"/>
          </p:cNvPicPr>
          <p:nvPr/>
        </p:nvPicPr>
        <p:blipFill>
          <a:blip r:embed="rId8">
            <a:extLst/>
          </a:blip>
          <a:stretch>
            <a:fillRect/>
          </a:stretch>
        </p:blipFill>
        <p:spPr>
          <a:xfrm>
            <a:off x="9858331" y="977055"/>
            <a:ext cx="36228" cy="28377"/>
          </a:xfrm>
          <a:prstGeom prst="rect">
            <a:avLst/>
          </a:prstGeom>
          <a:ln w="12700">
            <a:miter lim="400000"/>
          </a:ln>
        </p:spPr>
      </p:pic>
      <p:pic>
        <p:nvPicPr>
          <p:cNvPr id="1148" name="Vector" descr="Vector"/>
          <p:cNvPicPr>
            <a:picLocks noChangeAspect="1"/>
          </p:cNvPicPr>
          <p:nvPr/>
        </p:nvPicPr>
        <p:blipFill>
          <a:blip r:embed="rId9">
            <a:extLst/>
          </a:blip>
          <a:stretch>
            <a:fillRect/>
          </a:stretch>
        </p:blipFill>
        <p:spPr>
          <a:xfrm>
            <a:off x="10018238" y="990897"/>
            <a:ext cx="38609" cy="37803"/>
          </a:xfrm>
          <a:prstGeom prst="rect">
            <a:avLst/>
          </a:prstGeom>
          <a:ln w="12700">
            <a:miter lim="400000"/>
          </a:ln>
        </p:spPr>
      </p:pic>
      <p:pic>
        <p:nvPicPr>
          <p:cNvPr id="1149" name="Vector" descr="Vector"/>
          <p:cNvPicPr>
            <a:picLocks noChangeAspect="1"/>
          </p:cNvPicPr>
          <p:nvPr/>
        </p:nvPicPr>
        <p:blipFill>
          <a:blip r:embed="rId10">
            <a:extLst/>
          </a:blip>
          <a:stretch>
            <a:fillRect/>
          </a:stretch>
        </p:blipFill>
        <p:spPr>
          <a:xfrm>
            <a:off x="10119124" y="983207"/>
            <a:ext cx="38468" cy="38747"/>
          </a:xfrm>
          <a:prstGeom prst="rect">
            <a:avLst/>
          </a:prstGeom>
          <a:ln w="12700">
            <a:miter lim="400000"/>
          </a:ln>
        </p:spPr>
      </p:pic>
      <p:pic>
        <p:nvPicPr>
          <p:cNvPr id="1150" name="Vector" descr="Vector"/>
          <p:cNvPicPr>
            <a:picLocks noChangeAspect="1"/>
          </p:cNvPicPr>
          <p:nvPr/>
        </p:nvPicPr>
        <p:blipFill>
          <a:blip r:embed="rId11">
            <a:extLst/>
          </a:blip>
          <a:stretch>
            <a:fillRect/>
          </a:stretch>
        </p:blipFill>
        <p:spPr>
          <a:xfrm>
            <a:off x="10154062" y="961975"/>
            <a:ext cx="24652" cy="25799"/>
          </a:xfrm>
          <a:prstGeom prst="rect">
            <a:avLst/>
          </a:prstGeom>
          <a:ln w="12700">
            <a:miter lim="400000"/>
          </a:ln>
        </p:spPr>
      </p:pic>
      <p:pic>
        <p:nvPicPr>
          <p:cNvPr id="1151" name="Vector" descr="Vector"/>
          <p:cNvPicPr>
            <a:picLocks noChangeAspect="1"/>
          </p:cNvPicPr>
          <p:nvPr/>
        </p:nvPicPr>
        <p:blipFill>
          <a:blip r:embed="rId12">
            <a:extLst/>
          </a:blip>
          <a:stretch>
            <a:fillRect/>
          </a:stretch>
        </p:blipFill>
        <p:spPr>
          <a:xfrm>
            <a:off x="10129946" y="833933"/>
            <a:ext cx="47823" cy="42515"/>
          </a:xfrm>
          <a:prstGeom prst="rect">
            <a:avLst/>
          </a:prstGeom>
          <a:ln w="12700">
            <a:miter lim="400000"/>
          </a:ln>
        </p:spPr>
      </p:pic>
      <p:pic>
        <p:nvPicPr>
          <p:cNvPr id="1152" name="Vector" descr="Vector"/>
          <p:cNvPicPr>
            <a:picLocks noChangeAspect="1"/>
          </p:cNvPicPr>
          <p:nvPr/>
        </p:nvPicPr>
        <p:blipFill>
          <a:blip r:embed="rId13">
            <a:extLst/>
          </a:blip>
          <a:stretch>
            <a:fillRect/>
          </a:stretch>
        </p:blipFill>
        <p:spPr>
          <a:xfrm>
            <a:off x="10117353" y="862657"/>
            <a:ext cx="24241" cy="26591"/>
          </a:xfrm>
          <a:prstGeom prst="rect">
            <a:avLst/>
          </a:prstGeom>
          <a:ln w="12700">
            <a:miter lim="400000"/>
          </a:ln>
        </p:spPr>
      </p:pic>
      <p:pic>
        <p:nvPicPr>
          <p:cNvPr id="1153" name="Vector" descr="Vector"/>
          <p:cNvPicPr>
            <a:picLocks noChangeAspect="1"/>
          </p:cNvPicPr>
          <p:nvPr/>
        </p:nvPicPr>
        <p:blipFill>
          <a:blip r:embed="rId14">
            <a:extLst/>
          </a:blip>
          <a:stretch>
            <a:fillRect/>
          </a:stretch>
        </p:blipFill>
        <p:spPr>
          <a:xfrm>
            <a:off x="10398308" y="968474"/>
            <a:ext cx="24960" cy="25897"/>
          </a:xfrm>
          <a:prstGeom prst="rect">
            <a:avLst/>
          </a:prstGeom>
          <a:ln w="12700">
            <a:miter lim="400000"/>
          </a:ln>
        </p:spPr>
      </p:pic>
      <p:pic>
        <p:nvPicPr>
          <p:cNvPr id="1154" name="Vector" descr="Vector"/>
          <p:cNvPicPr>
            <a:picLocks noChangeAspect="1"/>
          </p:cNvPicPr>
          <p:nvPr/>
        </p:nvPicPr>
        <p:blipFill>
          <a:blip r:embed="rId15">
            <a:extLst/>
          </a:blip>
          <a:stretch>
            <a:fillRect/>
          </a:stretch>
        </p:blipFill>
        <p:spPr>
          <a:xfrm>
            <a:off x="10187579" y="917974"/>
            <a:ext cx="269879" cy="148789"/>
          </a:xfrm>
          <a:prstGeom prst="rect">
            <a:avLst/>
          </a:prstGeom>
          <a:ln w="12700">
            <a:miter lim="400000"/>
          </a:ln>
        </p:spPr>
      </p:pic>
      <p:pic>
        <p:nvPicPr>
          <p:cNvPr id="1155" name="Vector" descr="Vector"/>
          <p:cNvPicPr>
            <a:picLocks noChangeAspect="1"/>
          </p:cNvPicPr>
          <p:nvPr/>
        </p:nvPicPr>
        <p:blipFill>
          <a:blip r:embed="rId16">
            <a:extLst/>
          </a:blip>
          <a:stretch>
            <a:fillRect/>
          </a:stretch>
        </p:blipFill>
        <p:spPr>
          <a:xfrm>
            <a:off x="9843142" y="223439"/>
            <a:ext cx="140978" cy="122884"/>
          </a:xfrm>
          <a:prstGeom prst="rect">
            <a:avLst/>
          </a:prstGeom>
          <a:ln w="12700">
            <a:miter lim="400000"/>
          </a:ln>
        </p:spPr>
      </p:pic>
      <p:pic>
        <p:nvPicPr>
          <p:cNvPr id="1156" name="Vector" descr="Vector"/>
          <p:cNvPicPr>
            <a:picLocks noChangeAspect="1"/>
          </p:cNvPicPr>
          <p:nvPr/>
        </p:nvPicPr>
        <p:blipFill>
          <a:blip r:embed="rId17">
            <a:extLst/>
          </a:blip>
          <a:stretch>
            <a:fillRect/>
          </a:stretch>
        </p:blipFill>
        <p:spPr>
          <a:xfrm>
            <a:off x="9981787" y="70395"/>
            <a:ext cx="88916" cy="66725"/>
          </a:xfrm>
          <a:prstGeom prst="rect">
            <a:avLst/>
          </a:prstGeom>
          <a:ln w="12700">
            <a:miter lim="400000"/>
          </a:ln>
        </p:spPr>
      </p:pic>
      <p:pic>
        <p:nvPicPr>
          <p:cNvPr id="1157" name="Vector" descr="Vector"/>
          <p:cNvPicPr>
            <a:picLocks noChangeAspect="1"/>
          </p:cNvPicPr>
          <p:nvPr/>
        </p:nvPicPr>
        <p:blipFill>
          <a:blip r:embed="rId18">
            <a:extLst/>
          </a:blip>
          <a:stretch>
            <a:fillRect/>
          </a:stretch>
        </p:blipFill>
        <p:spPr>
          <a:xfrm>
            <a:off x="10002084" y="10"/>
            <a:ext cx="441691" cy="192978"/>
          </a:xfrm>
          <a:prstGeom prst="rect">
            <a:avLst/>
          </a:prstGeom>
          <a:ln w="12700">
            <a:miter lim="400000"/>
          </a:ln>
        </p:spPr>
      </p:pic>
      <p:pic>
        <p:nvPicPr>
          <p:cNvPr id="1158" name="Vector" descr="Vector"/>
          <p:cNvPicPr>
            <a:picLocks noChangeAspect="1"/>
          </p:cNvPicPr>
          <p:nvPr/>
        </p:nvPicPr>
        <p:blipFill>
          <a:blip r:embed="rId19">
            <a:extLst/>
          </a:blip>
          <a:stretch>
            <a:fillRect/>
          </a:stretch>
        </p:blipFill>
        <p:spPr>
          <a:xfrm>
            <a:off x="10061271" y="226341"/>
            <a:ext cx="432565" cy="357003"/>
          </a:xfrm>
          <a:prstGeom prst="rect">
            <a:avLst/>
          </a:prstGeom>
          <a:ln w="12700">
            <a:miter lim="400000"/>
          </a:ln>
        </p:spPr>
      </p:pic>
      <p:pic>
        <p:nvPicPr>
          <p:cNvPr id="1159" name="Vector" descr="Vector"/>
          <p:cNvPicPr>
            <a:picLocks noChangeAspect="1"/>
          </p:cNvPicPr>
          <p:nvPr/>
        </p:nvPicPr>
        <p:blipFill>
          <a:blip r:embed="rId20">
            <a:extLst/>
          </a:blip>
          <a:stretch>
            <a:fillRect/>
          </a:stretch>
        </p:blipFill>
        <p:spPr>
          <a:xfrm>
            <a:off x="10485446" y="278347"/>
            <a:ext cx="346596" cy="258293"/>
          </a:xfrm>
          <a:prstGeom prst="rect">
            <a:avLst/>
          </a:prstGeom>
          <a:ln w="12700">
            <a:miter lim="400000"/>
          </a:ln>
        </p:spPr>
      </p:pic>
      <p:pic>
        <p:nvPicPr>
          <p:cNvPr id="1160" name="Vector" descr="Vector"/>
          <p:cNvPicPr>
            <a:picLocks noChangeAspect="1"/>
          </p:cNvPicPr>
          <p:nvPr/>
        </p:nvPicPr>
        <p:blipFill>
          <a:blip r:embed="rId21">
            <a:extLst/>
          </a:blip>
          <a:stretch>
            <a:fillRect/>
          </a:stretch>
        </p:blipFill>
        <p:spPr>
          <a:xfrm>
            <a:off x="10467357" y="121159"/>
            <a:ext cx="204654" cy="140481"/>
          </a:xfrm>
          <a:prstGeom prst="rect">
            <a:avLst/>
          </a:prstGeom>
          <a:ln w="12700">
            <a:miter lim="400000"/>
          </a:ln>
        </p:spPr>
      </p:pic>
      <p:pic>
        <p:nvPicPr>
          <p:cNvPr id="1161" name="Vector" descr="Vector"/>
          <p:cNvPicPr>
            <a:picLocks noChangeAspect="1"/>
          </p:cNvPicPr>
          <p:nvPr/>
        </p:nvPicPr>
        <p:blipFill>
          <a:blip r:embed="rId22">
            <a:extLst/>
          </a:blip>
          <a:stretch>
            <a:fillRect/>
          </a:stretch>
        </p:blipFill>
        <p:spPr>
          <a:xfrm>
            <a:off x="10471254" y="10"/>
            <a:ext cx="238784" cy="88549"/>
          </a:xfrm>
          <a:prstGeom prst="rect">
            <a:avLst/>
          </a:prstGeom>
          <a:ln w="12700">
            <a:miter lim="400000"/>
          </a:ln>
        </p:spPr>
      </p:pic>
      <p:pic>
        <p:nvPicPr>
          <p:cNvPr id="1162" name="Vector" descr="Vector"/>
          <p:cNvPicPr>
            <a:picLocks noChangeAspect="1"/>
          </p:cNvPicPr>
          <p:nvPr/>
        </p:nvPicPr>
        <p:blipFill>
          <a:blip r:embed="rId23">
            <a:extLst/>
          </a:blip>
          <a:stretch>
            <a:fillRect/>
          </a:stretch>
        </p:blipFill>
        <p:spPr>
          <a:xfrm>
            <a:off x="10449138" y="116779"/>
            <a:ext cx="63608" cy="49512"/>
          </a:xfrm>
          <a:prstGeom prst="rect">
            <a:avLst/>
          </a:prstGeom>
          <a:ln w="12700">
            <a:miter lim="400000"/>
          </a:ln>
        </p:spPr>
      </p:pic>
      <p:pic>
        <p:nvPicPr>
          <p:cNvPr id="1163" name="Vector" descr="Vector"/>
          <p:cNvPicPr>
            <a:picLocks noChangeAspect="1"/>
          </p:cNvPicPr>
          <p:nvPr/>
        </p:nvPicPr>
        <p:blipFill>
          <a:blip r:embed="rId24">
            <a:extLst/>
          </a:blip>
          <a:stretch>
            <a:fillRect/>
          </a:stretch>
        </p:blipFill>
        <p:spPr>
          <a:xfrm>
            <a:off x="10390842" y="210938"/>
            <a:ext cx="38508" cy="37456"/>
          </a:xfrm>
          <a:prstGeom prst="rect">
            <a:avLst/>
          </a:prstGeom>
          <a:ln w="12700">
            <a:miter lim="400000"/>
          </a:ln>
        </p:spPr>
      </p:pic>
      <p:pic>
        <p:nvPicPr>
          <p:cNvPr id="1164" name="Vector" descr="Vector"/>
          <p:cNvPicPr>
            <a:picLocks noChangeAspect="1"/>
          </p:cNvPicPr>
          <p:nvPr/>
        </p:nvPicPr>
        <p:blipFill>
          <a:blip r:embed="rId25">
            <a:extLst/>
          </a:blip>
          <a:stretch>
            <a:fillRect/>
          </a:stretch>
        </p:blipFill>
        <p:spPr>
          <a:xfrm>
            <a:off x="10494924" y="238769"/>
            <a:ext cx="50813" cy="27137"/>
          </a:xfrm>
          <a:prstGeom prst="rect">
            <a:avLst/>
          </a:prstGeom>
          <a:ln w="12700">
            <a:miter lim="400000"/>
          </a:ln>
        </p:spPr>
      </p:pic>
      <p:pic>
        <p:nvPicPr>
          <p:cNvPr id="1165" name="Vector" descr="Vector"/>
          <p:cNvPicPr>
            <a:picLocks noChangeAspect="1"/>
          </p:cNvPicPr>
          <p:nvPr/>
        </p:nvPicPr>
        <p:blipFill>
          <a:blip r:embed="rId26">
            <a:extLst/>
          </a:blip>
          <a:stretch>
            <a:fillRect/>
          </a:stretch>
        </p:blipFill>
        <p:spPr>
          <a:xfrm>
            <a:off x="10580875" y="104526"/>
            <a:ext cx="36255" cy="28180"/>
          </a:xfrm>
          <a:prstGeom prst="rect">
            <a:avLst/>
          </a:prstGeom>
          <a:ln w="12700">
            <a:miter lim="400000"/>
          </a:ln>
        </p:spPr>
      </p:pic>
      <p:pic>
        <p:nvPicPr>
          <p:cNvPr id="1166" name="Vector" descr="Vector"/>
          <p:cNvPicPr>
            <a:picLocks noChangeAspect="1"/>
          </p:cNvPicPr>
          <p:nvPr/>
        </p:nvPicPr>
        <p:blipFill>
          <a:blip r:embed="rId27">
            <a:extLst/>
          </a:blip>
          <a:stretch>
            <a:fillRect/>
          </a:stretch>
        </p:blipFill>
        <p:spPr>
          <a:xfrm>
            <a:off x="10529992" y="5017120"/>
            <a:ext cx="714671" cy="347655"/>
          </a:xfrm>
          <a:prstGeom prst="rect">
            <a:avLst/>
          </a:prstGeom>
          <a:ln w="12700">
            <a:miter lim="400000"/>
          </a:ln>
        </p:spPr>
      </p:pic>
      <p:pic>
        <p:nvPicPr>
          <p:cNvPr id="1167" name="Vector" descr="Vector"/>
          <p:cNvPicPr>
            <a:picLocks noChangeAspect="1"/>
          </p:cNvPicPr>
          <p:nvPr/>
        </p:nvPicPr>
        <p:blipFill>
          <a:blip r:embed="rId28">
            <a:extLst/>
          </a:blip>
          <a:stretch>
            <a:fillRect/>
          </a:stretch>
        </p:blipFill>
        <p:spPr>
          <a:xfrm>
            <a:off x="10672371" y="5137298"/>
            <a:ext cx="64228" cy="36564"/>
          </a:xfrm>
          <a:prstGeom prst="rect">
            <a:avLst/>
          </a:prstGeom>
          <a:ln w="12700">
            <a:miter lim="400000"/>
          </a:ln>
        </p:spPr>
      </p:pic>
      <p:pic>
        <p:nvPicPr>
          <p:cNvPr id="1168" name="Vector" descr="Vector"/>
          <p:cNvPicPr>
            <a:picLocks noChangeAspect="1"/>
          </p:cNvPicPr>
          <p:nvPr/>
        </p:nvPicPr>
        <p:blipFill>
          <a:blip r:embed="rId29">
            <a:extLst/>
          </a:blip>
          <a:stretch>
            <a:fillRect/>
          </a:stretch>
        </p:blipFill>
        <p:spPr>
          <a:xfrm>
            <a:off x="10924483" y="5397549"/>
            <a:ext cx="148564" cy="84585"/>
          </a:xfrm>
          <a:prstGeom prst="rect">
            <a:avLst/>
          </a:prstGeom>
          <a:ln w="12700">
            <a:miter lim="400000"/>
          </a:ln>
        </p:spPr>
      </p:pic>
      <p:pic>
        <p:nvPicPr>
          <p:cNvPr id="1169" name="Vector" descr="Vector"/>
          <p:cNvPicPr>
            <a:picLocks noChangeAspect="1"/>
          </p:cNvPicPr>
          <p:nvPr/>
        </p:nvPicPr>
        <p:blipFill>
          <a:blip r:embed="rId30">
            <a:extLst/>
          </a:blip>
          <a:stretch>
            <a:fillRect/>
          </a:stretch>
        </p:blipFill>
        <p:spPr>
          <a:xfrm>
            <a:off x="11154659" y="5333230"/>
            <a:ext cx="427334" cy="233032"/>
          </a:xfrm>
          <a:prstGeom prst="rect">
            <a:avLst/>
          </a:prstGeom>
          <a:ln w="12700">
            <a:miter lim="400000"/>
          </a:ln>
        </p:spPr>
      </p:pic>
      <p:pic>
        <p:nvPicPr>
          <p:cNvPr id="1170" name="Vector" descr="Vector"/>
          <p:cNvPicPr>
            <a:picLocks noChangeAspect="1"/>
          </p:cNvPicPr>
          <p:nvPr/>
        </p:nvPicPr>
        <p:blipFill>
          <a:blip r:embed="rId31">
            <a:extLst/>
          </a:blip>
          <a:stretch>
            <a:fillRect/>
          </a:stretch>
        </p:blipFill>
        <p:spPr>
          <a:xfrm>
            <a:off x="11611059" y="5498058"/>
            <a:ext cx="74496" cy="52389"/>
          </a:xfrm>
          <a:prstGeom prst="rect">
            <a:avLst/>
          </a:prstGeom>
          <a:ln w="12700">
            <a:miter lim="400000"/>
          </a:ln>
        </p:spPr>
      </p:pic>
      <p:pic>
        <p:nvPicPr>
          <p:cNvPr id="1171" name="Vector" descr="Vector"/>
          <p:cNvPicPr>
            <a:picLocks noChangeAspect="1"/>
          </p:cNvPicPr>
          <p:nvPr/>
        </p:nvPicPr>
        <p:blipFill>
          <a:blip r:embed="rId32">
            <a:extLst/>
          </a:blip>
          <a:stretch>
            <a:fillRect/>
          </a:stretch>
        </p:blipFill>
        <p:spPr>
          <a:xfrm>
            <a:off x="10991007" y="4912121"/>
            <a:ext cx="78902" cy="131466"/>
          </a:xfrm>
          <a:prstGeom prst="rect">
            <a:avLst/>
          </a:prstGeom>
          <a:ln w="12700">
            <a:miter lim="400000"/>
          </a:ln>
        </p:spPr>
      </p:pic>
      <p:pic>
        <p:nvPicPr>
          <p:cNvPr id="1172" name="Vector" descr="Vector"/>
          <p:cNvPicPr>
            <a:picLocks noChangeAspect="1"/>
          </p:cNvPicPr>
          <p:nvPr/>
        </p:nvPicPr>
        <p:blipFill>
          <a:blip r:embed="rId33">
            <a:extLst/>
          </a:blip>
          <a:stretch>
            <a:fillRect/>
          </a:stretch>
        </p:blipFill>
        <p:spPr>
          <a:xfrm>
            <a:off x="11257146" y="5257006"/>
            <a:ext cx="51335" cy="50008"/>
          </a:xfrm>
          <a:prstGeom prst="rect">
            <a:avLst/>
          </a:prstGeom>
          <a:ln w="12700">
            <a:miter lim="400000"/>
          </a:ln>
        </p:spPr>
      </p:pic>
      <p:pic>
        <p:nvPicPr>
          <p:cNvPr id="1173" name="Vector" descr="Vector"/>
          <p:cNvPicPr>
            <a:picLocks noChangeAspect="1"/>
          </p:cNvPicPr>
          <p:nvPr/>
        </p:nvPicPr>
        <p:blipFill>
          <a:blip r:embed="rId34">
            <a:extLst/>
          </a:blip>
          <a:stretch>
            <a:fillRect/>
          </a:stretch>
        </p:blipFill>
        <p:spPr>
          <a:xfrm>
            <a:off x="11339552" y="5215582"/>
            <a:ext cx="100863" cy="55464"/>
          </a:xfrm>
          <a:prstGeom prst="rect">
            <a:avLst/>
          </a:prstGeom>
          <a:ln w="12700">
            <a:miter lim="400000"/>
          </a:ln>
        </p:spPr>
      </p:pic>
      <p:pic>
        <p:nvPicPr>
          <p:cNvPr id="1174" name="Vector" descr="Vector"/>
          <p:cNvPicPr>
            <a:picLocks noChangeAspect="1"/>
          </p:cNvPicPr>
          <p:nvPr/>
        </p:nvPicPr>
        <p:blipFill>
          <a:blip r:embed="rId35">
            <a:extLst/>
          </a:blip>
          <a:stretch>
            <a:fillRect/>
          </a:stretch>
        </p:blipFill>
        <p:spPr>
          <a:xfrm>
            <a:off x="11165289" y="5006032"/>
            <a:ext cx="43761" cy="61119"/>
          </a:xfrm>
          <a:prstGeom prst="rect">
            <a:avLst/>
          </a:prstGeom>
          <a:ln w="12700">
            <a:miter lim="400000"/>
          </a:ln>
        </p:spPr>
      </p:pic>
      <p:pic>
        <p:nvPicPr>
          <p:cNvPr id="1175" name="Vector" descr="Vector"/>
          <p:cNvPicPr>
            <a:picLocks noChangeAspect="1"/>
          </p:cNvPicPr>
          <p:nvPr/>
        </p:nvPicPr>
        <p:blipFill>
          <a:blip r:embed="rId36">
            <a:extLst/>
          </a:blip>
          <a:stretch>
            <a:fillRect/>
          </a:stretch>
        </p:blipFill>
        <p:spPr>
          <a:xfrm>
            <a:off x="11045735" y="2400945"/>
            <a:ext cx="83985" cy="69851"/>
          </a:xfrm>
          <a:prstGeom prst="rect">
            <a:avLst/>
          </a:prstGeom>
          <a:ln w="12700">
            <a:miter lim="400000"/>
          </a:ln>
        </p:spPr>
      </p:pic>
      <p:pic>
        <p:nvPicPr>
          <p:cNvPr id="1176" name="Vector" descr="Vector"/>
          <p:cNvPicPr>
            <a:picLocks noChangeAspect="1"/>
          </p:cNvPicPr>
          <p:nvPr/>
        </p:nvPicPr>
        <p:blipFill>
          <a:blip r:embed="rId37">
            <a:extLst/>
          </a:blip>
          <a:stretch>
            <a:fillRect/>
          </a:stretch>
        </p:blipFill>
        <p:spPr>
          <a:xfrm>
            <a:off x="11154345" y="2523678"/>
            <a:ext cx="50932" cy="24856"/>
          </a:xfrm>
          <a:prstGeom prst="rect">
            <a:avLst/>
          </a:prstGeom>
          <a:ln w="12700">
            <a:miter lim="400000"/>
          </a:ln>
        </p:spPr>
      </p:pic>
      <p:pic>
        <p:nvPicPr>
          <p:cNvPr id="1177" name="Vector" descr="Vector"/>
          <p:cNvPicPr>
            <a:picLocks noChangeAspect="1"/>
          </p:cNvPicPr>
          <p:nvPr/>
        </p:nvPicPr>
        <p:blipFill>
          <a:blip r:embed="rId38">
            <a:extLst/>
          </a:blip>
          <a:stretch>
            <a:fillRect/>
          </a:stretch>
        </p:blipFill>
        <p:spPr>
          <a:xfrm>
            <a:off x="11144568" y="2420887"/>
            <a:ext cx="21956" cy="39491"/>
          </a:xfrm>
          <a:prstGeom prst="rect">
            <a:avLst/>
          </a:prstGeom>
          <a:ln w="12700">
            <a:miter lim="400000"/>
          </a:ln>
        </p:spPr>
      </p:pic>
      <p:pic>
        <p:nvPicPr>
          <p:cNvPr id="1178" name="Vector" descr="Vector"/>
          <p:cNvPicPr>
            <a:picLocks noChangeAspect="1"/>
          </p:cNvPicPr>
          <p:nvPr/>
        </p:nvPicPr>
        <p:blipFill>
          <a:blip r:embed="rId39">
            <a:extLst/>
          </a:blip>
          <a:stretch>
            <a:fillRect/>
          </a:stretch>
        </p:blipFill>
        <p:spPr>
          <a:xfrm>
            <a:off x="11175860" y="2162355"/>
            <a:ext cx="102246" cy="75772"/>
          </a:xfrm>
          <a:prstGeom prst="rect">
            <a:avLst/>
          </a:prstGeom>
          <a:ln w="12700">
            <a:miter lim="400000"/>
          </a:ln>
        </p:spPr>
      </p:pic>
      <p:pic>
        <p:nvPicPr>
          <p:cNvPr id="1179" name="Vector" descr="Vector"/>
          <p:cNvPicPr>
            <a:picLocks noChangeAspect="1"/>
          </p:cNvPicPr>
          <p:nvPr/>
        </p:nvPicPr>
        <p:blipFill>
          <a:blip r:embed="rId40">
            <a:extLst/>
          </a:blip>
          <a:stretch>
            <a:fillRect/>
          </a:stretch>
        </p:blipFill>
        <p:spPr>
          <a:xfrm>
            <a:off x="11172604" y="1885602"/>
            <a:ext cx="57167" cy="87860"/>
          </a:xfrm>
          <a:prstGeom prst="rect">
            <a:avLst/>
          </a:prstGeom>
          <a:ln w="12700">
            <a:miter lim="400000"/>
          </a:ln>
        </p:spPr>
      </p:pic>
      <p:pic>
        <p:nvPicPr>
          <p:cNvPr id="1180" name="Vector" descr="Vector"/>
          <p:cNvPicPr>
            <a:picLocks noChangeAspect="1"/>
          </p:cNvPicPr>
          <p:nvPr/>
        </p:nvPicPr>
        <p:blipFill>
          <a:blip r:embed="rId41">
            <a:extLst/>
          </a:blip>
          <a:stretch>
            <a:fillRect/>
          </a:stretch>
        </p:blipFill>
        <p:spPr>
          <a:xfrm>
            <a:off x="10985859" y="1386631"/>
            <a:ext cx="24536" cy="26393"/>
          </a:xfrm>
          <a:prstGeom prst="rect">
            <a:avLst/>
          </a:prstGeom>
          <a:ln w="12700">
            <a:miter lim="400000"/>
          </a:ln>
        </p:spPr>
      </p:pic>
      <p:pic>
        <p:nvPicPr>
          <p:cNvPr id="1181" name="Vector" descr="Vector"/>
          <p:cNvPicPr>
            <a:picLocks noChangeAspect="1"/>
          </p:cNvPicPr>
          <p:nvPr/>
        </p:nvPicPr>
        <p:blipFill>
          <a:blip r:embed="rId42">
            <a:extLst/>
          </a:blip>
          <a:stretch>
            <a:fillRect/>
          </a:stretch>
        </p:blipFill>
        <p:spPr>
          <a:xfrm>
            <a:off x="10851476" y="1389085"/>
            <a:ext cx="440409" cy="234813"/>
          </a:xfrm>
          <a:prstGeom prst="rect">
            <a:avLst/>
          </a:prstGeom>
          <a:ln w="12700">
            <a:miter lim="400000"/>
          </a:ln>
        </p:spPr>
      </p:pic>
      <p:pic>
        <p:nvPicPr>
          <p:cNvPr id="1182" name="Vector" descr="Vector"/>
          <p:cNvPicPr>
            <a:picLocks noChangeAspect="1"/>
          </p:cNvPicPr>
          <p:nvPr/>
        </p:nvPicPr>
        <p:blipFill>
          <a:blip r:embed="rId43">
            <a:extLst/>
          </a:blip>
          <a:stretch>
            <a:fillRect/>
          </a:stretch>
        </p:blipFill>
        <p:spPr>
          <a:xfrm>
            <a:off x="11017278" y="1611734"/>
            <a:ext cx="146311" cy="93258"/>
          </a:xfrm>
          <a:prstGeom prst="rect">
            <a:avLst/>
          </a:prstGeom>
          <a:ln w="12700">
            <a:miter lim="400000"/>
          </a:ln>
        </p:spPr>
      </p:pic>
      <p:pic>
        <p:nvPicPr>
          <p:cNvPr id="1183" name="Vector" descr="Vector"/>
          <p:cNvPicPr>
            <a:picLocks noChangeAspect="1"/>
          </p:cNvPicPr>
          <p:nvPr/>
        </p:nvPicPr>
        <p:blipFill>
          <a:blip r:embed="rId44">
            <a:extLst/>
          </a:blip>
          <a:stretch>
            <a:fillRect/>
          </a:stretch>
        </p:blipFill>
        <p:spPr>
          <a:xfrm>
            <a:off x="11234204" y="1680070"/>
            <a:ext cx="79957" cy="87561"/>
          </a:xfrm>
          <a:prstGeom prst="rect">
            <a:avLst/>
          </a:prstGeom>
          <a:ln w="12700">
            <a:miter lim="400000"/>
          </a:ln>
        </p:spPr>
      </p:pic>
      <p:pic>
        <p:nvPicPr>
          <p:cNvPr id="1184" name="Vector" descr="Vector"/>
          <p:cNvPicPr>
            <a:picLocks noChangeAspect="1"/>
          </p:cNvPicPr>
          <p:nvPr/>
        </p:nvPicPr>
        <p:blipFill>
          <a:blip r:embed="rId45">
            <a:extLst/>
          </a:blip>
          <a:stretch>
            <a:fillRect/>
          </a:stretch>
        </p:blipFill>
        <p:spPr>
          <a:xfrm>
            <a:off x="11358537" y="1610915"/>
            <a:ext cx="74771" cy="41772"/>
          </a:xfrm>
          <a:prstGeom prst="rect">
            <a:avLst/>
          </a:prstGeom>
          <a:ln w="12700">
            <a:miter lim="400000"/>
          </a:ln>
        </p:spPr>
      </p:pic>
      <p:pic>
        <p:nvPicPr>
          <p:cNvPr id="1185" name="Vector" descr="Vector"/>
          <p:cNvPicPr>
            <a:picLocks noChangeAspect="1"/>
          </p:cNvPicPr>
          <p:nvPr/>
        </p:nvPicPr>
        <p:blipFill>
          <a:blip r:embed="rId46">
            <a:extLst/>
          </a:blip>
          <a:stretch>
            <a:fillRect/>
          </a:stretch>
        </p:blipFill>
        <p:spPr>
          <a:xfrm>
            <a:off x="11460795" y="1621929"/>
            <a:ext cx="22187" cy="39341"/>
          </a:xfrm>
          <a:prstGeom prst="rect">
            <a:avLst/>
          </a:prstGeom>
          <a:ln w="12700">
            <a:miter lim="400000"/>
          </a:ln>
        </p:spPr>
      </p:pic>
      <p:pic>
        <p:nvPicPr>
          <p:cNvPr id="1186" name="Vector" descr="Vector"/>
          <p:cNvPicPr>
            <a:picLocks noChangeAspect="1"/>
          </p:cNvPicPr>
          <p:nvPr/>
        </p:nvPicPr>
        <p:blipFill>
          <a:blip r:embed="rId47">
            <a:extLst/>
          </a:blip>
          <a:stretch>
            <a:fillRect/>
          </a:stretch>
        </p:blipFill>
        <p:spPr>
          <a:xfrm>
            <a:off x="11401438" y="1570830"/>
            <a:ext cx="37415" cy="26989"/>
          </a:xfrm>
          <a:prstGeom prst="rect">
            <a:avLst/>
          </a:prstGeom>
          <a:ln w="12700">
            <a:miter lim="400000"/>
          </a:ln>
        </p:spPr>
      </p:pic>
      <p:pic>
        <p:nvPicPr>
          <p:cNvPr id="1187" name="Vector" descr="Vector"/>
          <p:cNvPicPr>
            <a:picLocks noChangeAspect="1"/>
          </p:cNvPicPr>
          <p:nvPr/>
        </p:nvPicPr>
        <p:blipFill>
          <a:blip r:embed="rId48">
            <a:extLst/>
          </a:blip>
          <a:stretch>
            <a:fillRect/>
          </a:stretch>
        </p:blipFill>
        <p:spPr>
          <a:xfrm>
            <a:off x="10689576" y="54527"/>
            <a:ext cx="811714" cy="336751"/>
          </a:xfrm>
          <a:prstGeom prst="rect">
            <a:avLst/>
          </a:prstGeom>
          <a:ln w="12700">
            <a:miter lim="400000"/>
          </a:ln>
        </p:spPr>
      </p:pic>
      <p:pic>
        <p:nvPicPr>
          <p:cNvPr id="1188" name="Vector" descr="Vector"/>
          <p:cNvPicPr>
            <a:picLocks noChangeAspect="1"/>
          </p:cNvPicPr>
          <p:nvPr/>
        </p:nvPicPr>
        <p:blipFill>
          <a:blip r:embed="rId49">
            <a:extLst/>
          </a:blip>
          <a:stretch>
            <a:fillRect/>
          </a:stretch>
        </p:blipFill>
        <p:spPr>
          <a:xfrm>
            <a:off x="10818157" y="10"/>
            <a:ext cx="85886" cy="41761"/>
          </a:xfrm>
          <a:prstGeom prst="rect">
            <a:avLst/>
          </a:prstGeom>
          <a:ln w="12700">
            <a:miter lim="400000"/>
          </a:ln>
        </p:spPr>
      </p:pic>
      <p:pic>
        <p:nvPicPr>
          <p:cNvPr id="1189" name="Vector" descr="Vector"/>
          <p:cNvPicPr>
            <a:picLocks noChangeAspect="1"/>
          </p:cNvPicPr>
          <p:nvPr/>
        </p:nvPicPr>
        <p:blipFill>
          <a:blip r:embed="rId50">
            <a:extLst/>
          </a:blip>
          <a:stretch>
            <a:fillRect/>
          </a:stretch>
        </p:blipFill>
        <p:spPr>
          <a:xfrm>
            <a:off x="10866125" y="85377"/>
            <a:ext cx="23541" cy="27038"/>
          </a:xfrm>
          <a:prstGeom prst="rect">
            <a:avLst/>
          </a:prstGeom>
          <a:ln w="12700">
            <a:miter lim="400000"/>
          </a:ln>
        </p:spPr>
      </p:pic>
      <p:pic>
        <p:nvPicPr>
          <p:cNvPr id="1190" name="Vector" descr="Vector"/>
          <p:cNvPicPr>
            <a:picLocks noChangeAspect="1"/>
          </p:cNvPicPr>
          <p:nvPr/>
        </p:nvPicPr>
        <p:blipFill>
          <a:blip r:embed="rId51">
            <a:extLst/>
          </a:blip>
          <a:stretch>
            <a:fillRect/>
          </a:stretch>
        </p:blipFill>
        <p:spPr>
          <a:xfrm>
            <a:off x="10675555" y="359935"/>
            <a:ext cx="1873928" cy="1485321"/>
          </a:xfrm>
          <a:prstGeom prst="rect">
            <a:avLst/>
          </a:prstGeom>
          <a:ln w="12700">
            <a:miter lim="400000"/>
          </a:ln>
        </p:spPr>
      </p:pic>
      <p:pic>
        <p:nvPicPr>
          <p:cNvPr id="1191" name="Vector" descr="Vector"/>
          <p:cNvPicPr>
            <a:picLocks noChangeAspect="1"/>
          </p:cNvPicPr>
          <p:nvPr/>
        </p:nvPicPr>
        <p:blipFill>
          <a:blip r:embed="rId52">
            <a:extLst/>
          </a:blip>
          <a:stretch>
            <a:fillRect/>
          </a:stretch>
        </p:blipFill>
        <p:spPr>
          <a:xfrm>
            <a:off x="11373018" y="447030"/>
            <a:ext cx="280105" cy="153150"/>
          </a:xfrm>
          <a:prstGeom prst="rect">
            <a:avLst/>
          </a:prstGeom>
          <a:ln w="12700">
            <a:miter lim="400000"/>
          </a:ln>
        </p:spPr>
      </p:pic>
      <p:pic>
        <p:nvPicPr>
          <p:cNvPr id="1192" name="Vector" descr="Vector"/>
          <p:cNvPicPr>
            <a:picLocks noChangeAspect="1"/>
          </p:cNvPicPr>
          <p:nvPr/>
        </p:nvPicPr>
        <p:blipFill>
          <a:blip r:embed="rId53">
            <a:extLst/>
          </a:blip>
          <a:stretch>
            <a:fillRect/>
          </a:stretch>
        </p:blipFill>
        <p:spPr>
          <a:xfrm>
            <a:off x="11373329" y="1097147"/>
            <a:ext cx="83599" cy="84355"/>
          </a:xfrm>
          <a:prstGeom prst="rect">
            <a:avLst/>
          </a:prstGeom>
          <a:ln w="12700">
            <a:miter lim="400000"/>
          </a:ln>
        </p:spPr>
      </p:pic>
      <p:pic>
        <p:nvPicPr>
          <p:cNvPr id="1193" name="Vector" descr="Vector"/>
          <p:cNvPicPr>
            <a:picLocks noChangeAspect="1"/>
          </p:cNvPicPr>
          <p:nvPr/>
        </p:nvPicPr>
        <p:blipFill>
          <a:blip r:embed="rId54">
            <a:extLst/>
          </a:blip>
          <a:stretch>
            <a:fillRect/>
          </a:stretch>
        </p:blipFill>
        <p:spPr>
          <a:xfrm>
            <a:off x="11483814" y="1143893"/>
            <a:ext cx="51581" cy="36563"/>
          </a:xfrm>
          <a:prstGeom prst="rect">
            <a:avLst/>
          </a:prstGeom>
          <a:ln w="12700">
            <a:miter lim="400000"/>
          </a:ln>
        </p:spPr>
      </p:pic>
      <p:pic>
        <p:nvPicPr>
          <p:cNvPr id="1194" name="Vector" descr="Vector"/>
          <p:cNvPicPr>
            <a:picLocks noChangeAspect="1"/>
          </p:cNvPicPr>
          <p:nvPr/>
        </p:nvPicPr>
        <p:blipFill>
          <a:blip r:embed="rId55">
            <a:extLst/>
          </a:blip>
          <a:stretch>
            <a:fillRect/>
          </a:stretch>
        </p:blipFill>
        <p:spPr>
          <a:xfrm>
            <a:off x="11359991" y="1222126"/>
            <a:ext cx="75377" cy="24161"/>
          </a:xfrm>
          <a:prstGeom prst="rect">
            <a:avLst/>
          </a:prstGeom>
          <a:ln w="12700">
            <a:miter lim="400000"/>
          </a:ln>
        </p:spPr>
      </p:pic>
      <p:pic>
        <p:nvPicPr>
          <p:cNvPr id="1195" name="Vector" descr="Vector"/>
          <p:cNvPicPr>
            <a:picLocks noChangeAspect="1"/>
          </p:cNvPicPr>
          <p:nvPr/>
        </p:nvPicPr>
        <p:blipFill>
          <a:blip r:embed="rId56">
            <a:extLst/>
          </a:blip>
          <a:stretch>
            <a:fillRect/>
          </a:stretch>
        </p:blipFill>
        <p:spPr>
          <a:xfrm>
            <a:off x="11920073" y="1940569"/>
            <a:ext cx="39799" cy="37207"/>
          </a:xfrm>
          <a:prstGeom prst="rect">
            <a:avLst/>
          </a:prstGeom>
          <a:ln w="12700">
            <a:miter lim="400000"/>
          </a:ln>
        </p:spPr>
      </p:pic>
      <p:pic>
        <p:nvPicPr>
          <p:cNvPr id="1196" name="Vector" descr="Vector"/>
          <p:cNvPicPr>
            <a:picLocks noChangeAspect="1"/>
          </p:cNvPicPr>
          <p:nvPr/>
        </p:nvPicPr>
        <p:blipFill>
          <a:blip r:embed="rId57">
            <a:extLst/>
          </a:blip>
          <a:stretch>
            <a:fillRect/>
          </a:stretch>
        </p:blipFill>
        <p:spPr>
          <a:xfrm>
            <a:off x="12106188" y="1831330"/>
            <a:ext cx="87103" cy="78533"/>
          </a:xfrm>
          <a:prstGeom prst="rect">
            <a:avLst/>
          </a:prstGeom>
          <a:ln w="12700">
            <a:miter lim="400000"/>
          </a:ln>
        </p:spPr>
      </p:pic>
      <p:pic>
        <p:nvPicPr>
          <p:cNvPr id="1197" name="Vector" descr="Vector"/>
          <p:cNvPicPr>
            <a:picLocks noChangeAspect="1"/>
          </p:cNvPicPr>
          <p:nvPr/>
        </p:nvPicPr>
        <p:blipFill>
          <a:blip r:embed="rId58">
            <a:extLst/>
          </a:blip>
          <a:stretch>
            <a:fillRect/>
          </a:stretch>
        </p:blipFill>
        <p:spPr>
          <a:xfrm>
            <a:off x="12170143" y="1803102"/>
            <a:ext cx="25206" cy="38300"/>
          </a:xfrm>
          <a:prstGeom prst="rect">
            <a:avLst/>
          </a:prstGeom>
          <a:ln w="12700">
            <a:miter lim="400000"/>
          </a:ln>
        </p:spPr>
      </p:pic>
      <p:pic>
        <p:nvPicPr>
          <p:cNvPr id="1198" name="Vector" descr="Vector"/>
          <p:cNvPicPr>
            <a:picLocks noChangeAspect="1"/>
          </p:cNvPicPr>
          <p:nvPr/>
        </p:nvPicPr>
        <p:blipFill>
          <a:blip r:embed="rId59">
            <a:extLst/>
          </a:blip>
          <a:stretch>
            <a:fillRect/>
          </a:stretch>
        </p:blipFill>
        <p:spPr>
          <a:xfrm>
            <a:off x="10775939" y="4929571"/>
            <a:ext cx="78629" cy="46629"/>
          </a:xfrm>
          <a:prstGeom prst="rect">
            <a:avLst/>
          </a:prstGeom>
          <a:ln w="12700">
            <a:miter lim="400000"/>
          </a:ln>
        </p:spPr>
      </p:pic>
      <p:pic>
        <p:nvPicPr>
          <p:cNvPr id="1199" name="Vector" descr="Vector"/>
          <p:cNvPicPr>
            <a:picLocks noChangeAspect="1"/>
          </p:cNvPicPr>
          <p:nvPr/>
        </p:nvPicPr>
        <p:blipFill>
          <a:blip r:embed="rId60">
            <a:extLst/>
          </a:blip>
          <a:stretch>
            <a:fillRect/>
          </a:stretch>
        </p:blipFill>
        <p:spPr>
          <a:xfrm>
            <a:off x="10944426" y="4889202"/>
            <a:ext cx="24234" cy="26493"/>
          </a:xfrm>
          <a:prstGeom prst="rect">
            <a:avLst/>
          </a:prstGeom>
          <a:ln w="12700">
            <a:miter lim="400000"/>
          </a:ln>
        </p:spPr>
      </p:pic>
      <p:pic>
        <p:nvPicPr>
          <p:cNvPr id="1200" name="Vector" descr="Vector"/>
          <p:cNvPicPr>
            <a:picLocks noChangeAspect="1"/>
          </p:cNvPicPr>
          <p:nvPr/>
        </p:nvPicPr>
        <p:blipFill>
          <a:blip r:embed="rId61">
            <a:extLst/>
          </a:blip>
          <a:stretch>
            <a:fillRect/>
          </a:stretch>
        </p:blipFill>
        <p:spPr>
          <a:xfrm>
            <a:off x="10904032" y="5025578"/>
            <a:ext cx="37113" cy="27336"/>
          </a:xfrm>
          <a:prstGeom prst="rect">
            <a:avLst/>
          </a:prstGeom>
          <a:ln w="12700">
            <a:miter lim="400000"/>
          </a:ln>
        </p:spPr>
      </p:pic>
      <p:pic>
        <p:nvPicPr>
          <p:cNvPr id="1201" name="Vector" descr="Vector"/>
          <p:cNvPicPr>
            <a:picLocks noChangeAspect="1"/>
          </p:cNvPicPr>
          <p:nvPr/>
        </p:nvPicPr>
        <p:blipFill>
          <a:blip r:embed="rId62">
            <a:extLst/>
          </a:blip>
          <a:stretch>
            <a:fillRect/>
          </a:stretch>
        </p:blipFill>
        <p:spPr>
          <a:xfrm>
            <a:off x="11120949" y="4935041"/>
            <a:ext cx="35635" cy="64444"/>
          </a:xfrm>
          <a:prstGeom prst="rect">
            <a:avLst/>
          </a:prstGeom>
          <a:ln w="12700">
            <a:miter lim="400000"/>
          </a:ln>
        </p:spPr>
      </p:pic>
      <p:pic>
        <p:nvPicPr>
          <p:cNvPr id="1202" name="Vector" descr="Vector"/>
          <p:cNvPicPr>
            <a:picLocks noChangeAspect="1"/>
          </p:cNvPicPr>
          <p:nvPr/>
        </p:nvPicPr>
        <p:blipFill>
          <a:blip r:embed="rId63">
            <a:extLst/>
          </a:blip>
          <a:stretch>
            <a:fillRect/>
          </a:stretch>
        </p:blipFill>
        <p:spPr>
          <a:xfrm>
            <a:off x="10967786" y="4805139"/>
            <a:ext cx="138217" cy="110753"/>
          </a:xfrm>
          <a:prstGeom prst="rect">
            <a:avLst/>
          </a:prstGeom>
          <a:ln w="12700">
            <a:miter lim="400000"/>
          </a:ln>
        </p:spPr>
      </p:pic>
      <p:pic>
        <p:nvPicPr>
          <p:cNvPr id="1203" name="Vector" descr="Vector"/>
          <p:cNvPicPr>
            <a:picLocks noChangeAspect="1"/>
          </p:cNvPicPr>
          <p:nvPr/>
        </p:nvPicPr>
        <p:blipFill>
          <a:blip r:embed="rId64">
            <a:extLst/>
          </a:blip>
          <a:stretch>
            <a:fillRect/>
          </a:stretch>
        </p:blipFill>
        <p:spPr>
          <a:xfrm>
            <a:off x="11079636" y="4978746"/>
            <a:ext cx="102271" cy="123380"/>
          </a:xfrm>
          <a:prstGeom prst="rect">
            <a:avLst/>
          </a:prstGeom>
          <a:ln w="12700">
            <a:miter lim="400000"/>
          </a:ln>
        </p:spPr>
      </p:pic>
      <p:pic>
        <p:nvPicPr>
          <p:cNvPr id="1204" name="Vector" descr="Vector"/>
          <p:cNvPicPr>
            <a:picLocks noChangeAspect="1"/>
          </p:cNvPicPr>
          <p:nvPr/>
        </p:nvPicPr>
        <p:blipFill>
          <a:blip r:embed="rId65">
            <a:extLst/>
          </a:blip>
          <a:stretch>
            <a:fillRect/>
          </a:stretch>
        </p:blipFill>
        <p:spPr>
          <a:xfrm>
            <a:off x="11227777" y="5170785"/>
            <a:ext cx="24734" cy="26294"/>
          </a:xfrm>
          <a:prstGeom prst="rect">
            <a:avLst/>
          </a:prstGeom>
          <a:ln w="12700">
            <a:miter lim="400000"/>
          </a:ln>
        </p:spPr>
      </p:pic>
      <p:pic>
        <p:nvPicPr>
          <p:cNvPr id="1205" name="Vector" descr="Vector"/>
          <p:cNvPicPr>
            <a:picLocks noChangeAspect="1"/>
          </p:cNvPicPr>
          <p:nvPr/>
        </p:nvPicPr>
        <p:blipFill>
          <a:blip r:embed="rId66">
            <a:extLst/>
          </a:blip>
          <a:stretch>
            <a:fillRect/>
          </a:stretch>
        </p:blipFill>
        <p:spPr>
          <a:xfrm>
            <a:off x="11221296" y="5146476"/>
            <a:ext cx="39214" cy="36414"/>
          </a:xfrm>
          <a:prstGeom prst="rect">
            <a:avLst/>
          </a:prstGeom>
          <a:ln w="12700">
            <a:miter lim="400000"/>
          </a:ln>
        </p:spPr>
      </p:pic>
      <p:pic>
        <p:nvPicPr>
          <p:cNvPr id="1206" name="Vector" descr="Vector"/>
          <p:cNvPicPr>
            <a:picLocks noChangeAspect="1"/>
          </p:cNvPicPr>
          <p:nvPr/>
        </p:nvPicPr>
        <p:blipFill>
          <a:blip r:embed="rId67">
            <a:extLst/>
          </a:blip>
          <a:stretch>
            <a:fillRect/>
          </a:stretch>
        </p:blipFill>
        <p:spPr>
          <a:xfrm>
            <a:off x="11232091" y="5036244"/>
            <a:ext cx="27640" cy="36265"/>
          </a:xfrm>
          <a:prstGeom prst="rect">
            <a:avLst/>
          </a:prstGeom>
          <a:ln w="12700">
            <a:miter lim="400000"/>
          </a:ln>
        </p:spPr>
      </p:pic>
      <p:pic>
        <p:nvPicPr>
          <p:cNvPr id="1207" name="Vector" descr="Vector"/>
          <p:cNvPicPr>
            <a:picLocks noChangeAspect="1"/>
          </p:cNvPicPr>
          <p:nvPr/>
        </p:nvPicPr>
        <p:blipFill>
          <a:blip r:embed="rId68">
            <a:extLst/>
          </a:blip>
          <a:stretch>
            <a:fillRect/>
          </a:stretch>
        </p:blipFill>
        <p:spPr>
          <a:xfrm>
            <a:off x="11290148" y="5160565"/>
            <a:ext cx="49043" cy="41177"/>
          </a:xfrm>
          <a:prstGeom prst="rect">
            <a:avLst/>
          </a:prstGeom>
          <a:ln w="12700">
            <a:miter lim="400000"/>
          </a:ln>
        </p:spPr>
      </p:pic>
      <p:pic>
        <p:nvPicPr>
          <p:cNvPr id="1208" name="Vector" descr="Vector"/>
          <p:cNvPicPr>
            <a:picLocks noChangeAspect="1"/>
          </p:cNvPicPr>
          <p:nvPr/>
        </p:nvPicPr>
        <p:blipFill>
          <a:blip r:embed="rId69">
            <a:extLst/>
          </a:blip>
          <a:stretch>
            <a:fillRect/>
          </a:stretch>
        </p:blipFill>
        <p:spPr>
          <a:xfrm>
            <a:off x="10876760" y="5206653"/>
            <a:ext cx="96410" cy="60326"/>
          </a:xfrm>
          <a:prstGeom prst="rect">
            <a:avLst/>
          </a:prstGeom>
          <a:ln w="12700">
            <a:miter lim="400000"/>
          </a:ln>
        </p:spPr>
      </p:pic>
      <p:pic>
        <p:nvPicPr>
          <p:cNvPr id="1209" name="Vector" descr="Vector"/>
          <p:cNvPicPr>
            <a:picLocks noChangeAspect="1"/>
          </p:cNvPicPr>
          <p:nvPr/>
        </p:nvPicPr>
        <p:blipFill>
          <a:blip r:embed="rId70">
            <a:extLst/>
          </a:blip>
          <a:stretch>
            <a:fillRect/>
          </a:stretch>
        </p:blipFill>
        <p:spPr>
          <a:xfrm>
            <a:off x="10824868" y="5293171"/>
            <a:ext cx="39772" cy="35472"/>
          </a:xfrm>
          <a:prstGeom prst="rect">
            <a:avLst/>
          </a:prstGeom>
          <a:ln w="12700">
            <a:miter lim="400000"/>
          </a:ln>
        </p:spPr>
      </p:pic>
      <p:pic>
        <p:nvPicPr>
          <p:cNvPr id="1210" name="Vector" descr="Vector"/>
          <p:cNvPicPr>
            <a:picLocks noChangeAspect="1"/>
          </p:cNvPicPr>
          <p:nvPr/>
        </p:nvPicPr>
        <p:blipFill>
          <a:blip r:embed="rId71">
            <a:extLst/>
          </a:blip>
          <a:stretch>
            <a:fillRect/>
          </a:stretch>
        </p:blipFill>
        <p:spPr>
          <a:xfrm>
            <a:off x="11290287" y="10434119"/>
            <a:ext cx="130101" cy="104053"/>
          </a:xfrm>
          <a:prstGeom prst="rect">
            <a:avLst/>
          </a:prstGeom>
          <a:ln w="12700">
            <a:miter lim="400000"/>
          </a:ln>
        </p:spPr>
      </p:pic>
      <p:pic>
        <p:nvPicPr>
          <p:cNvPr id="1211" name="Vector" descr="Vector"/>
          <p:cNvPicPr>
            <a:picLocks noChangeAspect="1"/>
          </p:cNvPicPr>
          <p:nvPr/>
        </p:nvPicPr>
        <p:blipFill>
          <a:blip r:embed="rId72">
            <a:extLst/>
          </a:blip>
          <a:stretch>
            <a:fillRect/>
          </a:stretch>
        </p:blipFill>
        <p:spPr>
          <a:xfrm>
            <a:off x="11402283" y="10454757"/>
            <a:ext cx="124907" cy="139997"/>
          </a:xfrm>
          <a:prstGeom prst="rect">
            <a:avLst/>
          </a:prstGeom>
          <a:ln w="12700">
            <a:miter lim="400000"/>
          </a:ln>
        </p:spPr>
      </p:pic>
      <p:pic>
        <p:nvPicPr>
          <p:cNvPr id="1212" name="Vector" descr="Vector"/>
          <p:cNvPicPr>
            <a:picLocks noChangeAspect="1"/>
          </p:cNvPicPr>
          <p:nvPr/>
        </p:nvPicPr>
        <p:blipFill>
          <a:blip r:embed="rId73">
            <a:extLst/>
          </a:blip>
          <a:stretch>
            <a:fillRect/>
          </a:stretch>
        </p:blipFill>
        <p:spPr>
          <a:xfrm>
            <a:off x="10768248" y="10"/>
            <a:ext cx="1901525" cy="373793"/>
          </a:xfrm>
          <a:prstGeom prst="rect">
            <a:avLst/>
          </a:prstGeom>
          <a:ln w="12700">
            <a:miter lim="400000"/>
          </a:ln>
        </p:spPr>
      </p:pic>
      <p:pic>
        <p:nvPicPr>
          <p:cNvPr id="1213" name="Vector" descr="Vector"/>
          <p:cNvPicPr>
            <a:picLocks noChangeAspect="1"/>
          </p:cNvPicPr>
          <p:nvPr/>
        </p:nvPicPr>
        <p:blipFill>
          <a:blip r:embed="rId74">
            <a:extLst/>
          </a:blip>
          <a:stretch>
            <a:fillRect/>
          </a:stretch>
        </p:blipFill>
        <p:spPr>
          <a:xfrm>
            <a:off x="11645093" y="10"/>
            <a:ext cx="3943715" cy="2462281"/>
          </a:xfrm>
          <a:prstGeom prst="rect">
            <a:avLst/>
          </a:prstGeom>
          <a:ln w="12700">
            <a:miter lim="400000"/>
          </a:ln>
        </p:spPr>
      </p:pic>
      <p:pic>
        <p:nvPicPr>
          <p:cNvPr id="1214" name="Vector" descr="Vector"/>
          <p:cNvPicPr>
            <a:picLocks noChangeAspect="1"/>
          </p:cNvPicPr>
          <p:nvPr/>
        </p:nvPicPr>
        <p:blipFill>
          <a:blip r:embed="rId75">
            <a:extLst/>
          </a:blip>
          <a:stretch>
            <a:fillRect/>
          </a:stretch>
        </p:blipFill>
        <p:spPr>
          <a:xfrm>
            <a:off x="14717864" y="967829"/>
            <a:ext cx="141778" cy="138411"/>
          </a:xfrm>
          <a:prstGeom prst="rect">
            <a:avLst/>
          </a:prstGeom>
          <a:ln w="12700">
            <a:miter lim="400000"/>
          </a:ln>
        </p:spPr>
      </p:pic>
      <p:pic>
        <p:nvPicPr>
          <p:cNvPr id="1215" name="Vector" descr="Vector"/>
          <p:cNvPicPr>
            <a:picLocks noChangeAspect="1"/>
          </p:cNvPicPr>
          <p:nvPr/>
        </p:nvPicPr>
        <p:blipFill>
          <a:blip r:embed="rId76">
            <a:extLst/>
          </a:blip>
          <a:stretch>
            <a:fillRect/>
          </a:stretch>
        </p:blipFill>
        <p:spPr>
          <a:xfrm>
            <a:off x="15309606" y="1188739"/>
            <a:ext cx="112916" cy="58540"/>
          </a:xfrm>
          <a:prstGeom prst="rect">
            <a:avLst/>
          </a:prstGeom>
          <a:ln w="12700">
            <a:miter lim="400000"/>
          </a:ln>
        </p:spPr>
      </p:pic>
      <p:pic>
        <p:nvPicPr>
          <p:cNvPr id="1216" name="Vector" descr="Vector"/>
          <p:cNvPicPr>
            <a:picLocks noChangeAspect="1"/>
          </p:cNvPicPr>
          <p:nvPr/>
        </p:nvPicPr>
        <p:blipFill>
          <a:blip r:embed="rId77">
            <a:extLst/>
          </a:blip>
          <a:stretch>
            <a:fillRect/>
          </a:stretch>
        </p:blipFill>
        <p:spPr>
          <a:xfrm>
            <a:off x="15015001" y="1048047"/>
            <a:ext cx="59205" cy="80220"/>
          </a:xfrm>
          <a:prstGeom prst="rect">
            <a:avLst/>
          </a:prstGeom>
          <a:ln w="12700">
            <a:miter lim="400000"/>
          </a:ln>
        </p:spPr>
      </p:pic>
      <p:pic>
        <p:nvPicPr>
          <p:cNvPr id="1217" name="Vector" descr="Vector"/>
          <p:cNvPicPr>
            <a:picLocks noChangeAspect="1"/>
          </p:cNvPicPr>
          <p:nvPr/>
        </p:nvPicPr>
        <p:blipFill>
          <a:blip r:embed="rId78">
            <a:extLst/>
          </a:blip>
          <a:stretch>
            <a:fillRect/>
          </a:stretch>
        </p:blipFill>
        <p:spPr>
          <a:xfrm>
            <a:off x="15359470" y="872115"/>
            <a:ext cx="106459" cy="87916"/>
          </a:xfrm>
          <a:prstGeom prst="rect">
            <a:avLst/>
          </a:prstGeom>
          <a:ln w="12700">
            <a:miter lim="400000"/>
          </a:ln>
        </p:spPr>
      </p:pic>
      <p:pic>
        <p:nvPicPr>
          <p:cNvPr id="1218" name="Vector" descr="Vector"/>
          <p:cNvPicPr>
            <a:picLocks noChangeAspect="1"/>
          </p:cNvPicPr>
          <p:nvPr/>
        </p:nvPicPr>
        <p:blipFill>
          <a:blip r:embed="rId79">
            <a:extLst/>
          </a:blip>
          <a:stretch>
            <a:fillRect/>
          </a:stretch>
        </p:blipFill>
        <p:spPr>
          <a:xfrm>
            <a:off x="14557041" y="1714573"/>
            <a:ext cx="716341" cy="446477"/>
          </a:xfrm>
          <a:prstGeom prst="rect">
            <a:avLst/>
          </a:prstGeom>
          <a:ln w="12700">
            <a:miter lim="400000"/>
          </a:ln>
        </p:spPr>
      </p:pic>
      <p:pic>
        <p:nvPicPr>
          <p:cNvPr id="1219" name="Vector" descr="Vector"/>
          <p:cNvPicPr>
            <a:picLocks noChangeAspect="1"/>
          </p:cNvPicPr>
          <p:nvPr/>
        </p:nvPicPr>
        <p:blipFill>
          <a:blip r:embed="rId80">
            <a:extLst/>
          </a:blip>
          <a:stretch>
            <a:fillRect/>
          </a:stretch>
        </p:blipFill>
        <p:spPr>
          <a:xfrm>
            <a:off x="17273144" y="449505"/>
            <a:ext cx="885271" cy="421103"/>
          </a:xfrm>
          <a:prstGeom prst="rect">
            <a:avLst/>
          </a:prstGeom>
          <a:ln w="12700">
            <a:miter lim="400000"/>
          </a:ln>
        </p:spPr>
      </p:pic>
      <p:pic>
        <p:nvPicPr>
          <p:cNvPr id="1220" name="Vector" descr="Vector"/>
          <p:cNvPicPr>
            <a:picLocks noChangeAspect="1"/>
          </p:cNvPicPr>
          <p:nvPr/>
        </p:nvPicPr>
        <p:blipFill>
          <a:blip r:embed="rId81">
            <a:extLst/>
          </a:blip>
          <a:stretch>
            <a:fillRect/>
          </a:stretch>
        </p:blipFill>
        <p:spPr>
          <a:xfrm>
            <a:off x="17769611" y="475409"/>
            <a:ext cx="557188" cy="189742"/>
          </a:xfrm>
          <a:prstGeom prst="rect">
            <a:avLst/>
          </a:prstGeom>
          <a:ln w="12700">
            <a:miter lim="400000"/>
          </a:ln>
        </p:spPr>
      </p:pic>
      <p:pic>
        <p:nvPicPr>
          <p:cNvPr id="1221" name="Vector" descr="Vector"/>
          <p:cNvPicPr>
            <a:picLocks noChangeAspect="1"/>
          </p:cNvPicPr>
          <p:nvPr/>
        </p:nvPicPr>
        <p:blipFill>
          <a:blip r:embed="rId82">
            <a:extLst/>
          </a:blip>
          <a:stretch>
            <a:fillRect/>
          </a:stretch>
        </p:blipFill>
        <p:spPr>
          <a:xfrm>
            <a:off x="26051585" y="11478666"/>
            <a:ext cx="351593" cy="394779"/>
          </a:xfrm>
          <a:prstGeom prst="rect">
            <a:avLst/>
          </a:prstGeom>
          <a:ln w="12700">
            <a:miter lim="400000"/>
          </a:ln>
        </p:spPr>
      </p:pic>
      <p:pic>
        <p:nvPicPr>
          <p:cNvPr id="1222" name="Vector" descr="Vector"/>
          <p:cNvPicPr>
            <a:picLocks noChangeAspect="1"/>
          </p:cNvPicPr>
          <p:nvPr/>
        </p:nvPicPr>
        <p:blipFill>
          <a:blip r:embed="rId82">
            <a:extLst/>
          </a:blip>
          <a:stretch>
            <a:fillRect/>
          </a:stretch>
        </p:blipFill>
        <p:spPr>
          <a:xfrm>
            <a:off x="26037086" y="11309697"/>
            <a:ext cx="139851" cy="204629"/>
          </a:xfrm>
          <a:prstGeom prst="rect">
            <a:avLst/>
          </a:prstGeom>
          <a:ln w="12700">
            <a:miter lim="400000"/>
          </a:ln>
        </p:spPr>
      </p:pic>
      <p:pic>
        <p:nvPicPr>
          <p:cNvPr id="1223" name="Vector" descr="Vector"/>
          <p:cNvPicPr>
            <a:picLocks noChangeAspect="1"/>
          </p:cNvPicPr>
          <p:nvPr/>
        </p:nvPicPr>
        <p:blipFill>
          <a:blip r:embed="rId82">
            <a:extLst/>
          </a:blip>
          <a:stretch>
            <a:fillRect/>
          </a:stretch>
        </p:blipFill>
        <p:spPr>
          <a:xfrm>
            <a:off x="25543693" y="11691242"/>
            <a:ext cx="552664" cy="509479"/>
          </a:xfrm>
          <a:prstGeom prst="rect">
            <a:avLst/>
          </a:prstGeom>
          <a:ln w="12700">
            <a:miter lim="400000"/>
          </a:ln>
        </p:spPr>
      </p:pic>
      <p:pic>
        <p:nvPicPr>
          <p:cNvPr id="1224" name="Vector" descr="Vector"/>
          <p:cNvPicPr>
            <a:picLocks noChangeAspect="1"/>
          </p:cNvPicPr>
          <p:nvPr/>
        </p:nvPicPr>
        <p:blipFill>
          <a:blip r:embed="rId82">
            <a:extLst/>
          </a:blip>
          <a:stretch>
            <a:fillRect/>
          </a:stretch>
        </p:blipFill>
        <p:spPr>
          <a:xfrm>
            <a:off x="25589275" y="12142142"/>
            <a:ext cx="48395" cy="80785"/>
          </a:xfrm>
          <a:prstGeom prst="rect">
            <a:avLst/>
          </a:prstGeom>
          <a:ln w="12700">
            <a:miter lim="400000"/>
          </a:ln>
        </p:spPr>
      </p:pic>
      <p:pic>
        <p:nvPicPr>
          <p:cNvPr id="1225" name="Vector" descr="Vector"/>
          <p:cNvPicPr>
            <a:picLocks noChangeAspect="1"/>
          </p:cNvPicPr>
          <p:nvPr/>
        </p:nvPicPr>
        <p:blipFill>
          <a:blip r:embed="rId83">
            <a:extLst/>
          </a:blip>
          <a:stretch>
            <a:fillRect/>
          </a:stretch>
        </p:blipFill>
        <p:spPr>
          <a:xfrm>
            <a:off x="18068081" y="8625130"/>
            <a:ext cx="598827" cy="1009021"/>
          </a:xfrm>
          <a:prstGeom prst="rect">
            <a:avLst/>
          </a:prstGeom>
          <a:ln w="12700">
            <a:miter lim="400000"/>
          </a:ln>
        </p:spPr>
      </p:pic>
      <p:pic>
        <p:nvPicPr>
          <p:cNvPr id="1226" name="Vector" descr="Vector"/>
          <p:cNvPicPr>
            <a:picLocks noChangeAspect="1"/>
          </p:cNvPicPr>
          <p:nvPr/>
        </p:nvPicPr>
        <p:blipFill>
          <a:blip r:embed="rId84">
            <a:extLst/>
          </a:blip>
          <a:stretch>
            <a:fillRect/>
          </a:stretch>
        </p:blipFill>
        <p:spPr>
          <a:xfrm>
            <a:off x="18858270" y="9324925"/>
            <a:ext cx="61126" cy="65286"/>
          </a:xfrm>
          <a:prstGeom prst="rect">
            <a:avLst/>
          </a:prstGeom>
          <a:ln w="12700">
            <a:miter lim="400000"/>
          </a:ln>
        </p:spPr>
      </p:pic>
      <p:pic>
        <p:nvPicPr>
          <p:cNvPr id="1227" name="Vector" descr="Vector"/>
          <p:cNvPicPr>
            <a:picLocks noChangeAspect="1"/>
          </p:cNvPicPr>
          <p:nvPr/>
        </p:nvPicPr>
        <p:blipFill>
          <a:blip r:embed="rId85">
            <a:extLst/>
          </a:blip>
          <a:stretch>
            <a:fillRect/>
          </a:stretch>
        </p:blipFill>
        <p:spPr>
          <a:xfrm>
            <a:off x="19006664" y="9294812"/>
            <a:ext cx="40232" cy="49016"/>
          </a:xfrm>
          <a:prstGeom prst="rect">
            <a:avLst/>
          </a:prstGeom>
          <a:ln w="12700">
            <a:miter lim="400000"/>
          </a:ln>
        </p:spPr>
      </p:pic>
      <p:pic>
        <p:nvPicPr>
          <p:cNvPr id="1228" name="Vector" descr="Vector"/>
          <p:cNvPicPr>
            <a:picLocks noChangeAspect="1"/>
          </p:cNvPicPr>
          <p:nvPr/>
        </p:nvPicPr>
        <p:blipFill>
          <a:blip r:embed="rId86">
            <a:extLst/>
          </a:blip>
          <a:stretch>
            <a:fillRect/>
          </a:stretch>
        </p:blipFill>
        <p:spPr>
          <a:xfrm>
            <a:off x="24223665" y="11500543"/>
            <a:ext cx="162729" cy="252573"/>
          </a:xfrm>
          <a:prstGeom prst="rect">
            <a:avLst/>
          </a:prstGeom>
          <a:ln w="12700">
            <a:miter lim="400000"/>
          </a:ln>
        </p:spPr>
      </p:pic>
      <p:pic>
        <p:nvPicPr>
          <p:cNvPr id="1229" name="Vector" descr="Vector"/>
          <p:cNvPicPr>
            <a:picLocks noChangeAspect="1"/>
          </p:cNvPicPr>
          <p:nvPr/>
        </p:nvPicPr>
        <p:blipFill>
          <a:blip r:embed="rId87">
            <a:extLst/>
          </a:blip>
          <a:stretch>
            <a:fillRect/>
          </a:stretch>
        </p:blipFill>
        <p:spPr>
          <a:xfrm>
            <a:off x="24199915" y="11425932"/>
            <a:ext cx="38589" cy="63599"/>
          </a:xfrm>
          <a:prstGeom prst="rect">
            <a:avLst/>
          </a:prstGeom>
          <a:ln w="12700">
            <a:miter lim="400000"/>
          </a:ln>
        </p:spPr>
      </p:pic>
      <p:pic>
        <p:nvPicPr>
          <p:cNvPr id="1230" name="Vector" descr="Vector"/>
          <p:cNvPicPr>
            <a:picLocks noChangeAspect="1"/>
          </p:cNvPicPr>
          <p:nvPr/>
        </p:nvPicPr>
        <p:blipFill>
          <a:blip r:embed="rId82">
            <a:extLst/>
          </a:blip>
          <a:stretch>
            <a:fillRect/>
          </a:stretch>
        </p:blipFill>
        <p:spPr>
          <a:xfrm>
            <a:off x="24446766" y="11468397"/>
            <a:ext cx="46617" cy="68210"/>
          </a:xfrm>
          <a:prstGeom prst="rect">
            <a:avLst/>
          </a:prstGeom>
          <a:ln w="12700">
            <a:miter lim="400000"/>
          </a:ln>
        </p:spPr>
      </p:pic>
      <p:pic>
        <p:nvPicPr>
          <p:cNvPr id="1231" name="Vector" descr="Vector"/>
          <p:cNvPicPr>
            <a:picLocks noChangeAspect="1"/>
          </p:cNvPicPr>
          <p:nvPr/>
        </p:nvPicPr>
        <p:blipFill>
          <a:blip r:embed="rId88">
            <a:extLst/>
          </a:blip>
          <a:stretch>
            <a:fillRect/>
          </a:stretch>
        </p:blipFill>
        <p:spPr>
          <a:xfrm>
            <a:off x="19076964" y="6964957"/>
            <a:ext cx="101527" cy="53994"/>
          </a:xfrm>
          <a:prstGeom prst="rect">
            <a:avLst/>
          </a:prstGeom>
          <a:ln w="12700">
            <a:miter lim="400000"/>
          </a:ln>
        </p:spPr>
      </p:pic>
      <p:pic>
        <p:nvPicPr>
          <p:cNvPr id="1232" name="Vector" descr="Vector"/>
          <p:cNvPicPr>
            <a:picLocks noChangeAspect="1"/>
          </p:cNvPicPr>
          <p:nvPr/>
        </p:nvPicPr>
        <p:blipFill>
          <a:blip r:embed="rId82">
            <a:extLst/>
          </a:blip>
          <a:stretch>
            <a:fillRect/>
          </a:stretch>
        </p:blipFill>
        <p:spPr>
          <a:xfrm>
            <a:off x="25624976" y="10227071"/>
            <a:ext cx="226096" cy="204504"/>
          </a:xfrm>
          <a:prstGeom prst="rect">
            <a:avLst/>
          </a:prstGeom>
          <a:ln w="12700">
            <a:miter lim="400000"/>
          </a:ln>
        </p:spPr>
      </p:pic>
      <p:pic>
        <p:nvPicPr>
          <p:cNvPr id="1233" name="Vector" descr="Vector"/>
          <p:cNvPicPr>
            <a:picLocks noChangeAspect="1"/>
          </p:cNvPicPr>
          <p:nvPr/>
        </p:nvPicPr>
        <p:blipFill>
          <a:blip r:embed="rId82">
            <a:extLst/>
          </a:blip>
          <a:stretch>
            <a:fillRect/>
          </a:stretch>
        </p:blipFill>
        <p:spPr>
          <a:xfrm>
            <a:off x="25837435" y="10302329"/>
            <a:ext cx="43061" cy="43061"/>
          </a:xfrm>
          <a:prstGeom prst="rect">
            <a:avLst/>
          </a:prstGeom>
          <a:ln w="12700">
            <a:miter lim="400000"/>
          </a:ln>
        </p:spPr>
      </p:pic>
      <p:pic>
        <p:nvPicPr>
          <p:cNvPr id="1234" name="Vector" descr="Vector"/>
          <p:cNvPicPr>
            <a:picLocks noChangeAspect="1"/>
          </p:cNvPicPr>
          <p:nvPr/>
        </p:nvPicPr>
        <p:blipFill>
          <a:blip r:embed="rId82">
            <a:extLst/>
          </a:blip>
          <a:stretch>
            <a:fillRect/>
          </a:stretch>
        </p:blipFill>
        <p:spPr>
          <a:xfrm>
            <a:off x="25875157" y="10358586"/>
            <a:ext cx="43061" cy="43061"/>
          </a:xfrm>
          <a:prstGeom prst="rect">
            <a:avLst/>
          </a:prstGeom>
          <a:ln w="12700">
            <a:miter lim="400000"/>
          </a:ln>
        </p:spPr>
      </p:pic>
      <p:pic>
        <p:nvPicPr>
          <p:cNvPr id="1235" name="Vector" descr="Vector"/>
          <p:cNvPicPr>
            <a:picLocks noChangeAspect="1"/>
          </p:cNvPicPr>
          <p:nvPr/>
        </p:nvPicPr>
        <p:blipFill>
          <a:blip r:embed="rId82">
            <a:extLst/>
          </a:blip>
          <a:stretch>
            <a:fillRect/>
          </a:stretch>
        </p:blipFill>
        <p:spPr>
          <a:xfrm>
            <a:off x="26506465" y="10158114"/>
            <a:ext cx="98696" cy="87899"/>
          </a:xfrm>
          <a:prstGeom prst="rect">
            <a:avLst/>
          </a:prstGeom>
          <a:ln w="12700">
            <a:miter lim="400000"/>
          </a:ln>
        </p:spPr>
      </p:pic>
      <p:pic>
        <p:nvPicPr>
          <p:cNvPr id="1236" name="Vector" descr="Vector"/>
          <p:cNvPicPr>
            <a:picLocks noChangeAspect="1"/>
          </p:cNvPicPr>
          <p:nvPr/>
        </p:nvPicPr>
        <p:blipFill>
          <a:blip r:embed="rId82">
            <a:extLst/>
          </a:blip>
          <a:stretch>
            <a:fillRect/>
          </a:stretch>
        </p:blipFill>
        <p:spPr>
          <a:xfrm>
            <a:off x="26599356" y="10100369"/>
            <a:ext cx="95138" cy="62749"/>
          </a:xfrm>
          <a:prstGeom prst="rect">
            <a:avLst/>
          </a:prstGeom>
          <a:ln w="12700">
            <a:miter lim="400000"/>
          </a:ln>
        </p:spPr>
      </p:pic>
      <p:pic>
        <p:nvPicPr>
          <p:cNvPr id="1237" name="Vector" descr="Vector"/>
          <p:cNvPicPr>
            <a:picLocks noChangeAspect="1"/>
          </p:cNvPicPr>
          <p:nvPr/>
        </p:nvPicPr>
        <p:blipFill>
          <a:blip r:embed="rId82">
            <a:extLst/>
          </a:blip>
          <a:stretch>
            <a:fillRect/>
          </a:stretch>
        </p:blipFill>
        <p:spPr>
          <a:xfrm>
            <a:off x="26542538" y="10275341"/>
            <a:ext cx="41282" cy="30487"/>
          </a:xfrm>
          <a:prstGeom prst="rect">
            <a:avLst/>
          </a:prstGeom>
          <a:ln w="12700">
            <a:miter lim="400000"/>
          </a:ln>
        </p:spPr>
      </p:pic>
      <p:pic>
        <p:nvPicPr>
          <p:cNvPr id="1238" name="Vector" descr="Vector"/>
          <p:cNvPicPr>
            <a:picLocks noChangeAspect="1"/>
          </p:cNvPicPr>
          <p:nvPr/>
        </p:nvPicPr>
        <p:blipFill>
          <a:blip r:embed="rId82">
            <a:extLst/>
          </a:blip>
          <a:stretch>
            <a:fillRect/>
          </a:stretch>
        </p:blipFill>
        <p:spPr>
          <a:xfrm>
            <a:off x="26499523" y="10107910"/>
            <a:ext cx="44840" cy="55635"/>
          </a:xfrm>
          <a:prstGeom prst="rect">
            <a:avLst/>
          </a:prstGeom>
          <a:ln w="12700">
            <a:miter lim="400000"/>
          </a:ln>
        </p:spPr>
      </p:pic>
      <p:pic>
        <p:nvPicPr>
          <p:cNvPr id="1239" name="Vector" descr="Vector"/>
          <p:cNvPicPr>
            <a:picLocks noChangeAspect="1"/>
          </p:cNvPicPr>
          <p:nvPr/>
        </p:nvPicPr>
        <p:blipFill>
          <a:blip r:embed="rId82">
            <a:extLst/>
          </a:blip>
          <a:stretch>
            <a:fillRect/>
          </a:stretch>
        </p:blipFill>
        <p:spPr>
          <a:xfrm>
            <a:off x="25804666" y="10278119"/>
            <a:ext cx="28708" cy="28708"/>
          </a:xfrm>
          <a:prstGeom prst="rect">
            <a:avLst/>
          </a:prstGeom>
          <a:ln w="12700">
            <a:miter lim="400000"/>
          </a:ln>
        </p:spPr>
      </p:pic>
      <p:pic>
        <p:nvPicPr>
          <p:cNvPr id="1240" name="Vector" descr="Vector"/>
          <p:cNvPicPr>
            <a:picLocks noChangeAspect="1"/>
          </p:cNvPicPr>
          <p:nvPr/>
        </p:nvPicPr>
        <p:blipFill>
          <a:blip r:embed="rId82">
            <a:extLst/>
          </a:blip>
          <a:stretch>
            <a:fillRect/>
          </a:stretch>
        </p:blipFill>
        <p:spPr>
          <a:xfrm>
            <a:off x="25985651" y="10222655"/>
            <a:ext cx="28707" cy="28708"/>
          </a:xfrm>
          <a:prstGeom prst="rect">
            <a:avLst/>
          </a:prstGeom>
          <a:ln w="12700">
            <a:miter lim="400000"/>
          </a:ln>
        </p:spPr>
      </p:pic>
      <p:pic>
        <p:nvPicPr>
          <p:cNvPr id="1241" name="Vector" descr="Vector"/>
          <p:cNvPicPr>
            <a:picLocks noChangeAspect="1"/>
          </p:cNvPicPr>
          <p:nvPr/>
        </p:nvPicPr>
        <p:blipFill>
          <a:blip r:embed="rId82">
            <a:extLst/>
          </a:blip>
          <a:stretch>
            <a:fillRect/>
          </a:stretch>
        </p:blipFill>
        <p:spPr>
          <a:xfrm>
            <a:off x="25976845" y="10173741"/>
            <a:ext cx="30486" cy="41283"/>
          </a:xfrm>
          <a:prstGeom prst="rect">
            <a:avLst/>
          </a:prstGeom>
          <a:ln w="12700">
            <a:miter lim="400000"/>
          </a:ln>
        </p:spPr>
      </p:pic>
      <p:pic>
        <p:nvPicPr>
          <p:cNvPr id="1242" name="Vector" descr="Vector"/>
          <p:cNvPicPr>
            <a:picLocks noChangeAspect="1"/>
          </p:cNvPicPr>
          <p:nvPr/>
        </p:nvPicPr>
        <p:blipFill>
          <a:blip r:embed="rId82">
            <a:extLst/>
          </a:blip>
          <a:stretch>
            <a:fillRect/>
          </a:stretch>
        </p:blipFill>
        <p:spPr>
          <a:xfrm>
            <a:off x="25934804" y="10087123"/>
            <a:ext cx="43061" cy="43061"/>
          </a:xfrm>
          <a:prstGeom prst="rect">
            <a:avLst/>
          </a:prstGeom>
          <a:ln w="12700">
            <a:miter lim="400000"/>
          </a:ln>
        </p:spPr>
      </p:pic>
      <p:pic>
        <p:nvPicPr>
          <p:cNvPr id="1243" name="Vector" descr="Vector"/>
          <p:cNvPicPr>
            <a:picLocks noChangeAspect="1"/>
          </p:cNvPicPr>
          <p:nvPr/>
        </p:nvPicPr>
        <p:blipFill>
          <a:blip r:embed="rId82">
            <a:extLst/>
          </a:blip>
          <a:stretch>
            <a:fillRect/>
          </a:stretch>
        </p:blipFill>
        <p:spPr>
          <a:xfrm>
            <a:off x="25866653" y="9899253"/>
            <a:ext cx="44840" cy="55635"/>
          </a:xfrm>
          <a:prstGeom prst="rect">
            <a:avLst/>
          </a:prstGeom>
          <a:ln w="12700">
            <a:miter lim="400000"/>
          </a:ln>
        </p:spPr>
      </p:pic>
      <p:pic>
        <p:nvPicPr>
          <p:cNvPr id="1244" name="Vector" descr="Vector"/>
          <p:cNvPicPr>
            <a:picLocks noChangeAspect="1"/>
          </p:cNvPicPr>
          <p:nvPr/>
        </p:nvPicPr>
        <p:blipFill>
          <a:blip r:embed="rId82">
            <a:extLst/>
          </a:blip>
          <a:stretch>
            <a:fillRect/>
          </a:stretch>
        </p:blipFill>
        <p:spPr>
          <a:xfrm>
            <a:off x="25907900" y="9993312"/>
            <a:ext cx="28708" cy="28708"/>
          </a:xfrm>
          <a:prstGeom prst="rect">
            <a:avLst/>
          </a:prstGeom>
          <a:ln w="12700">
            <a:miter lim="400000"/>
          </a:ln>
        </p:spPr>
      </p:pic>
      <p:pic>
        <p:nvPicPr>
          <p:cNvPr id="1245" name="Vector" descr="Vector"/>
          <p:cNvPicPr>
            <a:picLocks noChangeAspect="1"/>
          </p:cNvPicPr>
          <p:nvPr/>
        </p:nvPicPr>
        <p:blipFill>
          <a:blip r:embed="rId82">
            <a:extLst/>
          </a:blip>
          <a:stretch>
            <a:fillRect/>
          </a:stretch>
        </p:blipFill>
        <p:spPr>
          <a:xfrm>
            <a:off x="25864590" y="9873556"/>
            <a:ext cx="28707" cy="28707"/>
          </a:xfrm>
          <a:prstGeom prst="rect">
            <a:avLst/>
          </a:prstGeom>
          <a:ln w="12700">
            <a:miter lim="400000"/>
          </a:ln>
        </p:spPr>
      </p:pic>
      <p:pic>
        <p:nvPicPr>
          <p:cNvPr id="1246" name="Vector" descr="Vector"/>
          <p:cNvPicPr>
            <a:picLocks noChangeAspect="1"/>
          </p:cNvPicPr>
          <p:nvPr/>
        </p:nvPicPr>
        <p:blipFill>
          <a:blip r:embed="rId82">
            <a:extLst/>
          </a:blip>
          <a:stretch>
            <a:fillRect/>
          </a:stretch>
        </p:blipFill>
        <p:spPr>
          <a:xfrm>
            <a:off x="25920636" y="9912895"/>
            <a:ext cx="84216" cy="159792"/>
          </a:xfrm>
          <a:prstGeom prst="rect">
            <a:avLst/>
          </a:prstGeom>
          <a:ln w="12700">
            <a:miter lim="400000"/>
          </a:ln>
        </p:spPr>
      </p:pic>
      <p:pic>
        <p:nvPicPr>
          <p:cNvPr id="1247" name="Vector" descr="Vector"/>
          <p:cNvPicPr>
            <a:picLocks noChangeAspect="1"/>
          </p:cNvPicPr>
          <p:nvPr/>
        </p:nvPicPr>
        <p:blipFill>
          <a:blip r:embed="rId89">
            <a:extLst/>
          </a:blip>
          <a:stretch>
            <a:fillRect/>
          </a:stretch>
        </p:blipFill>
        <p:spPr>
          <a:xfrm>
            <a:off x="22318319" y="9138650"/>
            <a:ext cx="2068077" cy="2330419"/>
          </a:xfrm>
          <a:prstGeom prst="rect">
            <a:avLst/>
          </a:prstGeom>
          <a:ln w="12700">
            <a:miter lim="400000"/>
          </a:ln>
        </p:spPr>
      </p:pic>
      <p:pic>
        <p:nvPicPr>
          <p:cNvPr id="1248" name="Vector" descr="Vector"/>
          <p:cNvPicPr>
            <a:picLocks noChangeAspect="1"/>
          </p:cNvPicPr>
          <p:nvPr/>
        </p:nvPicPr>
        <p:blipFill>
          <a:blip r:embed="rId90">
            <a:extLst/>
          </a:blip>
          <a:stretch>
            <a:fillRect/>
          </a:stretch>
        </p:blipFill>
        <p:spPr>
          <a:xfrm>
            <a:off x="23614891" y="9318873"/>
            <a:ext cx="105049" cy="65675"/>
          </a:xfrm>
          <a:prstGeom prst="rect">
            <a:avLst/>
          </a:prstGeom>
          <a:ln w="12700">
            <a:miter lim="400000"/>
          </a:ln>
        </p:spPr>
      </p:pic>
      <p:pic>
        <p:nvPicPr>
          <p:cNvPr id="1249" name="Vector" descr="Vector"/>
          <p:cNvPicPr>
            <a:picLocks noChangeAspect="1"/>
          </p:cNvPicPr>
          <p:nvPr/>
        </p:nvPicPr>
        <p:blipFill>
          <a:blip r:embed="rId91">
            <a:extLst/>
          </a:blip>
          <a:stretch>
            <a:fillRect/>
          </a:stretch>
        </p:blipFill>
        <p:spPr>
          <a:xfrm>
            <a:off x="23785825" y="11084107"/>
            <a:ext cx="99501" cy="52702"/>
          </a:xfrm>
          <a:prstGeom prst="rect">
            <a:avLst/>
          </a:prstGeom>
          <a:ln w="12700">
            <a:miter lim="400000"/>
          </a:ln>
        </p:spPr>
      </p:pic>
      <p:pic>
        <p:nvPicPr>
          <p:cNvPr id="1250" name="Vector" descr="Vector"/>
          <p:cNvPicPr>
            <a:picLocks noChangeAspect="1"/>
          </p:cNvPicPr>
          <p:nvPr/>
        </p:nvPicPr>
        <p:blipFill>
          <a:blip r:embed="rId92">
            <a:extLst/>
          </a:blip>
          <a:stretch>
            <a:fillRect/>
          </a:stretch>
        </p:blipFill>
        <p:spPr>
          <a:xfrm>
            <a:off x="21503177" y="7812930"/>
            <a:ext cx="809154" cy="932317"/>
          </a:xfrm>
          <a:prstGeom prst="rect">
            <a:avLst/>
          </a:prstGeom>
          <a:ln w="12700">
            <a:miter lim="400000"/>
          </a:ln>
        </p:spPr>
      </p:pic>
      <p:pic>
        <p:nvPicPr>
          <p:cNvPr id="1251" name="Vector" descr="Vector"/>
          <p:cNvPicPr>
            <a:picLocks noChangeAspect="1"/>
          </p:cNvPicPr>
          <p:nvPr/>
        </p:nvPicPr>
        <p:blipFill>
          <a:blip r:embed="rId93">
            <a:extLst/>
          </a:blip>
          <a:stretch>
            <a:fillRect/>
          </a:stretch>
        </p:blipFill>
        <p:spPr>
          <a:xfrm>
            <a:off x="22434591" y="10164514"/>
            <a:ext cx="46629" cy="79029"/>
          </a:xfrm>
          <a:prstGeom prst="rect">
            <a:avLst/>
          </a:prstGeom>
          <a:ln w="12700">
            <a:miter lim="400000"/>
          </a:ln>
        </p:spPr>
      </p:pic>
      <p:pic>
        <p:nvPicPr>
          <p:cNvPr id="1252" name="Vector" descr="Vector"/>
          <p:cNvPicPr>
            <a:picLocks noChangeAspect="1"/>
          </p:cNvPicPr>
          <p:nvPr/>
        </p:nvPicPr>
        <p:blipFill>
          <a:blip r:embed="rId94">
            <a:extLst/>
          </a:blip>
          <a:stretch>
            <a:fillRect/>
          </a:stretch>
        </p:blipFill>
        <p:spPr>
          <a:xfrm>
            <a:off x="22409365" y="10175825"/>
            <a:ext cx="35834" cy="90538"/>
          </a:xfrm>
          <a:prstGeom prst="rect">
            <a:avLst/>
          </a:prstGeom>
          <a:ln w="12700">
            <a:miter lim="400000"/>
          </a:ln>
        </p:spPr>
      </p:pic>
      <p:pic>
        <p:nvPicPr>
          <p:cNvPr id="1253" name="Vector" descr="Vector"/>
          <p:cNvPicPr>
            <a:picLocks noChangeAspect="1"/>
          </p:cNvPicPr>
          <p:nvPr/>
        </p:nvPicPr>
        <p:blipFill>
          <a:blip r:embed="rId95">
            <a:extLst/>
          </a:blip>
          <a:stretch>
            <a:fillRect/>
          </a:stretch>
        </p:blipFill>
        <p:spPr>
          <a:xfrm>
            <a:off x="22605187" y="9824591"/>
            <a:ext cx="42538" cy="48717"/>
          </a:xfrm>
          <a:prstGeom prst="rect">
            <a:avLst/>
          </a:prstGeom>
          <a:ln w="12700">
            <a:miter lim="400000"/>
          </a:ln>
        </p:spPr>
      </p:pic>
      <p:pic>
        <p:nvPicPr>
          <p:cNvPr id="1254" name="Vector" descr="Vector"/>
          <p:cNvPicPr>
            <a:picLocks noChangeAspect="1"/>
          </p:cNvPicPr>
          <p:nvPr/>
        </p:nvPicPr>
        <p:blipFill>
          <a:blip r:embed="rId96">
            <a:extLst/>
          </a:blip>
          <a:stretch>
            <a:fillRect/>
          </a:stretch>
        </p:blipFill>
        <p:spPr>
          <a:xfrm>
            <a:off x="23990732" y="9540130"/>
            <a:ext cx="50146" cy="63501"/>
          </a:xfrm>
          <a:prstGeom prst="rect">
            <a:avLst/>
          </a:prstGeom>
          <a:ln w="12700">
            <a:miter lim="400000"/>
          </a:ln>
        </p:spPr>
      </p:pic>
      <p:pic>
        <p:nvPicPr>
          <p:cNvPr id="1255" name="Vector" descr="Vector"/>
          <p:cNvPicPr>
            <a:picLocks noChangeAspect="1"/>
          </p:cNvPicPr>
          <p:nvPr/>
        </p:nvPicPr>
        <p:blipFill>
          <a:blip r:embed="rId97">
            <a:extLst/>
          </a:blip>
          <a:stretch>
            <a:fillRect/>
          </a:stretch>
        </p:blipFill>
        <p:spPr>
          <a:xfrm>
            <a:off x="24136585" y="9757370"/>
            <a:ext cx="52356" cy="36117"/>
          </a:xfrm>
          <a:prstGeom prst="rect">
            <a:avLst/>
          </a:prstGeom>
          <a:ln w="12700">
            <a:miter lim="400000"/>
          </a:ln>
        </p:spPr>
      </p:pic>
      <p:pic>
        <p:nvPicPr>
          <p:cNvPr id="1256" name="Vector" descr="Vector"/>
          <p:cNvPicPr>
            <a:picLocks noChangeAspect="1"/>
          </p:cNvPicPr>
          <p:nvPr/>
        </p:nvPicPr>
        <p:blipFill>
          <a:blip r:embed="rId98">
            <a:extLst/>
          </a:blip>
          <a:stretch>
            <a:fillRect/>
          </a:stretch>
        </p:blipFill>
        <p:spPr>
          <a:xfrm>
            <a:off x="20651683" y="7397763"/>
            <a:ext cx="202650" cy="299803"/>
          </a:xfrm>
          <a:prstGeom prst="rect">
            <a:avLst/>
          </a:prstGeom>
          <a:ln w="12700">
            <a:miter lim="400000"/>
          </a:ln>
        </p:spPr>
      </p:pic>
      <p:pic>
        <p:nvPicPr>
          <p:cNvPr id="1257" name="Vector" descr="Vector"/>
          <p:cNvPicPr>
            <a:picLocks noChangeAspect="1"/>
          </p:cNvPicPr>
          <p:nvPr/>
        </p:nvPicPr>
        <p:blipFill>
          <a:blip r:embed="rId99">
            <a:extLst/>
          </a:blip>
          <a:stretch>
            <a:fillRect/>
          </a:stretch>
        </p:blipFill>
        <p:spPr>
          <a:xfrm>
            <a:off x="23666657" y="8558669"/>
            <a:ext cx="719739" cy="910719"/>
          </a:xfrm>
          <a:prstGeom prst="rect">
            <a:avLst/>
          </a:prstGeom>
          <a:ln w="12700">
            <a:miter lim="400000"/>
          </a:ln>
        </p:spPr>
      </p:pic>
      <p:pic>
        <p:nvPicPr>
          <p:cNvPr id="1258" name="Vector" descr="Vector"/>
          <p:cNvPicPr>
            <a:picLocks noChangeAspect="1"/>
          </p:cNvPicPr>
          <p:nvPr/>
        </p:nvPicPr>
        <p:blipFill>
          <a:blip r:embed="rId82">
            <a:extLst/>
          </a:blip>
          <a:stretch>
            <a:fillRect/>
          </a:stretch>
        </p:blipFill>
        <p:spPr>
          <a:xfrm>
            <a:off x="24818990" y="8985696"/>
            <a:ext cx="272838" cy="186468"/>
          </a:xfrm>
          <a:prstGeom prst="rect">
            <a:avLst/>
          </a:prstGeom>
          <a:ln w="12700">
            <a:miter lim="400000"/>
          </a:ln>
        </p:spPr>
      </p:pic>
      <p:pic>
        <p:nvPicPr>
          <p:cNvPr id="1259" name="Vector" descr="Vector"/>
          <p:cNvPicPr>
            <a:picLocks noChangeAspect="1"/>
          </p:cNvPicPr>
          <p:nvPr/>
        </p:nvPicPr>
        <p:blipFill>
          <a:blip r:embed="rId82">
            <a:extLst/>
          </a:blip>
          <a:stretch>
            <a:fillRect/>
          </a:stretch>
        </p:blipFill>
        <p:spPr>
          <a:xfrm>
            <a:off x="24935226" y="8874025"/>
            <a:ext cx="213521" cy="202725"/>
          </a:xfrm>
          <a:prstGeom prst="rect">
            <a:avLst/>
          </a:prstGeom>
          <a:ln w="12700">
            <a:miter lim="400000"/>
          </a:ln>
        </p:spPr>
      </p:pic>
      <p:pic>
        <p:nvPicPr>
          <p:cNvPr id="1260" name="Vector" descr="Vector"/>
          <p:cNvPicPr>
            <a:picLocks noChangeAspect="1"/>
          </p:cNvPicPr>
          <p:nvPr/>
        </p:nvPicPr>
        <p:blipFill>
          <a:blip r:embed="rId82">
            <a:extLst/>
          </a:blip>
          <a:stretch>
            <a:fillRect/>
          </a:stretch>
        </p:blipFill>
        <p:spPr>
          <a:xfrm>
            <a:off x="24740933" y="8807747"/>
            <a:ext cx="68210" cy="46617"/>
          </a:xfrm>
          <a:prstGeom prst="rect">
            <a:avLst/>
          </a:prstGeom>
          <a:ln w="12700">
            <a:miter lim="400000"/>
          </a:ln>
        </p:spPr>
      </p:pic>
      <p:pic>
        <p:nvPicPr>
          <p:cNvPr id="1261" name="Vector" descr="Vector"/>
          <p:cNvPicPr>
            <a:picLocks noChangeAspect="1"/>
          </p:cNvPicPr>
          <p:nvPr/>
        </p:nvPicPr>
        <p:blipFill>
          <a:blip r:embed="rId82">
            <a:extLst/>
          </a:blip>
          <a:stretch>
            <a:fillRect/>
          </a:stretch>
        </p:blipFill>
        <p:spPr>
          <a:xfrm>
            <a:off x="25199432" y="9092158"/>
            <a:ext cx="109365" cy="163347"/>
          </a:xfrm>
          <a:prstGeom prst="rect">
            <a:avLst/>
          </a:prstGeom>
          <a:ln w="12700">
            <a:miter lim="400000"/>
          </a:ln>
        </p:spPr>
      </p:pic>
      <p:pic>
        <p:nvPicPr>
          <p:cNvPr id="1262" name="Vector" descr="Vector"/>
          <p:cNvPicPr>
            <a:picLocks noChangeAspect="1"/>
          </p:cNvPicPr>
          <p:nvPr/>
        </p:nvPicPr>
        <p:blipFill>
          <a:blip r:embed="rId82">
            <a:extLst/>
          </a:blip>
          <a:stretch>
            <a:fillRect/>
          </a:stretch>
        </p:blipFill>
        <p:spPr>
          <a:xfrm>
            <a:off x="25311788" y="9223523"/>
            <a:ext cx="96917" cy="75324"/>
          </a:xfrm>
          <a:prstGeom prst="rect">
            <a:avLst/>
          </a:prstGeom>
          <a:ln w="12700">
            <a:miter lim="400000"/>
          </a:ln>
        </p:spPr>
      </p:pic>
      <p:pic>
        <p:nvPicPr>
          <p:cNvPr id="1263" name="Vector" descr="Vector"/>
          <p:cNvPicPr>
            <a:picLocks noChangeAspect="1"/>
          </p:cNvPicPr>
          <p:nvPr/>
        </p:nvPicPr>
        <p:blipFill>
          <a:blip r:embed="rId82">
            <a:extLst/>
          </a:blip>
          <a:stretch>
            <a:fillRect/>
          </a:stretch>
        </p:blipFill>
        <p:spPr>
          <a:xfrm>
            <a:off x="25416259" y="9296151"/>
            <a:ext cx="113049" cy="102252"/>
          </a:xfrm>
          <a:prstGeom prst="rect">
            <a:avLst/>
          </a:prstGeom>
          <a:ln w="12700">
            <a:miter lim="400000"/>
          </a:ln>
        </p:spPr>
      </p:pic>
      <p:pic>
        <p:nvPicPr>
          <p:cNvPr id="1264" name="Vector" descr="Vector"/>
          <p:cNvPicPr>
            <a:picLocks noChangeAspect="1"/>
          </p:cNvPicPr>
          <p:nvPr/>
        </p:nvPicPr>
        <p:blipFill>
          <a:blip r:embed="rId82">
            <a:extLst/>
          </a:blip>
          <a:stretch>
            <a:fillRect/>
          </a:stretch>
        </p:blipFill>
        <p:spPr>
          <a:xfrm>
            <a:off x="25554990" y="9378801"/>
            <a:ext cx="77102" cy="109491"/>
          </a:xfrm>
          <a:prstGeom prst="rect">
            <a:avLst/>
          </a:prstGeom>
          <a:ln w="12700">
            <a:miter lim="400000"/>
          </a:ln>
        </p:spPr>
      </p:pic>
      <p:pic>
        <p:nvPicPr>
          <p:cNvPr id="1265" name="Vector" descr="Vector"/>
          <p:cNvPicPr>
            <a:picLocks noChangeAspect="1"/>
          </p:cNvPicPr>
          <p:nvPr/>
        </p:nvPicPr>
        <p:blipFill>
          <a:blip r:embed="rId82">
            <a:extLst/>
          </a:blip>
          <a:stretch>
            <a:fillRect/>
          </a:stretch>
        </p:blipFill>
        <p:spPr>
          <a:xfrm>
            <a:off x="25483756" y="9435157"/>
            <a:ext cx="95138" cy="62749"/>
          </a:xfrm>
          <a:prstGeom prst="rect">
            <a:avLst/>
          </a:prstGeom>
          <a:ln w="12700">
            <a:miter lim="400000"/>
          </a:ln>
        </p:spPr>
      </p:pic>
      <p:pic>
        <p:nvPicPr>
          <p:cNvPr id="1266" name="Vector" descr="Vector"/>
          <p:cNvPicPr>
            <a:picLocks noChangeAspect="1"/>
          </p:cNvPicPr>
          <p:nvPr/>
        </p:nvPicPr>
        <p:blipFill>
          <a:blip r:embed="rId82">
            <a:extLst/>
          </a:blip>
          <a:stretch>
            <a:fillRect/>
          </a:stretch>
        </p:blipFill>
        <p:spPr>
          <a:xfrm>
            <a:off x="25572553" y="9518401"/>
            <a:ext cx="82564" cy="60970"/>
          </a:xfrm>
          <a:prstGeom prst="rect">
            <a:avLst/>
          </a:prstGeom>
          <a:ln w="12700">
            <a:miter lim="400000"/>
          </a:ln>
        </p:spPr>
      </p:pic>
      <p:pic>
        <p:nvPicPr>
          <p:cNvPr id="1267" name="Vector" descr="Vector"/>
          <p:cNvPicPr>
            <a:picLocks noChangeAspect="1"/>
          </p:cNvPicPr>
          <p:nvPr/>
        </p:nvPicPr>
        <p:blipFill>
          <a:blip r:embed="rId82">
            <a:extLst/>
          </a:blip>
          <a:stretch>
            <a:fillRect/>
          </a:stretch>
        </p:blipFill>
        <p:spPr>
          <a:xfrm>
            <a:off x="25295801" y="9289256"/>
            <a:ext cx="127403" cy="116605"/>
          </a:xfrm>
          <a:prstGeom prst="rect">
            <a:avLst/>
          </a:prstGeom>
          <a:ln w="12700">
            <a:miter lim="400000"/>
          </a:ln>
        </p:spPr>
      </p:pic>
      <p:pic>
        <p:nvPicPr>
          <p:cNvPr id="1268" name="Vector" descr="Vector"/>
          <p:cNvPicPr>
            <a:picLocks noChangeAspect="1"/>
          </p:cNvPicPr>
          <p:nvPr/>
        </p:nvPicPr>
        <p:blipFill>
          <a:blip r:embed="rId100">
            <a:extLst/>
          </a:blip>
          <a:stretch>
            <a:fillRect/>
          </a:stretch>
        </p:blipFill>
        <p:spPr>
          <a:xfrm>
            <a:off x="22383517" y="7824158"/>
            <a:ext cx="757073" cy="908197"/>
          </a:xfrm>
          <a:prstGeom prst="rect">
            <a:avLst/>
          </a:prstGeom>
          <a:ln w="12700">
            <a:miter lim="400000"/>
          </a:ln>
        </p:spPr>
      </p:pic>
      <p:pic>
        <p:nvPicPr>
          <p:cNvPr id="1269" name="Vector" descr="Vector"/>
          <p:cNvPicPr>
            <a:picLocks noChangeAspect="1"/>
          </p:cNvPicPr>
          <p:nvPr/>
        </p:nvPicPr>
        <p:blipFill>
          <a:blip r:embed="rId101">
            <a:extLst/>
          </a:blip>
          <a:stretch>
            <a:fillRect/>
          </a:stretch>
        </p:blipFill>
        <p:spPr>
          <a:xfrm>
            <a:off x="22165307" y="8416280"/>
            <a:ext cx="116628" cy="134393"/>
          </a:xfrm>
          <a:prstGeom prst="rect">
            <a:avLst/>
          </a:prstGeom>
          <a:ln w="12700">
            <a:miter lim="400000"/>
          </a:ln>
        </p:spPr>
      </p:pic>
      <p:pic>
        <p:nvPicPr>
          <p:cNvPr id="1270" name="Vector" descr="Vector"/>
          <p:cNvPicPr>
            <a:picLocks noChangeAspect="1"/>
          </p:cNvPicPr>
          <p:nvPr/>
        </p:nvPicPr>
        <p:blipFill>
          <a:blip r:embed="rId102">
            <a:extLst/>
          </a:blip>
          <a:stretch>
            <a:fillRect/>
          </a:stretch>
        </p:blipFill>
        <p:spPr>
          <a:xfrm>
            <a:off x="22302313" y="8510389"/>
            <a:ext cx="62841" cy="64345"/>
          </a:xfrm>
          <a:prstGeom prst="rect">
            <a:avLst/>
          </a:prstGeom>
          <a:ln w="12700">
            <a:miter lim="400000"/>
          </a:ln>
        </p:spPr>
      </p:pic>
      <p:pic>
        <p:nvPicPr>
          <p:cNvPr id="1271" name="Vector" descr="Vector"/>
          <p:cNvPicPr>
            <a:picLocks noChangeAspect="1"/>
          </p:cNvPicPr>
          <p:nvPr/>
        </p:nvPicPr>
        <p:blipFill>
          <a:blip r:embed="rId103">
            <a:extLst/>
          </a:blip>
          <a:stretch>
            <a:fillRect/>
          </a:stretch>
        </p:blipFill>
        <p:spPr>
          <a:xfrm>
            <a:off x="21622636" y="8019305"/>
            <a:ext cx="58941" cy="68163"/>
          </a:xfrm>
          <a:prstGeom prst="rect">
            <a:avLst/>
          </a:prstGeom>
          <a:ln w="12700">
            <a:miter lim="400000"/>
          </a:ln>
        </p:spPr>
      </p:pic>
      <p:pic>
        <p:nvPicPr>
          <p:cNvPr id="1272" name="Vector" descr="Vector"/>
          <p:cNvPicPr>
            <a:picLocks noChangeAspect="1"/>
          </p:cNvPicPr>
          <p:nvPr/>
        </p:nvPicPr>
        <p:blipFill>
          <a:blip r:embed="rId104">
            <a:extLst/>
          </a:blip>
          <a:stretch>
            <a:fillRect/>
          </a:stretch>
        </p:blipFill>
        <p:spPr>
          <a:xfrm>
            <a:off x="21693551" y="8132860"/>
            <a:ext cx="60985" cy="92125"/>
          </a:xfrm>
          <a:prstGeom prst="rect">
            <a:avLst/>
          </a:prstGeom>
          <a:ln w="12700">
            <a:miter lim="400000"/>
          </a:ln>
        </p:spPr>
      </p:pic>
      <p:pic>
        <p:nvPicPr>
          <p:cNvPr id="1273" name="Vector" descr="Vector"/>
          <p:cNvPicPr>
            <a:picLocks noChangeAspect="1"/>
          </p:cNvPicPr>
          <p:nvPr/>
        </p:nvPicPr>
        <p:blipFill>
          <a:blip r:embed="rId105">
            <a:extLst/>
          </a:blip>
          <a:stretch>
            <a:fillRect/>
          </a:stretch>
        </p:blipFill>
        <p:spPr>
          <a:xfrm>
            <a:off x="21766296" y="8319840"/>
            <a:ext cx="48111" cy="79425"/>
          </a:xfrm>
          <a:prstGeom prst="rect">
            <a:avLst/>
          </a:prstGeom>
          <a:ln w="12700">
            <a:miter lim="400000"/>
          </a:ln>
        </p:spPr>
      </p:pic>
      <p:pic>
        <p:nvPicPr>
          <p:cNvPr id="1274" name="Vector" descr="Vector"/>
          <p:cNvPicPr>
            <a:picLocks noChangeAspect="1"/>
          </p:cNvPicPr>
          <p:nvPr/>
        </p:nvPicPr>
        <p:blipFill>
          <a:blip r:embed="rId106">
            <a:extLst/>
          </a:blip>
          <a:stretch>
            <a:fillRect/>
          </a:stretch>
        </p:blipFill>
        <p:spPr>
          <a:xfrm>
            <a:off x="21751264" y="8246664"/>
            <a:ext cx="47861" cy="64493"/>
          </a:xfrm>
          <a:prstGeom prst="rect">
            <a:avLst/>
          </a:prstGeom>
          <a:ln w="12700">
            <a:miter lim="400000"/>
          </a:ln>
        </p:spPr>
      </p:pic>
      <p:pic>
        <p:nvPicPr>
          <p:cNvPr id="1275" name="Vector" descr="Vector"/>
          <p:cNvPicPr>
            <a:picLocks noChangeAspect="1"/>
          </p:cNvPicPr>
          <p:nvPr/>
        </p:nvPicPr>
        <p:blipFill>
          <a:blip r:embed="rId107">
            <a:extLst/>
          </a:blip>
          <a:stretch>
            <a:fillRect/>
          </a:stretch>
        </p:blipFill>
        <p:spPr>
          <a:xfrm>
            <a:off x="21804354" y="8399214"/>
            <a:ext cx="77121" cy="120353"/>
          </a:xfrm>
          <a:prstGeom prst="rect">
            <a:avLst/>
          </a:prstGeom>
          <a:ln w="12700">
            <a:miter lim="400000"/>
          </a:ln>
        </p:spPr>
      </p:pic>
      <p:pic>
        <p:nvPicPr>
          <p:cNvPr id="1276" name="Vector" descr="Vector"/>
          <p:cNvPicPr>
            <a:picLocks noChangeAspect="1"/>
          </p:cNvPicPr>
          <p:nvPr/>
        </p:nvPicPr>
        <p:blipFill>
          <a:blip r:embed="rId108">
            <a:extLst/>
          </a:blip>
          <a:stretch>
            <a:fillRect/>
          </a:stretch>
        </p:blipFill>
        <p:spPr>
          <a:xfrm>
            <a:off x="22129010" y="8730638"/>
            <a:ext cx="659030" cy="302808"/>
          </a:xfrm>
          <a:prstGeom prst="rect">
            <a:avLst/>
          </a:prstGeom>
          <a:ln w="12700">
            <a:miter lim="400000"/>
          </a:ln>
        </p:spPr>
      </p:pic>
      <p:pic>
        <p:nvPicPr>
          <p:cNvPr id="1277" name="Vector" descr="Vector"/>
          <p:cNvPicPr>
            <a:picLocks noChangeAspect="1"/>
          </p:cNvPicPr>
          <p:nvPr/>
        </p:nvPicPr>
        <p:blipFill>
          <a:blip r:embed="rId109">
            <a:extLst/>
          </a:blip>
          <a:stretch>
            <a:fillRect/>
          </a:stretch>
        </p:blipFill>
        <p:spPr>
          <a:xfrm>
            <a:off x="22773071" y="8983166"/>
            <a:ext cx="63073" cy="63104"/>
          </a:xfrm>
          <a:prstGeom prst="rect">
            <a:avLst/>
          </a:prstGeom>
          <a:ln w="12700">
            <a:miter lim="400000"/>
          </a:ln>
        </p:spPr>
      </p:pic>
      <p:pic>
        <p:nvPicPr>
          <p:cNvPr id="1278" name="Vector" descr="Vector"/>
          <p:cNvPicPr>
            <a:picLocks noChangeAspect="1"/>
          </p:cNvPicPr>
          <p:nvPr/>
        </p:nvPicPr>
        <p:blipFill>
          <a:blip r:embed="rId110">
            <a:extLst/>
          </a:blip>
          <a:stretch>
            <a:fillRect/>
          </a:stretch>
        </p:blipFill>
        <p:spPr>
          <a:xfrm>
            <a:off x="22844599" y="8982621"/>
            <a:ext cx="140970" cy="93681"/>
          </a:xfrm>
          <a:prstGeom prst="rect">
            <a:avLst/>
          </a:prstGeom>
          <a:ln w="12700">
            <a:miter lim="400000"/>
          </a:ln>
        </p:spPr>
      </p:pic>
      <p:pic>
        <p:nvPicPr>
          <p:cNvPr id="1279" name="Vector" descr="Vector"/>
          <p:cNvPicPr>
            <a:picLocks noChangeAspect="1"/>
          </p:cNvPicPr>
          <p:nvPr/>
        </p:nvPicPr>
        <p:blipFill>
          <a:blip r:embed="rId111">
            <a:extLst/>
          </a:blip>
          <a:stretch>
            <a:fillRect/>
          </a:stretch>
        </p:blipFill>
        <p:spPr>
          <a:xfrm>
            <a:off x="22952960" y="9085758"/>
            <a:ext cx="123861" cy="96640"/>
          </a:xfrm>
          <a:prstGeom prst="rect">
            <a:avLst/>
          </a:prstGeom>
          <a:ln w="12700">
            <a:miter lim="400000"/>
          </a:ln>
        </p:spPr>
      </p:pic>
      <p:pic>
        <p:nvPicPr>
          <p:cNvPr id="1280" name="Vector" descr="Vector"/>
          <p:cNvPicPr>
            <a:picLocks noChangeAspect="1"/>
          </p:cNvPicPr>
          <p:nvPr/>
        </p:nvPicPr>
        <p:blipFill>
          <a:blip r:embed="rId112">
            <a:extLst/>
          </a:blip>
          <a:stretch>
            <a:fillRect/>
          </a:stretch>
        </p:blipFill>
        <p:spPr>
          <a:xfrm>
            <a:off x="23004295" y="9019205"/>
            <a:ext cx="163555" cy="73499"/>
          </a:xfrm>
          <a:prstGeom prst="rect">
            <a:avLst/>
          </a:prstGeom>
          <a:ln w="12700">
            <a:miter lim="400000"/>
          </a:ln>
        </p:spPr>
      </p:pic>
      <p:pic>
        <p:nvPicPr>
          <p:cNvPr id="1281" name="Vector" descr="Vector"/>
          <p:cNvPicPr>
            <a:picLocks noChangeAspect="1"/>
          </p:cNvPicPr>
          <p:nvPr/>
        </p:nvPicPr>
        <p:blipFill>
          <a:blip r:embed="rId113">
            <a:extLst/>
          </a:blip>
          <a:stretch>
            <a:fillRect/>
          </a:stretch>
        </p:blipFill>
        <p:spPr>
          <a:xfrm>
            <a:off x="23182969" y="9033145"/>
            <a:ext cx="165624" cy="71669"/>
          </a:xfrm>
          <a:prstGeom prst="rect">
            <a:avLst/>
          </a:prstGeom>
          <a:ln w="12700">
            <a:miter lim="400000"/>
          </a:ln>
        </p:spPr>
      </p:pic>
      <p:pic>
        <p:nvPicPr>
          <p:cNvPr id="1282" name="Vector" descr="Vector"/>
          <p:cNvPicPr>
            <a:picLocks noChangeAspect="1"/>
          </p:cNvPicPr>
          <p:nvPr/>
        </p:nvPicPr>
        <p:blipFill>
          <a:blip r:embed="rId114">
            <a:extLst/>
          </a:blip>
          <a:stretch>
            <a:fillRect/>
          </a:stretch>
        </p:blipFill>
        <p:spPr>
          <a:xfrm>
            <a:off x="23383276" y="9020755"/>
            <a:ext cx="89809" cy="51906"/>
          </a:xfrm>
          <a:prstGeom prst="rect">
            <a:avLst/>
          </a:prstGeom>
          <a:ln w="12700">
            <a:miter lim="400000"/>
          </a:ln>
        </p:spPr>
      </p:pic>
      <p:pic>
        <p:nvPicPr>
          <p:cNvPr id="1283" name="Vector" descr="Vector"/>
          <p:cNvPicPr>
            <a:picLocks noChangeAspect="1"/>
          </p:cNvPicPr>
          <p:nvPr/>
        </p:nvPicPr>
        <p:blipFill>
          <a:blip r:embed="rId115">
            <a:extLst/>
          </a:blip>
          <a:stretch>
            <a:fillRect/>
          </a:stretch>
        </p:blipFill>
        <p:spPr>
          <a:xfrm>
            <a:off x="23176008" y="9050235"/>
            <a:ext cx="311482" cy="227801"/>
          </a:xfrm>
          <a:prstGeom prst="rect">
            <a:avLst/>
          </a:prstGeom>
          <a:ln w="12700">
            <a:miter lim="400000"/>
          </a:ln>
        </p:spPr>
      </p:pic>
      <p:pic>
        <p:nvPicPr>
          <p:cNvPr id="1284" name="Vector" descr="Vector"/>
          <p:cNvPicPr>
            <a:picLocks noChangeAspect="1"/>
          </p:cNvPicPr>
          <p:nvPr/>
        </p:nvPicPr>
        <p:blipFill>
          <a:blip r:embed="rId116">
            <a:extLst/>
          </a:blip>
          <a:stretch>
            <a:fillRect/>
          </a:stretch>
        </p:blipFill>
        <p:spPr>
          <a:xfrm>
            <a:off x="23696429" y="9038614"/>
            <a:ext cx="89882" cy="98710"/>
          </a:xfrm>
          <a:prstGeom prst="rect">
            <a:avLst/>
          </a:prstGeom>
          <a:ln w="12700">
            <a:miter lim="400000"/>
          </a:ln>
        </p:spPr>
      </p:pic>
      <p:pic>
        <p:nvPicPr>
          <p:cNvPr id="1285" name="Vector" descr="Vector"/>
          <p:cNvPicPr>
            <a:picLocks noChangeAspect="1"/>
          </p:cNvPicPr>
          <p:nvPr/>
        </p:nvPicPr>
        <p:blipFill>
          <a:blip r:embed="rId117">
            <a:extLst/>
          </a:blip>
          <a:stretch>
            <a:fillRect/>
          </a:stretch>
        </p:blipFill>
        <p:spPr>
          <a:xfrm>
            <a:off x="23911421" y="8947398"/>
            <a:ext cx="85110" cy="123407"/>
          </a:xfrm>
          <a:prstGeom prst="rect">
            <a:avLst/>
          </a:prstGeom>
          <a:ln w="12700">
            <a:miter lim="400000"/>
          </a:ln>
        </p:spPr>
      </p:pic>
      <p:pic>
        <p:nvPicPr>
          <p:cNvPr id="1286" name="Vector" descr="Vector"/>
          <p:cNvPicPr>
            <a:picLocks noChangeAspect="1"/>
          </p:cNvPicPr>
          <p:nvPr/>
        </p:nvPicPr>
        <p:blipFill>
          <a:blip r:embed="rId118">
            <a:extLst/>
          </a:blip>
          <a:stretch>
            <a:fillRect/>
          </a:stretch>
        </p:blipFill>
        <p:spPr>
          <a:xfrm>
            <a:off x="22975613" y="8304820"/>
            <a:ext cx="495599" cy="599494"/>
          </a:xfrm>
          <a:prstGeom prst="rect">
            <a:avLst/>
          </a:prstGeom>
          <a:ln w="12700">
            <a:miter lim="400000"/>
          </a:ln>
        </p:spPr>
      </p:pic>
      <p:pic>
        <p:nvPicPr>
          <p:cNvPr id="1287" name="Vector" descr="Vector"/>
          <p:cNvPicPr>
            <a:picLocks noChangeAspect="1"/>
          </p:cNvPicPr>
          <p:nvPr/>
        </p:nvPicPr>
        <p:blipFill>
          <a:blip r:embed="rId119">
            <a:extLst/>
          </a:blip>
          <a:stretch>
            <a:fillRect/>
          </a:stretch>
        </p:blipFill>
        <p:spPr>
          <a:xfrm>
            <a:off x="23270567" y="8555086"/>
            <a:ext cx="65958" cy="62360"/>
          </a:xfrm>
          <a:prstGeom prst="rect">
            <a:avLst/>
          </a:prstGeom>
          <a:ln w="12700">
            <a:miter lim="400000"/>
          </a:ln>
        </p:spPr>
      </p:pic>
      <p:pic>
        <p:nvPicPr>
          <p:cNvPr id="1288" name="Vector" descr="Vector"/>
          <p:cNvPicPr>
            <a:picLocks noChangeAspect="1"/>
          </p:cNvPicPr>
          <p:nvPr/>
        </p:nvPicPr>
        <p:blipFill>
          <a:blip r:embed="rId120">
            <a:extLst/>
          </a:blip>
          <a:stretch>
            <a:fillRect/>
          </a:stretch>
        </p:blipFill>
        <p:spPr>
          <a:xfrm>
            <a:off x="23207491" y="8784778"/>
            <a:ext cx="64481" cy="87512"/>
          </a:xfrm>
          <a:prstGeom prst="rect">
            <a:avLst/>
          </a:prstGeom>
          <a:ln w="12700">
            <a:miter lim="400000"/>
          </a:ln>
        </p:spPr>
      </p:pic>
      <p:pic>
        <p:nvPicPr>
          <p:cNvPr id="1289" name="Vector" descr="Vector"/>
          <p:cNvPicPr>
            <a:picLocks noChangeAspect="1"/>
          </p:cNvPicPr>
          <p:nvPr/>
        </p:nvPicPr>
        <p:blipFill>
          <a:blip r:embed="rId121">
            <a:extLst/>
          </a:blip>
          <a:stretch>
            <a:fillRect/>
          </a:stretch>
        </p:blipFill>
        <p:spPr>
          <a:xfrm>
            <a:off x="23358878" y="8591153"/>
            <a:ext cx="126391" cy="72678"/>
          </a:xfrm>
          <a:prstGeom prst="rect">
            <a:avLst/>
          </a:prstGeom>
          <a:ln w="12700">
            <a:miter lim="400000"/>
          </a:ln>
        </p:spPr>
      </p:pic>
      <p:pic>
        <p:nvPicPr>
          <p:cNvPr id="1290" name="Vector" descr="Vector"/>
          <p:cNvPicPr>
            <a:picLocks noChangeAspect="1"/>
          </p:cNvPicPr>
          <p:nvPr/>
        </p:nvPicPr>
        <p:blipFill>
          <a:blip r:embed="rId122">
            <a:extLst/>
          </a:blip>
          <a:stretch>
            <a:fillRect/>
          </a:stretch>
        </p:blipFill>
        <p:spPr>
          <a:xfrm>
            <a:off x="23450649" y="8706991"/>
            <a:ext cx="85074" cy="80566"/>
          </a:xfrm>
          <a:prstGeom prst="rect">
            <a:avLst/>
          </a:prstGeom>
          <a:ln w="12700">
            <a:miter lim="400000"/>
          </a:ln>
        </p:spPr>
      </p:pic>
      <p:pic>
        <p:nvPicPr>
          <p:cNvPr id="1291" name="Vector" descr="Vector"/>
          <p:cNvPicPr>
            <a:picLocks noChangeAspect="1"/>
          </p:cNvPicPr>
          <p:nvPr/>
        </p:nvPicPr>
        <p:blipFill>
          <a:blip r:embed="rId123">
            <a:extLst/>
          </a:blip>
          <a:stretch>
            <a:fillRect/>
          </a:stretch>
        </p:blipFill>
        <p:spPr>
          <a:xfrm>
            <a:off x="23554273" y="8704622"/>
            <a:ext cx="213668" cy="121382"/>
          </a:xfrm>
          <a:prstGeom prst="rect">
            <a:avLst/>
          </a:prstGeom>
          <a:ln w="12700">
            <a:miter lim="400000"/>
          </a:ln>
        </p:spPr>
      </p:pic>
      <p:pic>
        <p:nvPicPr>
          <p:cNvPr id="1292" name="Vector" descr="Vector"/>
          <p:cNvPicPr>
            <a:picLocks noChangeAspect="1"/>
          </p:cNvPicPr>
          <p:nvPr/>
        </p:nvPicPr>
        <p:blipFill>
          <a:blip r:embed="rId124">
            <a:extLst/>
          </a:blip>
          <a:stretch>
            <a:fillRect/>
          </a:stretch>
        </p:blipFill>
        <p:spPr>
          <a:xfrm>
            <a:off x="23689003" y="8646517"/>
            <a:ext cx="63472" cy="40779"/>
          </a:xfrm>
          <a:prstGeom prst="rect">
            <a:avLst/>
          </a:prstGeom>
          <a:ln w="12700">
            <a:miter lim="400000"/>
          </a:ln>
        </p:spPr>
      </p:pic>
      <p:pic>
        <p:nvPicPr>
          <p:cNvPr id="1293" name="Vector" descr="Vector"/>
          <p:cNvPicPr>
            <a:picLocks noChangeAspect="1"/>
          </p:cNvPicPr>
          <p:nvPr/>
        </p:nvPicPr>
        <p:blipFill>
          <a:blip r:embed="rId125">
            <a:extLst/>
          </a:blip>
          <a:stretch>
            <a:fillRect/>
          </a:stretch>
        </p:blipFill>
        <p:spPr>
          <a:xfrm>
            <a:off x="24055201" y="8620422"/>
            <a:ext cx="82792" cy="71092"/>
          </a:xfrm>
          <a:prstGeom prst="rect">
            <a:avLst/>
          </a:prstGeom>
          <a:ln w="12700">
            <a:miter lim="400000"/>
          </a:ln>
        </p:spPr>
      </p:pic>
      <p:pic>
        <p:nvPicPr>
          <p:cNvPr id="1294" name="Vector" descr="Vector"/>
          <p:cNvPicPr>
            <a:picLocks noChangeAspect="1"/>
          </p:cNvPicPr>
          <p:nvPr/>
        </p:nvPicPr>
        <p:blipFill>
          <a:blip r:embed="rId126">
            <a:extLst/>
          </a:blip>
          <a:stretch>
            <a:fillRect/>
          </a:stretch>
        </p:blipFill>
        <p:spPr>
          <a:xfrm>
            <a:off x="24041402" y="8685014"/>
            <a:ext cx="99854" cy="48123"/>
          </a:xfrm>
          <a:prstGeom prst="rect">
            <a:avLst/>
          </a:prstGeom>
          <a:ln w="12700">
            <a:miter lim="400000"/>
          </a:ln>
        </p:spPr>
      </p:pic>
      <p:pic>
        <p:nvPicPr>
          <p:cNvPr id="1295" name="Vector" descr="Vector"/>
          <p:cNvPicPr>
            <a:picLocks noChangeAspect="1"/>
          </p:cNvPicPr>
          <p:nvPr/>
        </p:nvPicPr>
        <p:blipFill>
          <a:blip r:embed="rId127">
            <a:extLst/>
          </a:blip>
          <a:stretch>
            <a:fillRect/>
          </a:stretch>
        </p:blipFill>
        <p:spPr>
          <a:xfrm>
            <a:off x="23750990" y="8531621"/>
            <a:ext cx="86885" cy="50033"/>
          </a:xfrm>
          <a:prstGeom prst="rect">
            <a:avLst/>
          </a:prstGeom>
          <a:ln w="12700">
            <a:miter lim="400000"/>
          </a:ln>
        </p:spPr>
      </p:pic>
      <p:pic>
        <p:nvPicPr>
          <p:cNvPr id="1296" name="Vector" descr="Vector"/>
          <p:cNvPicPr>
            <a:picLocks noChangeAspect="1"/>
          </p:cNvPicPr>
          <p:nvPr/>
        </p:nvPicPr>
        <p:blipFill>
          <a:blip r:embed="rId128">
            <a:extLst/>
          </a:blip>
          <a:stretch>
            <a:fillRect/>
          </a:stretch>
        </p:blipFill>
        <p:spPr>
          <a:xfrm>
            <a:off x="23554771" y="8591450"/>
            <a:ext cx="48178" cy="64245"/>
          </a:xfrm>
          <a:prstGeom prst="rect">
            <a:avLst/>
          </a:prstGeom>
          <a:ln w="12700">
            <a:miter lim="400000"/>
          </a:ln>
        </p:spPr>
      </p:pic>
      <p:pic>
        <p:nvPicPr>
          <p:cNvPr id="1297" name="Vector" descr="Vector"/>
          <p:cNvPicPr>
            <a:picLocks noChangeAspect="1"/>
          </p:cNvPicPr>
          <p:nvPr/>
        </p:nvPicPr>
        <p:blipFill>
          <a:blip r:embed="rId129">
            <a:extLst/>
          </a:blip>
          <a:stretch>
            <a:fillRect/>
          </a:stretch>
        </p:blipFill>
        <p:spPr>
          <a:xfrm>
            <a:off x="23635006" y="8333679"/>
            <a:ext cx="50151" cy="51199"/>
          </a:xfrm>
          <a:prstGeom prst="rect">
            <a:avLst/>
          </a:prstGeom>
          <a:ln w="12700">
            <a:miter lim="400000"/>
          </a:ln>
        </p:spPr>
      </p:pic>
      <p:pic>
        <p:nvPicPr>
          <p:cNvPr id="1298" name="Vector" descr="Vector"/>
          <p:cNvPicPr>
            <a:picLocks noChangeAspect="1"/>
          </p:cNvPicPr>
          <p:nvPr/>
        </p:nvPicPr>
        <p:blipFill>
          <a:blip r:embed="rId130">
            <a:extLst/>
          </a:blip>
          <a:stretch>
            <a:fillRect/>
          </a:stretch>
        </p:blipFill>
        <p:spPr>
          <a:xfrm>
            <a:off x="23574582" y="8373814"/>
            <a:ext cx="57156" cy="85280"/>
          </a:xfrm>
          <a:prstGeom prst="rect">
            <a:avLst/>
          </a:prstGeom>
          <a:ln w="12700">
            <a:miter lim="400000"/>
          </a:ln>
        </p:spPr>
      </p:pic>
      <p:pic>
        <p:nvPicPr>
          <p:cNvPr id="1299" name="Vector" descr="Vector"/>
          <p:cNvPicPr>
            <a:picLocks noChangeAspect="1"/>
          </p:cNvPicPr>
          <p:nvPr/>
        </p:nvPicPr>
        <p:blipFill>
          <a:blip r:embed="rId131">
            <a:extLst/>
          </a:blip>
          <a:stretch>
            <a:fillRect/>
          </a:stretch>
        </p:blipFill>
        <p:spPr>
          <a:xfrm>
            <a:off x="23558472" y="8404104"/>
            <a:ext cx="131173" cy="190770"/>
          </a:xfrm>
          <a:prstGeom prst="rect">
            <a:avLst/>
          </a:prstGeom>
          <a:ln w="12700">
            <a:miter lim="400000"/>
          </a:ln>
        </p:spPr>
      </p:pic>
      <p:pic>
        <p:nvPicPr>
          <p:cNvPr id="1300" name="Vector" descr="Vector"/>
          <p:cNvPicPr>
            <a:picLocks noChangeAspect="1"/>
          </p:cNvPicPr>
          <p:nvPr/>
        </p:nvPicPr>
        <p:blipFill>
          <a:blip r:embed="rId132">
            <a:extLst/>
          </a:blip>
          <a:stretch>
            <a:fillRect/>
          </a:stretch>
        </p:blipFill>
        <p:spPr>
          <a:xfrm>
            <a:off x="23010251" y="7548766"/>
            <a:ext cx="264565" cy="319500"/>
          </a:xfrm>
          <a:prstGeom prst="rect">
            <a:avLst/>
          </a:prstGeom>
          <a:ln w="12700">
            <a:miter lim="400000"/>
          </a:ln>
        </p:spPr>
      </p:pic>
      <p:pic>
        <p:nvPicPr>
          <p:cNvPr id="1301" name="Vector" descr="Vector"/>
          <p:cNvPicPr>
            <a:picLocks noChangeAspect="1"/>
          </p:cNvPicPr>
          <p:nvPr/>
        </p:nvPicPr>
        <p:blipFill>
          <a:blip r:embed="rId133">
            <a:extLst/>
          </a:blip>
          <a:stretch>
            <a:fillRect/>
          </a:stretch>
        </p:blipFill>
        <p:spPr>
          <a:xfrm>
            <a:off x="23559913" y="8178402"/>
            <a:ext cx="39828" cy="76201"/>
          </a:xfrm>
          <a:prstGeom prst="rect">
            <a:avLst/>
          </a:prstGeom>
          <a:ln w="12700">
            <a:miter lim="400000"/>
          </a:ln>
        </p:spPr>
      </p:pic>
      <p:pic>
        <p:nvPicPr>
          <p:cNvPr id="1302" name="Vector" descr="Vector"/>
          <p:cNvPicPr>
            <a:picLocks noChangeAspect="1"/>
          </p:cNvPicPr>
          <p:nvPr/>
        </p:nvPicPr>
        <p:blipFill>
          <a:blip r:embed="rId134">
            <a:extLst/>
          </a:blip>
          <a:stretch>
            <a:fillRect/>
          </a:stretch>
        </p:blipFill>
        <p:spPr>
          <a:xfrm>
            <a:off x="23288189" y="7982842"/>
            <a:ext cx="38396" cy="39193"/>
          </a:xfrm>
          <a:prstGeom prst="rect">
            <a:avLst/>
          </a:prstGeom>
          <a:ln w="12700">
            <a:miter lim="400000"/>
          </a:ln>
        </p:spPr>
      </p:pic>
      <p:pic>
        <p:nvPicPr>
          <p:cNvPr id="1303" name="Vector" descr="Vector"/>
          <p:cNvPicPr>
            <a:picLocks noChangeAspect="1"/>
          </p:cNvPicPr>
          <p:nvPr/>
        </p:nvPicPr>
        <p:blipFill>
          <a:blip r:embed="rId135">
            <a:extLst/>
          </a:blip>
          <a:stretch>
            <a:fillRect/>
          </a:stretch>
        </p:blipFill>
        <p:spPr>
          <a:xfrm>
            <a:off x="23205457" y="8020050"/>
            <a:ext cx="67259" cy="61864"/>
          </a:xfrm>
          <a:prstGeom prst="rect">
            <a:avLst/>
          </a:prstGeom>
          <a:ln w="12700">
            <a:miter lim="400000"/>
          </a:ln>
        </p:spPr>
      </p:pic>
      <p:pic>
        <p:nvPicPr>
          <p:cNvPr id="1304" name="Vector" descr="Vector"/>
          <p:cNvPicPr>
            <a:picLocks noChangeAspect="1"/>
          </p:cNvPicPr>
          <p:nvPr/>
        </p:nvPicPr>
        <p:blipFill>
          <a:blip r:embed="rId136">
            <a:extLst/>
          </a:blip>
          <a:stretch>
            <a:fillRect/>
          </a:stretch>
        </p:blipFill>
        <p:spPr>
          <a:xfrm>
            <a:off x="23137457" y="8064301"/>
            <a:ext cx="55457" cy="59880"/>
          </a:xfrm>
          <a:prstGeom prst="rect">
            <a:avLst/>
          </a:prstGeom>
          <a:ln w="12700">
            <a:miter lim="400000"/>
          </a:ln>
        </p:spPr>
      </p:pic>
      <p:pic>
        <p:nvPicPr>
          <p:cNvPr id="1305" name="Vector" descr="Vector"/>
          <p:cNvPicPr>
            <a:picLocks noChangeAspect="1"/>
          </p:cNvPicPr>
          <p:nvPr/>
        </p:nvPicPr>
        <p:blipFill>
          <a:blip r:embed="rId137">
            <a:extLst/>
          </a:blip>
          <a:stretch>
            <a:fillRect/>
          </a:stretch>
        </p:blipFill>
        <p:spPr>
          <a:xfrm>
            <a:off x="23302865" y="7764701"/>
            <a:ext cx="333746" cy="355334"/>
          </a:xfrm>
          <a:prstGeom prst="rect">
            <a:avLst/>
          </a:prstGeom>
          <a:ln w="12700">
            <a:miter lim="400000"/>
          </a:ln>
        </p:spPr>
      </p:pic>
      <p:pic>
        <p:nvPicPr>
          <p:cNvPr id="1306" name="Vector" descr="Vector"/>
          <p:cNvPicPr>
            <a:picLocks noChangeAspect="1"/>
          </p:cNvPicPr>
          <p:nvPr/>
        </p:nvPicPr>
        <p:blipFill>
          <a:blip r:embed="rId138">
            <a:extLst/>
          </a:blip>
          <a:stretch>
            <a:fillRect/>
          </a:stretch>
        </p:blipFill>
        <p:spPr>
          <a:xfrm>
            <a:off x="23253269" y="7496323"/>
            <a:ext cx="102271" cy="119759"/>
          </a:xfrm>
          <a:prstGeom prst="rect">
            <a:avLst/>
          </a:prstGeom>
          <a:ln w="12700">
            <a:miter lim="400000"/>
          </a:ln>
        </p:spPr>
      </p:pic>
      <p:pic>
        <p:nvPicPr>
          <p:cNvPr id="1307" name="Vector" descr="Vector"/>
          <p:cNvPicPr>
            <a:picLocks noChangeAspect="1"/>
          </p:cNvPicPr>
          <p:nvPr/>
        </p:nvPicPr>
        <p:blipFill>
          <a:blip r:embed="rId139">
            <a:extLst/>
          </a:blip>
          <a:stretch>
            <a:fillRect/>
          </a:stretch>
        </p:blipFill>
        <p:spPr>
          <a:xfrm>
            <a:off x="23331304" y="7621141"/>
            <a:ext cx="110806" cy="131229"/>
          </a:xfrm>
          <a:prstGeom prst="rect">
            <a:avLst/>
          </a:prstGeom>
          <a:ln w="12700">
            <a:miter lim="400000"/>
          </a:ln>
        </p:spPr>
      </p:pic>
      <p:pic>
        <p:nvPicPr>
          <p:cNvPr id="1308" name="Vector" descr="Vector"/>
          <p:cNvPicPr>
            <a:picLocks noChangeAspect="1"/>
          </p:cNvPicPr>
          <p:nvPr/>
        </p:nvPicPr>
        <p:blipFill>
          <a:blip r:embed="rId140">
            <a:extLst/>
          </a:blip>
          <a:stretch>
            <a:fillRect/>
          </a:stretch>
        </p:blipFill>
        <p:spPr>
          <a:xfrm>
            <a:off x="23224863" y="7135157"/>
            <a:ext cx="346209" cy="445256"/>
          </a:xfrm>
          <a:prstGeom prst="rect">
            <a:avLst/>
          </a:prstGeom>
          <a:ln w="12700">
            <a:miter lim="400000"/>
          </a:ln>
        </p:spPr>
      </p:pic>
      <p:pic>
        <p:nvPicPr>
          <p:cNvPr id="1309" name="Vector" descr="Vector"/>
          <p:cNvPicPr>
            <a:picLocks noChangeAspect="1"/>
          </p:cNvPicPr>
          <p:nvPr/>
        </p:nvPicPr>
        <p:blipFill>
          <a:blip r:embed="rId141">
            <a:extLst/>
          </a:blip>
          <a:stretch>
            <a:fillRect/>
          </a:stretch>
        </p:blipFill>
        <p:spPr>
          <a:xfrm>
            <a:off x="23361474" y="7703393"/>
            <a:ext cx="87243" cy="137369"/>
          </a:xfrm>
          <a:prstGeom prst="rect">
            <a:avLst/>
          </a:prstGeom>
          <a:ln w="12700">
            <a:miter lim="400000"/>
          </a:ln>
        </p:spPr>
      </p:pic>
      <p:pic>
        <p:nvPicPr>
          <p:cNvPr id="1310" name="Vector" descr="Vector"/>
          <p:cNvPicPr>
            <a:picLocks noChangeAspect="1"/>
          </p:cNvPicPr>
          <p:nvPr/>
        </p:nvPicPr>
        <p:blipFill>
          <a:blip r:embed="rId142">
            <a:extLst/>
          </a:blip>
          <a:stretch>
            <a:fillRect/>
          </a:stretch>
        </p:blipFill>
        <p:spPr>
          <a:xfrm>
            <a:off x="23444575" y="7764760"/>
            <a:ext cx="66397" cy="62806"/>
          </a:xfrm>
          <a:prstGeom prst="rect">
            <a:avLst/>
          </a:prstGeom>
          <a:ln w="12700">
            <a:miter lim="400000"/>
          </a:ln>
        </p:spPr>
      </p:pic>
      <p:pic>
        <p:nvPicPr>
          <p:cNvPr id="1311" name="Vector" descr="Vector"/>
          <p:cNvPicPr>
            <a:picLocks noChangeAspect="1"/>
          </p:cNvPicPr>
          <p:nvPr/>
        </p:nvPicPr>
        <p:blipFill>
          <a:blip r:embed="rId143">
            <a:extLst/>
          </a:blip>
          <a:stretch>
            <a:fillRect/>
          </a:stretch>
        </p:blipFill>
        <p:spPr>
          <a:xfrm>
            <a:off x="23488437" y="7679630"/>
            <a:ext cx="75341" cy="106413"/>
          </a:xfrm>
          <a:prstGeom prst="rect">
            <a:avLst/>
          </a:prstGeom>
          <a:ln w="12700">
            <a:miter lim="400000"/>
          </a:ln>
        </p:spPr>
      </p:pic>
      <p:pic>
        <p:nvPicPr>
          <p:cNvPr id="1312" name="Vector" descr="Vector"/>
          <p:cNvPicPr>
            <a:picLocks noChangeAspect="1"/>
          </p:cNvPicPr>
          <p:nvPr/>
        </p:nvPicPr>
        <p:blipFill>
          <a:blip r:embed="rId144">
            <a:extLst/>
          </a:blip>
          <a:stretch>
            <a:fillRect/>
          </a:stretch>
        </p:blipFill>
        <p:spPr>
          <a:xfrm>
            <a:off x="23500103" y="7596981"/>
            <a:ext cx="102272" cy="121941"/>
          </a:xfrm>
          <a:prstGeom prst="rect">
            <a:avLst/>
          </a:prstGeom>
          <a:ln w="12700">
            <a:miter lim="400000"/>
          </a:ln>
        </p:spPr>
      </p:pic>
      <p:pic>
        <p:nvPicPr>
          <p:cNvPr id="1313" name="Vector" descr="Vector"/>
          <p:cNvPicPr>
            <a:picLocks noChangeAspect="1"/>
          </p:cNvPicPr>
          <p:nvPr/>
        </p:nvPicPr>
        <p:blipFill>
          <a:blip r:embed="rId145">
            <a:extLst/>
          </a:blip>
          <a:stretch>
            <a:fillRect/>
          </a:stretch>
        </p:blipFill>
        <p:spPr>
          <a:xfrm>
            <a:off x="23426456" y="7596335"/>
            <a:ext cx="73655" cy="69256"/>
          </a:xfrm>
          <a:prstGeom prst="rect">
            <a:avLst/>
          </a:prstGeom>
          <a:ln w="12700">
            <a:miter lim="400000"/>
          </a:ln>
        </p:spPr>
      </p:pic>
      <p:pic>
        <p:nvPicPr>
          <p:cNvPr id="1314" name="Vector" descr="Vector"/>
          <p:cNvPicPr>
            <a:picLocks noChangeAspect="1"/>
          </p:cNvPicPr>
          <p:nvPr/>
        </p:nvPicPr>
        <p:blipFill>
          <a:blip r:embed="rId146">
            <a:extLst/>
          </a:blip>
          <a:stretch>
            <a:fillRect/>
          </a:stretch>
        </p:blipFill>
        <p:spPr>
          <a:xfrm>
            <a:off x="23425842" y="7679630"/>
            <a:ext cx="64549" cy="123529"/>
          </a:xfrm>
          <a:prstGeom prst="rect">
            <a:avLst/>
          </a:prstGeom>
          <a:ln w="12700">
            <a:miter lim="400000"/>
          </a:ln>
        </p:spPr>
      </p:pic>
      <p:pic>
        <p:nvPicPr>
          <p:cNvPr id="1315" name="Vector" descr="Vector"/>
          <p:cNvPicPr>
            <a:picLocks noChangeAspect="1"/>
          </p:cNvPicPr>
          <p:nvPr/>
        </p:nvPicPr>
        <p:blipFill>
          <a:blip r:embed="rId147">
            <a:extLst/>
          </a:blip>
          <a:stretch>
            <a:fillRect/>
          </a:stretch>
        </p:blipFill>
        <p:spPr>
          <a:xfrm>
            <a:off x="23335840" y="6675608"/>
            <a:ext cx="163681" cy="256735"/>
          </a:xfrm>
          <a:prstGeom prst="rect">
            <a:avLst/>
          </a:prstGeom>
          <a:ln w="12700">
            <a:miter lim="400000"/>
          </a:ln>
        </p:spPr>
      </p:pic>
      <p:pic>
        <p:nvPicPr>
          <p:cNvPr id="1316" name="Vector" descr="Vector"/>
          <p:cNvPicPr>
            <a:picLocks noChangeAspect="1"/>
          </p:cNvPicPr>
          <p:nvPr/>
        </p:nvPicPr>
        <p:blipFill>
          <a:blip r:embed="rId148">
            <a:extLst/>
          </a:blip>
          <a:stretch>
            <a:fillRect/>
          </a:stretch>
        </p:blipFill>
        <p:spPr>
          <a:xfrm>
            <a:off x="24088312" y="5559045"/>
            <a:ext cx="186514" cy="272871"/>
          </a:xfrm>
          <a:prstGeom prst="rect">
            <a:avLst/>
          </a:prstGeom>
          <a:ln w="12700">
            <a:miter lim="400000"/>
          </a:ln>
        </p:spPr>
      </p:pic>
      <p:pic>
        <p:nvPicPr>
          <p:cNvPr id="1317" name="Vector" descr="Vector"/>
          <p:cNvPicPr>
            <a:picLocks noChangeAspect="1"/>
          </p:cNvPicPr>
          <p:nvPr/>
        </p:nvPicPr>
        <p:blipFill>
          <a:blip r:embed="rId149">
            <a:extLst/>
          </a:blip>
          <a:stretch>
            <a:fillRect/>
          </a:stretch>
        </p:blipFill>
        <p:spPr>
          <a:xfrm>
            <a:off x="24288653" y="5550067"/>
            <a:ext cx="97741" cy="172271"/>
          </a:xfrm>
          <a:prstGeom prst="rect">
            <a:avLst/>
          </a:prstGeom>
          <a:ln w="12700">
            <a:miter lim="400000"/>
          </a:ln>
        </p:spPr>
      </p:pic>
      <p:pic>
        <p:nvPicPr>
          <p:cNvPr id="1318" name="Vector" descr="Vector"/>
          <p:cNvPicPr>
            <a:picLocks noChangeAspect="1"/>
          </p:cNvPicPr>
          <p:nvPr/>
        </p:nvPicPr>
        <p:blipFill>
          <a:blip r:embed="rId150">
            <a:extLst/>
          </a:blip>
          <a:stretch>
            <a:fillRect/>
          </a:stretch>
        </p:blipFill>
        <p:spPr>
          <a:xfrm>
            <a:off x="24210339" y="4917390"/>
            <a:ext cx="176057" cy="802143"/>
          </a:xfrm>
          <a:prstGeom prst="rect">
            <a:avLst/>
          </a:prstGeom>
          <a:ln w="12700">
            <a:miter lim="400000"/>
          </a:ln>
        </p:spPr>
      </p:pic>
      <p:pic>
        <p:nvPicPr>
          <p:cNvPr id="1319" name="Vector" descr="Vector"/>
          <p:cNvPicPr>
            <a:picLocks noChangeAspect="1"/>
          </p:cNvPicPr>
          <p:nvPr/>
        </p:nvPicPr>
        <p:blipFill>
          <a:blip r:embed="rId82">
            <a:extLst/>
          </a:blip>
          <a:stretch>
            <a:fillRect/>
          </a:stretch>
        </p:blipFill>
        <p:spPr>
          <a:xfrm>
            <a:off x="24859248" y="4619625"/>
            <a:ext cx="416245" cy="416245"/>
          </a:xfrm>
          <a:prstGeom prst="rect">
            <a:avLst/>
          </a:prstGeom>
          <a:ln w="12700">
            <a:miter lim="400000"/>
          </a:ln>
        </p:spPr>
      </p:pic>
      <p:pic>
        <p:nvPicPr>
          <p:cNvPr id="1320" name="Vector" descr="Vector"/>
          <p:cNvPicPr>
            <a:picLocks noChangeAspect="1"/>
          </p:cNvPicPr>
          <p:nvPr/>
        </p:nvPicPr>
        <p:blipFill>
          <a:blip r:embed="rId82">
            <a:extLst/>
          </a:blip>
          <a:stretch>
            <a:fillRect/>
          </a:stretch>
        </p:blipFill>
        <p:spPr>
          <a:xfrm>
            <a:off x="25034575" y="3853557"/>
            <a:ext cx="280973" cy="766815"/>
          </a:xfrm>
          <a:prstGeom prst="rect">
            <a:avLst/>
          </a:prstGeom>
          <a:ln w="12700">
            <a:miter lim="400000"/>
          </a:ln>
        </p:spPr>
      </p:pic>
      <p:pic>
        <p:nvPicPr>
          <p:cNvPr id="1321" name="Vector" descr="Vector"/>
          <p:cNvPicPr>
            <a:picLocks noChangeAspect="1"/>
          </p:cNvPicPr>
          <p:nvPr/>
        </p:nvPicPr>
        <p:blipFill>
          <a:blip r:embed="rId151">
            <a:extLst/>
          </a:blip>
          <a:stretch>
            <a:fillRect/>
          </a:stretch>
        </p:blipFill>
        <p:spPr>
          <a:xfrm>
            <a:off x="15933596" y="1044558"/>
            <a:ext cx="104240" cy="62766"/>
          </a:xfrm>
          <a:prstGeom prst="rect">
            <a:avLst/>
          </a:prstGeom>
          <a:ln w="12700">
            <a:miter lim="400000"/>
          </a:ln>
        </p:spPr>
      </p:pic>
      <p:pic>
        <p:nvPicPr>
          <p:cNvPr id="1322" name="Vector" descr="Vector"/>
          <p:cNvPicPr>
            <a:picLocks noChangeAspect="1"/>
          </p:cNvPicPr>
          <p:nvPr/>
        </p:nvPicPr>
        <p:blipFill>
          <a:blip r:embed="rId152">
            <a:extLst/>
          </a:blip>
          <a:stretch>
            <a:fillRect/>
          </a:stretch>
        </p:blipFill>
        <p:spPr>
          <a:xfrm>
            <a:off x="15928232" y="1836786"/>
            <a:ext cx="92777" cy="114896"/>
          </a:xfrm>
          <a:prstGeom prst="rect">
            <a:avLst/>
          </a:prstGeom>
          <a:ln w="12700">
            <a:miter lim="400000"/>
          </a:ln>
        </p:spPr>
      </p:pic>
      <p:pic>
        <p:nvPicPr>
          <p:cNvPr id="1323" name="Vector" descr="Vector"/>
          <p:cNvPicPr>
            <a:picLocks noChangeAspect="1"/>
          </p:cNvPicPr>
          <p:nvPr/>
        </p:nvPicPr>
        <p:blipFill>
          <a:blip r:embed="rId153">
            <a:extLst/>
          </a:blip>
          <a:stretch>
            <a:fillRect/>
          </a:stretch>
        </p:blipFill>
        <p:spPr>
          <a:xfrm>
            <a:off x="16275538" y="2028675"/>
            <a:ext cx="81210" cy="111325"/>
          </a:xfrm>
          <a:prstGeom prst="rect">
            <a:avLst/>
          </a:prstGeom>
          <a:ln w="12700">
            <a:miter lim="400000"/>
          </a:ln>
        </p:spPr>
      </p:pic>
      <p:pic>
        <p:nvPicPr>
          <p:cNvPr id="1324" name="Vector" descr="Vector"/>
          <p:cNvPicPr>
            <a:picLocks noChangeAspect="1"/>
          </p:cNvPicPr>
          <p:nvPr/>
        </p:nvPicPr>
        <p:blipFill>
          <a:blip r:embed="rId154">
            <a:extLst/>
          </a:blip>
          <a:stretch>
            <a:fillRect/>
          </a:stretch>
        </p:blipFill>
        <p:spPr>
          <a:xfrm>
            <a:off x="15624080" y="2432234"/>
            <a:ext cx="364237" cy="396621"/>
          </a:xfrm>
          <a:prstGeom prst="rect">
            <a:avLst/>
          </a:prstGeom>
          <a:ln w="12700">
            <a:miter lim="400000"/>
          </a:ln>
        </p:spPr>
      </p:pic>
      <p:pic>
        <p:nvPicPr>
          <p:cNvPr id="1325" name="Vector" descr="Vector"/>
          <p:cNvPicPr>
            <a:picLocks noChangeAspect="1"/>
          </p:cNvPicPr>
          <p:nvPr/>
        </p:nvPicPr>
        <p:blipFill>
          <a:blip r:embed="rId155">
            <a:extLst/>
          </a:blip>
          <a:stretch>
            <a:fillRect/>
          </a:stretch>
        </p:blipFill>
        <p:spPr>
          <a:xfrm>
            <a:off x="15858962" y="2183733"/>
            <a:ext cx="130675" cy="165147"/>
          </a:xfrm>
          <a:prstGeom prst="rect">
            <a:avLst/>
          </a:prstGeom>
          <a:ln w="12700">
            <a:miter lim="400000"/>
          </a:ln>
        </p:spPr>
      </p:pic>
      <p:pic>
        <p:nvPicPr>
          <p:cNvPr id="1326" name="Vector" descr="Vector"/>
          <p:cNvPicPr>
            <a:picLocks noChangeAspect="1"/>
          </p:cNvPicPr>
          <p:nvPr/>
        </p:nvPicPr>
        <p:blipFill>
          <a:blip r:embed="rId156">
            <a:extLst/>
          </a:blip>
          <a:stretch>
            <a:fillRect/>
          </a:stretch>
        </p:blipFill>
        <p:spPr>
          <a:xfrm>
            <a:off x="15847645" y="2180319"/>
            <a:ext cx="636773" cy="841872"/>
          </a:xfrm>
          <a:prstGeom prst="rect">
            <a:avLst/>
          </a:prstGeom>
          <a:ln w="12700">
            <a:miter lim="400000"/>
          </a:ln>
        </p:spPr>
      </p:pic>
      <p:pic>
        <p:nvPicPr>
          <p:cNvPr id="1327" name="Vector" descr="Vector"/>
          <p:cNvPicPr>
            <a:picLocks noChangeAspect="1"/>
          </p:cNvPicPr>
          <p:nvPr/>
        </p:nvPicPr>
        <p:blipFill>
          <a:blip r:embed="rId157">
            <a:extLst/>
          </a:blip>
          <a:stretch>
            <a:fillRect/>
          </a:stretch>
        </p:blipFill>
        <p:spPr>
          <a:xfrm>
            <a:off x="15993136" y="2559546"/>
            <a:ext cx="54849" cy="60822"/>
          </a:xfrm>
          <a:prstGeom prst="rect">
            <a:avLst/>
          </a:prstGeom>
          <a:ln w="12700">
            <a:miter lim="400000"/>
          </a:ln>
        </p:spPr>
      </p:pic>
      <p:pic>
        <p:nvPicPr>
          <p:cNvPr id="1328" name="Vector" descr="Vector"/>
          <p:cNvPicPr>
            <a:picLocks noChangeAspect="1"/>
          </p:cNvPicPr>
          <p:nvPr/>
        </p:nvPicPr>
        <p:blipFill>
          <a:blip r:embed="rId158">
            <a:extLst/>
          </a:blip>
          <a:stretch>
            <a:fillRect/>
          </a:stretch>
        </p:blipFill>
        <p:spPr>
          <a:xfrm>
            <a:off x="16154415" y="2131913"/>
            <a:ext cx="67129" cy="89198"/>
          </a:xfrm>
          <a:prstGeom prst="rect">
            <a:avLst/>
          </a:prstGeom>
          <a:ln w="12700">
            <a:miter lim="400000"/>
          </a:ln>
        </p:spPr>
      </p:pic>
      <p:pic>
        <p:nvPicPr>
          <p:cNvPr id="1329" name="Vector" descr="Vector"/>
          <p:cNvPicPr>
            <a:picLocks noChangeAspect="1"/>
          </p:cNvPicPr>
          <p:nvPr/>
        </p:nvPicPr>
        <p:blipFill>
          <a:blip r:embed="rId159">
            <a:extLst/>
          </a:blip>
          <a:stretch>
            <a:fillRect/>
          </a:stretch>
        </p:blipFill>
        <p:spPr>
          <a:xfrm>
            <a:off x="19698445" y="1063915"/>
            <a:ext cx="1179888" cy="745945"/>
          </a:xfrm>
          <a:prstGeom prst="rect">
            <a:avLst/>
          </a:prstGeom>
          <a:ln w="12700">
            <a:miter lim="400000"/>
          </a:ln>
        </p:spPr>
      </p:pic>
      <p:pic>
        <p:nvPicPr>
          <p:cNvPr id="1330" name="Vector" descr="Vector"/>
          <p:cNvPicPr>
            <a:picLocks noChangeAspect="1"/>
          </p:cNvPicPr>
          <p:nvPr/>
        </p:nvPicPr>
        <p:blipFill>
          <a:blip r:embed="rId160">
            <a:extLst/>
          </a:blip>
          <a:stretch>
            <a:fillRect/>
          </a:stretch>
        </p:blipFill>
        <p:spPr>
          <a:xfrm>
            <a:off x="19489235" y="1697930"/>
            <a:ext cx="140666" cy="107793"/>
          </a:xfrm>
          <a:prstGeom prst="rect">
            <a:avLst/>
          </a:prstGeom>
          <a:ln w="12700">
            <a:miter lim="400000"/>
          </a:ln>
        </p:spPr>
      </p:pic>
      <p:pic>
        <p:nvPicPr>
          <p:cNvPr id="1331" name="Vector" descr="Vector"/>
          <p:cNvPicPr>
            <a:picLocks noChangeAspect="1"/>
          </p:cNvPicPr>
          <p:nvPr/>
        </p:nvPicPr>
        <p:blipFill>
          <a:blip r:embed="rId161">
            <a:extLst/>
          </a:blip>
          <a:stretch>
            <a:fillRect/>
          </a:stretch>
        </p:blipFill>
        <p:spPr>
          <a:xfrm>
            <a:off x="19444935" y="677429"/>
            <a:ext cx="216145" cy="78790"/>
          </a:xfrm>
          <a:prstGeom prst="rect">
            <a:avLst/>
          </a:prstGeom>
          <a:ln w="12700">
            <a:miter lim="400000"/>
          </a:ln>
        </p:spPr>
      </p:pic>
      <p:pic>
        <p:nvPicPr>
          <p:cNvPr id="1332" name="Vector" descr="Vector"/>
          <p:cNvPicPr>
            <a:picLocks noChangeAspect="1"/>
          </p:cNvPicPr>
          <p:nvPr/>
        </p:nvPicPr>
        <p:blipFill>
          <a:blip r:embed="rId162">
            <a:extLst/>
          </a:blip>
          <a:stretch>
            <a:fillRect/>
          </a:stretch>
        </p:blipFill>
        <p:spPr>
          <a:xfrm>
            <a:off x="19613384" y="682386"/>
            <a:ext cx="232107" cy="130872"/>
          </a:xfrm>
          <a:prstGeom prst="rect">
            <a:avLst/>
          </a:prstGeom>
          <a:ln w="12700">
            <a:miter lim="400000"/>
          </a:ln>
        </p:spPr>
      </p:pic>
      <p:pic>
        <p:nvPicPr>
          <p:cNvPr id="1333" name="Vector" descr="Vector"/>
          <p:cNvPicPr>
            <a:picLocks noChangeAspect="1"/>
          </p:cNvPicPr>
          <p:nvPr/>
        </p:nvPicPr>
        <p:blipFill>
          <a:blip r:embed="rId163">
            <a:extLst/>
          </a:blip>
          <a:stretch>
            <a:fillRect/>
          </a:stretch>
        </p:blipFill>
        <p:spPr>
          <a:xfrm>
            <a:off x="19703648" y="780282"/>
            <a:ext cx="138566" cy="58414"/>
          </a:xfrm>
          <a:prstGeom prst="rect">
            <a:avLst/>
          </a:prstGeom>
          <a:ln w="12700">
            <a:miter lim="400000"/>
          </a:ln>
        </p:spPr>
      </p:pic>
      <p:pic>
        <p:nvPicPr>
          <p:cNvPr id="1334" name="Vector" descr="Vector"/>
          <p:cNvPicPr>
            <a:picLocks noChangeAspect="1"/>
          </p:cNvPicPr>
          <p:nvPr/>
        </p:nvPicPr>
        <p:blipFill>
          <a:blip r:embed="rId164">
            <a:extLst/>
          </a:blip>
          <a:stretch>
            <a:fillRect/>
          </a:stretch>
        </p:blipFill>
        <p:spPr>
          <a:xfrm>
            <a:off x="20536633" y="800815"/>
            <a:ext cx="166037" cy="96819"/>
          </a:xfrm>
          <a:prstGeom prst="rect">
            <a:avLst/>
          </a:prstGeom>
          <a:ln w="12700">
            <a:miter lim="400000"/>
          </a:ln>
        </p:spPr>
      </p:pic>
      <p:pic>
        <p:nvPicPr>
          <p:cNvPr id="1335" name="Vector" descr="Vector"/>
          <p:cNvPicPr>
            <a:picLocks noChangeAspect="1"/>
          </p:cNvPicPr>
          <p:nvPr/>
        </p:nvPicPr>
        <p:blipFill>
          <a:blip r:embed="rId165">
            <a:extLst/>
          </a:blip>
          <a:stretch>
            <a:fillRect/>
          </a:stretch>
        </p:blipFill>
        <p:spPr>
          <a:xfrm>
            <a:off x="20326033" y="778387"/>
            <a:ext cx="191347" cy="112956"/>
          </a:xfrm>
          <a:prstGeom prst="rect">
            <a:avLst/>
          </a:prstGeom>
          <a:ln w="12700">
            <a:miter lim="400000"/>
          </a:ln>
        </p:spPr>
      </p:pic>
      <p:pic>
        <p:nvPicPr>
          <p:cNvPr id="1336" name="Vector" descr="Vector"/>
          <p:cNvPicPr>
            <a:picLocks noChangeAspect="1"/>
          </p:cNvPicPr>
          <p:nvPr/>
        </p:nvPicPr>
        <p:blipFill>
          <a:blip r:embed="rId166">
            <a:extLst/>
          </a:blip>
          <a:stretch>
            <a:fillRect/>
          </a:stretch>
        </p:blipFill>
        <p:spPr>
          <a:xfrm>
            <a:off x="20102972" y="798975"/>
            <a:ext cx="191499" cy="75231"/>
          </a:xfrm>
          <a:prstGeom prst="rect">
            <a:avLst/>
          </a:prstGeom>
          <a:ln w="12700">
            <a:miter lim="400000"/>
          </a:ln>
        </p:spPr>
      </p:pic>
      <p:pic>
        <p:nvPicPr>
          <p:cNvPr id="1337" name="Vector" descr="Vector"/>
          <p:cNvPicPr>
            <a:picLocks noChangeAspect="1"/>
          </p:cNvPicPr>
          <p:nvPr/>
        </p:nvPicPr>
        <p:blipFill>
          <a:blip r:embed="rId167">
            <a:extLst/>
          </a:blip>
          <a:stretch>
            <a:fillRect/>
          </a:stretch>
        </p:blipFill>
        <p:spPr>
          <a:xfrm>
            <a:off x="20004653" y="656715"/>
            <a:ext cx="363553" cy="186404"/>
          </a:xfrm>
          <a:prstGeom prst="rect">
            <a:avLst/>
          </a:prstGeom>
          <a:ln w="12700">
            <a:miter lim="400000"/>
          </a:ln>
        </p:spPr>
      </p:pic>
      <p:pic>
        <p:nvPicPr>
          <p:cNvPr id="1338" name="Vector" descr="Vector"/>
          <p:cNvPicPr>
            <a:picLocks noChangeAspect="1"/>
          </p:cNvPicPr>
          <p:nvPr/>
        </p:nvPicPr>
        <p:blipFill>
          <a:blip r:embed="rId168">
            <a:extLst/>
          </a:blip>
          <a:stretch>
            <a:fillRect/>
          </a:stretch>
        </p:blipFill>
        <p:spPr>
          <a:xfrm>
            <a:off x="20508470" y="734814"/>
            <a:ext cx="125441" cy="57349"/>
          </a:xfrm>
          <a:prstGeom prst="rect">
            <a:avLst/>
          </a:prstGeom>
          <a:ln w="12700">
            <a:miter lim="400000"/>
          </a:ln>
        </p:spPr>
      </p:pic>
      <p:pic>
        <p:nvPicPr>
          <p:cNvPr id="1339" name="Vector" descr="Vector"/>
          <p:cNvPicPr>
            <a:picLocks noChangeAspect="1"/>
          </p:cNvPicPr>
          <p:nvPr/>
        </p:nvPicPr>
        <p:blipFill>
          <a:blip r:embed="rId169">
            <a:extLst/>
          </a:blip>
          <a:stretch>
            <a:fillRect/>
          </a:stretch>
        </p:blipFill>
        <p:spPr>
          <a:xfrm>
            <a:off x="19884125" y="762707"/>
            <a:ext cx="214253" cy="78791"/>
          </a:xfrm>
          <a:prstGeom prst="rect">
            <a:avLst/>
          </a:prstGeom>
          <a:ln w="12700">
            <a:miter lim="400000"/>
          </a:ln>
        </p:spPr>
      </p:pic>
      <p:pic>
        <p:nvPicPr>
          <p:cNvPr id="1340" name="Vector" descr="Vector"/>
          <p:cNvPicPr>
            <a:picLocks noChangeAspect="1"/>
          </p:cNvPicPr>
          <p:nvPr/>
        </p:nvPicPr>
        <p:blipFill>
          <a:blip r:embed="rId170">
            <a:extLst/>
          </a:blip>
          <a:stretch>
            <a:fillRect/>
          </a:stretch>
        </p:blipFill>
        <p:spPr>
          <a:xfrm>
            <a:off x="22783401" y="1278609"/>
            <a:ext cx="415660" cy="206101"/>
          </a:xfrm>
          <a:prstGeom prst="rect">
            <a:avLst/>
          </a:prstGeom>
          <a:ln w="12700">
            <a:miter lim="400000"/>
          </a:ln>
        </p:spPr>
      </p:pic>
      <p:pic>
        <p:nvPicPr>
          <p:cNvPr id="1341" name="Vector" descr="Vector"/>
          <p:cNvPicPr>
            <a:picLocks noChangeAspect="1"/>
          </p:cNvPicPr>
          <p:nvPr/>
        </p:nvPicPr>
        <p:blipFill>
          <a:blip r:embed="rId171">
            <a:extLst/>
          </a:blip>
          <a:stretch>
            <a:fillRect/>
          </a:stretch>
        </p:blipFill>
        <p:spPr>
          <a:xfrm>
            <a:off x="22285647" y="1042609"/>
            <a:ext cx="465060" cy="238373"/>
          </a:xfrm>
          <a:prstGeom prst="rect">
            <a:avLst/>
          </a:prstGeom>
          <a:ln w="12700">
            <a:miter lim="400000"/>
          </a:ln>
        </p:spPr>
      </p:pic>
      <p:pic>
        <p:nvPicPr>
          <p:cNvPr id="1342" name="Vector" descr="Vector"/>
          <p:cNvPicPr>
            <a:picLocks noChangeAspect="1"/>
          </p:cNvPicPr>
          <p:nvPr/>
        </p:nvPicPr>
        <p:blipFill>
          <a:blip r:embed="rId172">
            <a:extLst/>
          </a:blip>
          <a:stretch>
            <a:fillRect/>
          </a:stretch>
        </p:blipFill>
        <p:spPr>
          <a:xfrm>
            <a:off x="22467251" y="1170015"/>
            <a:ext cx="408755" cy="180951"/>
          </a:xfrm>
          <a:prstGeom prst="rect">
            <a:avLst/>
          </a:prstGeom>
          <a:ln w="12700">
            <a:miter lim="400000"/>
          </a:ln>
        </p:spPr>
      </p:pic>
      <p:pic>
        <p:nvPicPr>
          <p:cNvPr id="1343" name="Vector" descr="Vector"/>
          <p:cNvPicPr>
            <a:picLocks noChangeAspect="1"/>
          </p:cNvPicPr>
          <p:nvPr/>
        </p:nvPicPr>
        <p:blipFill>
          <a:blip r:embed="rId173">
            <a:extLst/>
          </a:blip>
          <a:stretch>
            <a:fillRect/>
          </a:stretch>
        </p:blipFill>
        <p:spPr>
          <a:xfrm>
            <a:off x="21545308" y="949969"/>
            <a:ext cx="114427" cy="53937"/>
          </a:xfrm>
          <a:prstGeom prst="rect">
            <a:avLst/>
          </a:prstGeom>
          <a:ln w="12700">
            <a:miter lim="400000"/>
          </a:ln>
        </p:spPr>
      </p:pic>
      <p:pic>
        <p:nvPicPr>
          <p:cNvPr id="1344" name="Vector" descr="Vector"/>
          <p:cNvPicPr>
            <a:picLocks noChangeAspect="1"/>
          </p:cNvPicPr>
          <p:nvPr/>
        </p:nvPicPr>
        <p:blipFill>
          <a:blip r:embed="rId174">
            <a:extLst/>
          </a:blip>
          <a:stretch>
            <a:fillRect/>
          </a:stretch>
        </p:blipFill>
        <p:spPr>
          <a:xfrm>
            <a:off x="21350926" y="1040506"/>
            <a:ext cx="112641" cy="55861"/>
          </a:xfrm>
          <a:prstGeom prst="rect">
            <a:avLst/>
          </a:prstGeom>
          <a:ln w="12700">
            <a:miter lim="400000"/>
          </a:ln>
        </p:spPr>
      </p:pic>
      <p:pic>
        <p:nvPicPr>
          <p:cNvPr id="1345" name="Vector" descr="Vector"/>
          <p:cNvPicPr>
            <a:picLocks noChangeAspect="1"/>
          </p:cNvPicPr>
          <p:nvPr/>
        </p:nvPicPr>
        <p:blipFill>
          <a:blip r:embed="rId175">
            <a:extLst/>
          </a:blip>
          <a:stretch>
            <a:fillRect/>
          </a:stretch>
        </p:blipFill>
        <p:spPr>
          <a:xfrm>
            <a:off x="22450319" y="1428773"/>
            <a:ext cx="158801" cy="82463"/>
          </a:xfrm>
          <a:prstGeom prst="rect">
            <a:avLst/>
          </a:prstGeom>
          <a:ln w="12700">
            <a:miter lim="400000"/>
          </a:ln>
        </p:spPr>
      </p:pic>
      <p:pic>
        <p:nvPicPr>
          <p:cNvPr id="1346" name="Vector" descr="Vector"/>
          <p:cNvPicPr>
            <a:picLocks noChangeAspect="1"/>
          </p:cNvPicPr>
          <p:nvPr/>
        </p:nvPicPr>
        <p:blipFill>
          <a:blip r:embed="rId176">
            <a:extLst/>
          </a:blip>
          <a:stretch>
            <a:fillRect/>
          </a:stretch>
        </p:blipFill>
        <p:spPr>
          <a:xfrm>
            <a:off x="23215978" y="1429691"/>
            <a:ext cx="86945" cy="57052"/>
          </a:xfrm>
          <a:prstGeom prst="rect">
            <a:avLst/>
          </a:prstGeom>
          <a:ln w="12700">
            <a:miter lim="400000"/>
          </a:ln>
        </p:spPr>
      </p:pic>
      <p:pic>
        <p:nvPicPr>
          <p:cNvPr id="1347" name="Vector" descr="Vector"/>
          <p:cNvPicPr>
            <a:picLocks noChangeAspect="1"/>
          </p:cNvPicPr>
          <p:nvPr/>
        </p:nvPicPr>
        <p:blipFill>
          <a:blip r:embed="rId177">
            <a:extLst/>
          </a:blip>
          <a:stretch>
            <a:fillRect/>
          </a:stretch>
        </p:blipFill>
        <p:spPr>
          <a:xfrm>
            <a:off x="23515163" y="1819705"/>
            <a:ext cx="100415" cy="50271"/>
          </a:xfrm>
          <a:prstGeom prst="rect">
            <a:avLst/>
          </a:prstGeom>
          <a:ln w="12700">
            <a:miter lim="400000"/>
          </a:ln>
        </p:spPr>
      </p:pic>
      <p:pic>
        <p:nvPicPr>
          <p:cNvPr id="1348" name="Vector" descr="Vector"/>
          <p:cNvPicPr>
            <a:picLocks noChangeAspect="1"/>
          </p:cNvPicPr>
          <p:nvPr/>
        </p:nvPicPr>
        <p:blipFill>
          <a:blip r:embed="rId82">
            <a:extLst/>
          </a:blip>
          <a:stretch>
            <a:fillRect/>
          </a:stretch>
        </p:blipFill>
        <p:spPr>
          <a:xfrm>
            <a:off x="25014304" y="1910803"/>
            <a:ext cx="57414" cy="57415"/>
          </a:xfrm>
          <a:prstGeom prst="rect">
            <a:avLst/>
          </a:prstGeom>
          <a:ln w="12700">
            <a:miter lim="400000"/>
          </a:ln>
        </p:spPr>
      </p:pic>
      <p:pic>
        <p:nvPicPr>
          <p:cNvPr id="1349" name="Vector" descr="Vector"/>
          <p:cNvPicPr>
            <a:picLocks noChangeAspect="1"/>
          </p:cNvPicPr>
          <p:nvPr/>
        </p:nvPicPr>
        <p:blipFill>
          <a:blip r:embed="rId82">
            <a:extLst/>
          </a:blip>
          <a:stretch>
            <a:fillRect/>
          </a:stretch>
        </p:blipFill>
        <p:spPr>
          <a:xfrm>
            <a:off x="24983582" y="2039738"/>
            <a:ext cx="69989" cy="59193"/>
          </a:xfrm>
          <a:prstGeom prst="rect">
            <a:avLst/>
          </a:prstGeom>
          <a:ln w="12700">
            <a:miter lim="400000"/>
          </a:ln>
        </p:spPr>
      </p:pic>
      <p:pic>
        <p:nvPicPr>
          <p:cNvPr id="1350" name="Vector" descr="Vector"/>
          <p:cNvPicPr>
            <a:picLocks noChangeAspect="1"/>
          </p:cNvPicPr>
          <p:nvPr/>
        </p:nvPicPr>
        <p:blipFill>
          <a:blip r:embed="rId82">
            <a:extLst/>
          </a:blip>
          <a:stretch>
            <a:fillRect/>
          </a:stretch>
        </p:blipFill>
        <p:spPr>
          <a:xfrm>
            <a:off x="25283565" y="2084535"/>
            <a:ext cx="69989" cy="59193"/>
          </a:xfrm>
          <a:prstGeom prst="rect">
            <a:avLst/>
          </a:prstGeom>
          <a:ln w="12700">
            <a:miter lim="400000"/>
          </a:ln>
        </p:spPr>
      </p:pic>
      <p:pic>
        <p:nvPicPr>
          <p:cNvPr id="1351" name="Vector" descr="Vector"/>
          <p:cNvPicPr>
            <a:picLocks noChangeAspect="1"/>
          </p:cNvPicPr>
          <p:nvPr/>
        </p:nvPicPr>
        <p:blipFill>
          <a:blip r:embed="rId82">
            <a:extLst/>
          </a:blip>
          <a:stretch>
            <a:fillRect/>
          </a:stretch>
        </p:blipFill>
        <p:spPr>
          <a:xfrm>
            <a:off x="25252148" y="2121643"/>
            <a:ext cx="260390" cy="98443"/>
          </a:xfrm>
          <a:prstGeom prst="rect">
            <a:avLst/>
          </a:prstGeom>
          <a:ln w="12700">
            <a:miter lim="400000"/>
          </a:ln>
        </p:spPr>
      </p:pic>
      <p:pic>
        <p:nvPicPr>
          <p:cNvPr id="1352" name="Vector" descr="Vector"/>
          <p:cNvPicPr>
            <a:picLocks noChangeAspect="1"/>
          </p:cNvPicPr>
          <p:nvPr/>
        </p:nvPicPr>
        <p:blipFill>
          <a:blip r:embed="rId82">
            <a:extLst/>
          </a:blip>
          <a:stretch>
            <a:fillRect/>
          </a:stretch>
        </p:blipFill>
        <p:spPr>
          <a:xfrm>
            <a:off x="25098706" y="1883569"/>
            <a:ext cx="549487" cy="225592"/>
          </a:xfrm>
          <a:prstGeom prst="rect">
            <a:avLst/>
          </a:prstGeom>
          <a:ln w="12700">
            <a:miter lim="400000"/>
          </a:ln>
        </p:spPr>
      </p:pic>
      <p:pic>
        <p:nvPicPr>
          <p:cNvPr id="1353" name="Vector" descr="Vector"/>
          <p:cNvPicPr>
            <a:picLocks noChangeAspect="1"/>
          </p:cNvPicPr>
          <p:nvPr/>
        </p:nvPicPr>
        <p:blipFill>
          <a:blip r:embed="rId82">
            <a:extLst/>
          </a:blip>
          <a:stretch>
            <a:fillRect/>
          </a:stretch>
        </p:blipFill>
        <p:spPr>
          <a:xfrm>
            <a:off x="24875055" y="3745407"/>
            <a:ext cx="57414" cy="57415"/>
          </a:xfrm>
          <a:prstGeom prst="rect">
            <a:avLst/>
          </a:prstGeom>
          <a:ln w="12700">
            <a:miter lim="400000"/>
          </a:ln>
        </p:spPr>
      </p:pic>
      <p:pic>
        <p:nvPicPr>
          <p:cNvPr id="1354" name="Vector" descr="Vector"/>
          <p:cNvPicPr>
            <a:picLocks noChangeAspect="1"/>
          </p:cNvPicPr>
          <p:nvPr/>
        </p:nvPicPr>
        <p:blipFill>
          <a:blip r:embed="rId82">
            <a:extLst/>
          </a:blip>
          <a:stretch>
            <a:fillRect/>
          </a:stretch>
        </p:blipFill>
        <p:spPr>
          <a:xfrm>
            <a:off x="24831758" y="3737023"/>
            <a:ext cx="43061" cy="43061"/>
          </a:xfrm>
          <a:prstGeom prst="rect">
            <a:avLst/>
          </a:prstGeom>
          <a:ln w="12700">
            <a:miter lim="400000"/>
          </a:ln>
        </p:spPr>
      </p:pic>
      <p:pic>
        <p:nvPicPr>
          <p:cNvPr id="1355" name="Vector" descr="Vector"/>
          <p:cNvPicPr>
            <a:picLocks noChangeAspect="1"/>
          </p:cNvPicPr>
          <p:nvPr/>
        </p:nvPicPr>
        <p:blipFill>
          <a:blip r:embed="rId82">
            <a:extLst/>
          </a:blip>
          <a:stretch>
            <a:fillRect/>
          </a:stretch>
        </p:blipFill>
        <p:spPr>
          <a:xfrm>
            <a:off x="24857767" y="3811587"/>
            <a:ext cx="43061" cy="43061"/>
          </a:xfrm>
          <a:prstGeom prst="rect">
            <a:avLst/>
          </a:prstGeom>
          <a:ln w="12700">
            <a:miter lim="400000"/>
          </a:ln>
        </p:spPr>
      </p:pic>
      <p:pic>
        <p:nvPicPr>
          <p:cNvPr id="1356" name="Vector" descr="Vector"/>
          <p:cNvPicPr>
            <a:picLocks noChangeAspect="1"/>
          </p:cNvPicPr>
          <p:nvPr/>
        </p:nvPicPr>
        <p:blipFill>
          <a:blip r:embed="rId178">
            <a:extLst/>
          </a:blip>
          <a:stretch>
            <a:fillRect/>
          </a:stretch>
        </p:blipFill>
        <p:spPr>
          <a:xfrm>
            <a:off x="16860549" y="4153792"/>
            <a:ext cx="212495" cy="167731"/>
          </a:xfrm>
          <a:prstGeom prst="rect">
            <a:avLst/>
          </a:prstGeom>
          <a:ln w="12700">
            <a:miter lim="400000"/>
          </a:ln>
        </p:spPr>
      </p:pic>
      <p:pic>
        <p:nvPicPr>
          <p:cNvPr id="1357" name="Vector" descr="Vector"/>
          <p:cNvPicPr>
            <a:picLocks noChangeAspect="1"/>
          </p:cNvPicPr>
          <p:nvPr/>
        </p:nvPicPr>
        <p:blipFill>
          <a:blip r:embed="rId179">
            <a:extLst/>
          </a:blip>
          <a:stretch>
            <a:fillRect/>
          </a:stretch>
        </p:blipFill>
        <p:spPr>
          <a:xfrm>
            <a:off x="16685693" y="3714105"/>
            <a:ext cx="79003" cy="126851"/>
          </a:xfrm>
          <a:prstGeom prst="rect">
            <a:avLst/>
          </a:prstGeom>
          <a:ln w="12700">
            <a:miter lim="400000"/>
          </a:ln>
        </p:spPr>
      </p:pic>
      <p:pic>
        <p:nvPicPr>
          <p:cNvPr id="1358" name="Vector" descr="Vector"/>
          <p:cNvPicPr>
            <a:picLocks noChangeAspect="1"/>
          </p:cNvPicPr>
          <p:nvPr/>
        </p:nvPicPr>
        <p:blipFill>
          <a:blip r:embed="rId180">
            <a:extLst/>
          </a:blip>
          <a:stretch>
            <a:fillRect/>
          </a:stretch>
        </p:blipFill>
        <p:spPr>
          <a:xfrm>
            <a:off x="16625241" y="3849910"/>
            <a:ext cx="143447" cy="229804"/>
          </a:xfrm>
          <a:prstGeom prst="rect">
            <a:avLst/>
          </a:prstGeom>
          <a:ln w="12700">
            <a:miter lim="400000"/>
          </a:ln>
        </p:spPr>
      </p:pic>
      <p:pic>
        <p:nvPicPr>
          <p:cNvPr id="1359" name="Vector" descr="Vector"/>
          <p:cNvPicPr>
            <a:picLocks noChangeAspect="1"/>
          </p:cNvPicPr>
          <p:nvPr/>
        </p:nvPicPr>
        <p:blipFill>
          <a:blip r:embed="rId181">
            <a:extLst/>
          </a:blip>
          <a:stretch>
            <a:fillRect/>
          </a:stretch>
        </p:blipFill>
        <p:spPr>
          <a:xfrm>
            <a:off x="16270741" y="3907978"/>
            <a:ext cx="77224" cy="75705"/>
          </a:xfrm>
          <a:prstGeom prst="rect">
            <a:avLst/>
          </a:prstGeom>
          <a:ln w="12700">
            <a:miter lim="400000"/>
          </a:ln>
        </p:spPr>
      </p:pic>
      <p:pic>
        <p:nvPicPr>
          <p:cNvPr id="1360" name="Vector" descr="Vector"/>
          <p:cNvPicPr>
            <a:picLocks noChangeAspect="1"/>
          </p:cNvPicPr>
          <p:nvPr/>
        </p:nvPicPr>
        <p:blipFill>
          <a:blip r:embed="rId182">
            <a:extLst/>
          </a:blip>
          <a:stretch>
            <a:fillRect/>
          </a:stretch>
        </p:blipFill>
        <p:spPr>
          <a:xfrm>
            <a:off x="16360299" y="3899792"/>
            <a:ext cx="48689" cy="53332"/>
          </a:xfrm>
          <a:prstGeom prst="rect">
            <a:avLst/>
          </a:prstGeom>
          <a:ln w="12700">
            <a:miter lim="400000"/>
          </a:ln>
        </p:spPr>
      </p:pic>
      <p:pic>
        <p:nvPicPr>
          <p:cNvPr id="1361" name="Vector" descr="Vector"/>
          <p:cNvPicPr>
            <a:picLocks noChangeAspect="1"/>
          </p:cNvPicPr>
          <p:nvPr/>
        </p:nvPicPr>
        <p:blipFill>
          <a:blip r:embed="rId183">
            <a:extLst/>
          </a:blip>
          <a:stretch>
            <a:fillRect/>
          </a:stretch>
        </p:blipFill>
        <p:spPr>
          <a:xfrm>
            <a:off x="16183760" y="3959721"/>
            <a:ext cx="51530" cy="64790"/>
          </a:xfrm>
          <a:prstGeom prst="rect">
            <a:avLst/>
          </a:prstGeom>
          <a:ln w="12700">
            <a:miter lim="400000"/>
          </a:ln>
        </p:spPr>
      </p:pic>
      <p:pic>
        <p:nvPicPr>
          <p:cNvPr id="1362" name="Vector" descr="Vector"/>
          <p:cNvPicPr>
            <a:picLocks noChangeAspect="1"/>
          </p:cNvPicPr>
          <p:nvPr/>
        </p:nvPicPr>
        <p:blipFill>
          <a:blip r:embed="rId184">
            <a:extLst/>
          </a:blip>
          <a:stretch>
            <a:fillRect/>
          </a:stretch>
        </p:blipFill>
        <p:spPr>
          <a:xfrm>
            <a:off x="15064221" y="468550"/>
            <a:ext cx="9322173" cy="8504846"/>
          </a:xfrm>
          <a:prstGeom prst="rect">
            <a:avLst/>
          </a:prstGeom>
          <a:ln w="12700">
            <a:miter lim="400000"/>
          </a:ln>
        </p:spPr>
      </p:pic>
      <p:pic>
        <p:nvPicPr>
          <p:cNvPr id="1363" name="Vector" descr="Vector"/>
          <p:cNvPicPr>
            <a:picLocks noChangeAspect="1"/>
          </p:cNvPicPr>
          <p:nvPr/>
        </p:nvPicPr>
        <p:blipFill>
          <a:blip r:embed="rId185">
            <a:extLst/>
          </a:blip>
          <a:stretch>
            <a:fillRect/>
          </a:stretch>
        </p:blipFill>
        <p:spPr>
          <a:xfrm>
            <a:off x="5837233" y="803671"/>
            <a:ext cx="210769" cy="95051"/>
          </a:xfrm>
          <a:prstGeom prst="rect">
            <a:avLst/>
          </a:prstGeom>
          <a:ln w="12700">
            <a:miter lim="400000"/>
          </a:ln>
        </p:spPr>
      </p:pic>
      <p:pic>
        <p:nvPicPr>
          <p:cNvPr id="1364" name="Vector" descr="Vector"/>
          <p:cNvPicPr>
            <a:picLocks noChangeAspect="1"/>
          </p:cNvPicPr>
          <p:nvPr/>
        </p:nvPicPr>
        <p:blipFill>
          <a:blip r:embed="rId186">
            <a:extLst/>
          </a:blip>
          <a:stretch>
            <a:fillRect/>
          </a:stretch>
        </p:blipFill>
        <p:spPr>
          <a:xfrm>
            <a:off x="6062662" y="1107161"/>
            <a:ext cx="123384" cy="80637"/>
          </a:xfrm>
          <a:prstGeom prst="rect">
            <a:avLst/>
          </a:prstGeom>
          <a:ln w="12700">
            <a:miter lim="400000"/>
          </a:ln>
        </p:spPr>
      </p:pic>
      <p:pic>
        <p:nvPicPr>
          <p:cNvPr id="1365" name="Group 1000008994" descr="Group 1000008994"/>
          <p:cNvPicPr>
            <a:picLocks noChangeAspect="1"/>
          </p:cNvPicPr>
          <p:nvPr/>
        </p:nvPicPr>
        <p:blipFill>
          <a:blip r:embed="rId187">
            <a:extLst/>
          </a:blip>
          <a:stretch>
            <a:fillRect/>
          </a:stretch>
        </p:blipFill>
        <p:spPr>
          <a:xfrm>
            <a:off x="8655610" y="2884666"/>
            <a:ext cx="393865" cy="470038"/>
          </a:xfrm>
          <a:prstGeom prst="rect">
            <a:avLst/>
          </a:prstGeom>
          <a:ln w="12700">
            <a:miter lim="400000"/>
          </a:ln>
        </p:spPr>
      </p:pic>
      <p:pic>
        <p:nvPicPr>
          <p:cNvPr id="1366" name="Group 1000008995" descr="Group 1000008995"/>
          <p:cNvPicPr>
            <a:picLocks noChangeAspect="1"/>
          </p:cNvPicPr>
          <p:nvPr/>
        </p:nvPicPr>
        <p:blipFill>
          <a:blip r:embed="rId188">
            <a:extLst/>
          </a:blip>
          <a:stretch>
            <a:fillRect/>
          </a:stretch>
        </p:blipFill>
        <p:spPr>
          <a:xfrm>
            <a:off x="12618808" y="7455972"/>
            <a:ext cx="393865" cy="470038"/>
          </a:xfrm>
          <a:prstGeom prst="rect">
            <a:avLst/>
          </a:prstGeom>
          <a:ln w="12700">
            <a:miter lim="400000"/>
          </a:ln>
        </p:spPr>
      </p:pic>
      <p:pic>
        <p:nvPicPr>
          <p:cNvPr id="1367" name="Group 1000008996" descr="Group 1000008996"/>
          <p:cNvPicPr>
            <a:picLocks noChangeAspect="1"/>
          </p:cNvPicPr>
          <p:nvPr/>
        </p:nvPicPr>
        <p:blipFill>
          <a:blip r:embed="rId189">
            <a:extLst/>
          </a:blip>
          <a:stretch>
            <a:fillRect/>
          </a:stretch>
        </p:blipFill>
        <p:spPr>
          <a:xfrm>
            <a:off x="15234781" y="6160125"/>
            <a:ext cx="393865" cy="470038"/>
          </a:xfrm>
          <a:prstGeom prst="rect">
            <a:avLst/>
          </a:prstGeom>
          <a:ln w="12700">
            <a:miter lim="400000"/>
          </a:ln>
        </p:spPr>
      </p:pic>
      <p:pic>
        <p:nvPicPr>
          <p:cNvPr id="1368" name="Group 1000008997" descr="Group 1000008997"/>
          <p:cNvPicPr>
            <a:picLocks noChangeAspect="1"/>
          </p:cNvPicPr>
          <p:nvPr/>
        </p:nvPicPr>
        <p:blipFill>
          <a:blip r:embed="rId190">
            <a:extLst/>
          </a:blip>
          <a:stretch>
            <a:fillRect/>
          </a:stretch>
        </p:blipFill>
        <p:spPr>
          <a:xfrm>
            <a:off x="16567718" y="2934077"/>
            <a:ext cx="393865" cy="470038"/>
          </a:xfrm>
          <a:prstGeom prst="rect">
            <a:avLst/>
          </a:prstGeom>
          <a:ln w="12700">
            <a:miter lim="400000"/>
          </a:ln>
        </p:spPr>
      </p:pic>
      <p:pic>
        <p:nvPicPr>
          <p:cNvPr id="1369" name="Group 1000008998" descr="Group 1000008998"/>
          <p:cNvPicPr>
            <a:picLocks noChangeAspect="1"/>
          </p:cNvPicPr>
          <p:nvPr/>
        </p:nvPicPr>
        <p:blipFill>
          <a:blip r:embed="rId191">
            <a:extLst/>
          </a:blip>
          <a:stretch>
            <a:fillRect/>
          </a:stretch>
        </p:blipFill>
        <p:spPr>
          <a:xfrm>
            <a:off x="18460442" y="5359430"/>
            <a:ext cx="393865" cy="470038"/>
          </a:xfrm>
          <a:prstGeom prst="rect">
            <a:avLst/>
          </a:prstGeom>
          <a:ln w="12700">
            <a:miter lim="400000"/>
          </a:ln>
        </p:spPr>
      </p:pic>
      <p:pic>
        <p:nvPicPr>
          <p:cNvPr id="1370" name="Group 1000008999" descr="Group 1000008999"/>
          <p:cNvPicPr>
            <a:picLocks noChangeAspect="1"/>
          </p:cNvPicPr>
          <p:nvPr/>
        </p:nvPicPr>
        <p:blipFill>
          <a:blip r:embed="rId192">
            <a:extLst/>
          </a:blip>
          <a:stretch>
            <a:fillRect/>
          </a:stretch>
        </p:blipFill>
        <p:spPr>
          <a:xfrm>
            <a:off x="22131151" y="7695585"/>
            <a:ext cx="393865" cy="470038"/>
          </a:xfrm>
          <a:prstGeom prst="rect">
            <a:avLst/>
          </a:prstGeom>
          <a:ln w="12700">
            <a:miter lim="400000"/>
          </a:ln>
        </p:spPr>
      </p:pic>
      <p:pic>
        <p:nvPicPr>
          <p:cNvPr id="1371" name="Group 1000009000" descr="Group 1000009000"/>
          <p:cNvPicPr>
            <a:picLocks noChangeAspect="1"/>
          </p:cNvPicPr>
          <p:nvPr/>
        </p:nvPicPr>
        <p:blipFill>
          <a:blip r:embed="rId193">
            <a:extLst/>
          </a:blip>
          <a:stretch>
            <a:fillRect/>
          </a:stretch>
        </p:blipFill>
        <p:spPr>
          <a:xfrm>
            <a:off x="22779277" y="10146586"/>
            <a:ext cx="393865" cy="470039"/>
          </a:xfrm>
          <a:prstGeom prst="rect">
            <a:avLst/>
          </a:prstGeom>
          <a:ln w="12700">
            <a:miter lim="400000"/>
          </a:ln>
        </p:spPr>
      </p:pic>
      <p:pic>
        <p:nvPicPr>
          <p:cNvPr id="1372" name="Group 1000009001" descr="Group 1000009001"/>
          <p:cNvPicPr>
            <a:picLocks noChangeAspect="1"/>
          </p:cNvPicPr>
          <p:nvPr/>
        </p:nvPicPr>
        <p:blipFill>
          <a:blip r:embed="rId194">
            <a:extLst/>
          </a:blip>
          <a:stretch>
            <a:fillRect/>
          </a:stretch>
        </p:blipFill>
        <p:spPr>
          <a:xfrm>
            <a:off x="21114723" y="5231984"/>
            <a:ext cx="393865" cy="470038"/>
          </a:xfrm>
          <a:prstGeom prst="rect">
            <a:avLst/>
          </a:prstGeom>
          <a:ln w="12700">
            <a:miter lim="400000"/>
          </a:ln>
        </p:spPr>
      </p:pic>
      <p:pic>
        <p:nvPicPr>
          <p:cNvPr id="1373" name="Frame 427321267" descr="Frame 427321267"/>
          <p:cNvPicPr>
            <a:picLocks noChangeAspect="1"/>
          </p:cNvPicPr>
          <p:nvPr/>
        </p:nvPicPr>
        <p:blipFill>
          <a:blip r:embed="rId195">
            <a:extLst/>
          </a:blip>
          <a:stretch>
            <a:fillRect/>
          </a:stretch>
        </p:blipFill>
        <p:spPr>
          <a:xfrm>
            <a:off x="1010520" y="4992874"/>
            <a:ext cx="6606338" cy="6695206"/>
          </a:xfrm>
          <a:prstGeom prst="rect">
            <a:avLst/>
          </a:prstGeom>
          <a:ln w="12700">
            <a:miter lim="400000"/>
          </a:ln>
        </p:spPr>
      </p:pic>
      <p:sp>
        <p:nvSpPr>
          <p:cNvPr id="1374" name="Header"/>
          <p:cNvSpPr txBox="1"/>
          <p:nvPr>
            <p:ph type="body" sz="quarter" idx="21"/>
          </p:nvPr>
        </p:nvSpPr>
        <p:spPr>
          <a:xfrm rot="21599399">
            <a:off x="1010520" y="5111252"/>
            <a:ext cx="6629921" cy="2738459"/>
          </a:xfrm>
          <a:prstGeom prst="rect">
            <a:avLst/>
          </a:prstGeom>
        </p:spPr>
        <p:txBody>
          <a:bodyPr lIns="0" tIns="0" rIns="0" bIns="0" anchor="ctr">
            <a:spAutoFit/>
          </a:bodyPr>
          <a:lstStyle>
            <a:lvl1pPr marL="0" indent="0">
              <a:lnSpc>
                <a:spcPts val="10800"/>
              </a:lnSpc>
              <a:spcBef>
                <a:spcPts val="0"/>
              </a:spcBef>
              <a:buSzTx/>
              <a:buFontTx/>
              <a:buNone/>
              <a:defRPr sz="8800">
                <a:solidFill>
                  <a:srgbClr val="FFFFFF"/>
                </a:solidFill>
                <a:latin typeface="Inter 28pt SemiBold"/>
                <a:ea typeface="Inter 28pt SemiBold"/>
                <a:cs typeface="Inter 28pt SemiBold"/>
                <a:sym typeface="Inter 28pt SemiBold"/>
              </a:defRPr>
            </a:lvl1pPr>
          </a:lstStyle>
          <a:p>
            <a:pPr/>
            <a:r>
              <a:t>Map visual explainer</a:t>
            </a:r>
          </a:p>
        </p:txBody>
      </p:sp>
      <p:sp>
        <p:nvSpPr>
          <p:cNvPr id="1375" name="Title"/>
          <p:cNvSpPr txBox="1"/>
          <p:nvPr>
            <p:ph type="body" sz="quarter" idx="22"/>
          </p:nvPr>
        </p:nvSpPr>
        <p:spPr>
          <a:xfrm rot="21599399">
            <a:off x="1011222" y="8980606"/>
            <a:ext cx="7854480" cy="1970607"/>
          </a:xfrm>
          <a:prstGeom prst="rect">
            <a:avLst/>
          </a:prstGeom>
        </p:spPr>
        <p:txBody>
          <a:bodyPr lIns="0" tIns="0" rIns="0" bIns="0">
            <a:spAutoFit/>
          </a:bodyPr>
          <a:lstStyle>
            <a:lvl1pPr marL="0" indent="0">
              <a:lnSpc>
                <a:spcPts val="14900"/>
              </a:lnSpc>
              <a:spcBef>
                <a:spcPts val="0"/>
              </a:spcBef>
              <a:buSzTx/>
              <a:buFontTx/>
              <a:buNone/>
              <a:defRPr sz="14800">
                <a:solidFill>
                  <a:srgbClr val="FFFFFF"/>
                </a:solidFill>
                <a:latin typeface="Inter 28pt Regular"/>
                <a:ea typeface="Inter 28pt Regular"/>
                <a:cs typeface="Inter 28pt Regular"/>
                <a:sym typeface="Inter 28pt Regular"/>
              </a:defRPr>
            </a:lvl1pPr>
          </a:lstStyle>
          <a:p>
            <a:pPr/>
            <a:r>
              <a:t>793</a:t>
            </a:r>
          </a:p>
        </p:txBody>
      </p:sp>
      <p:sp>
        <p:nvSpPr>
          <p:cNvPr id="1376" name="Subheader"/>
          <p:cNvSpPr txBox="1"/>
          <p:nvPr/>
        </p:nvSpPr>
        <p:spPr>
          <a:xfrm rot="21599399">
            <a:off x="1011601" y="11190096"/>
            <a:ext cx="9004467" cy="490882"/>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nSpc>
                <a:spcPts val="3800"/>
              </a:lnSpc>
              <a:defRPr sz="3200">
                <a:solidFill>
                  <a:srgbClr val="D1D1D6"/>
                </a:solidFill>
                <a:latin typeface="Inter 28pt Regular"/>
                <a:ea typeface="Inter 28pt Regular"/>
                <a:cs typeface="Inter 28pt Regular"/>
                <a:sym typeface="Inter 28pt Regular"/>
              </a:defRPr>
            </a:lvl1pPr>
          </a:lstStyle>
          <a:p>
            <a:pPr/>
            <a:r>
              <a:t>Lorem ipsum</a:t>
            </a:r>
          </a:p>
        </p:txBody>
      </p:sp>
      <p:pic>
        <p:nvPicPr>
          <p:cNvPr id="1377" name="Vector 585" descr="Vector 585"/>
          <p:cNvPicPr>
            <a:picLocks noChangeAspect="0"/>
          </p:cNvPicPr>
          <p:nvPr/>
        </p:nvPicPr>
        <p:blipFill>
          <a:blip r:embed="rId196">
            <a:extLst/>
          </a:blip>
          <a:stretch>
            <a:fillRect/>
          </a:stretch>
        </p:blipFill>
        <p:spPr>
          <a:xfrm>
            <a:off x="-1" y="12693651"/>
            <a:ext cx="24384001" cy="12701"/>
          </a:xfrm>
          <a:prstGeom prst="rect">
            <a:avLst/>
          </a:prstGeom>
          <a:ln w="12700">
            <a:miter lim="400000"/>
          </a:ln>
        </p:spPr>
      </p:pic>
      <p:pic>
        <p:nvPicPr>
          <p:cNvPr id="1378" name="network-state-balck" descr="network-state-balck"/>
          <p:cNvPicPr>
            <a:picLocks noChangeAspect="1"/>
          </p:cNvPicPr>
          <p:nvPr/>
        </p:nvPicPr>
        <p:blipFill>
          <a:blip r:embed="rId197">
            <a:extLst/>
          </a:blip>
          <a:stretch>
            <a:fillRect/>
          </a:stretch>
        </p:blipFill>
        <p:spPr>
          <a:xfrm>
            <a:off x="1015999" y="13055600"/>
            <a:ext cx="2794001" cy="304800"/>
          </a:xfrm>
          <a:prstGeom prst="rect">
            <a:avLst/>
          </a:prstGeom>
          <a:ln w="12700">
            <a:miter lim="400000"/>
          </a:ln>
        </p:spPr>
      </p:pic>
      <p:sp>
        <p:nvSpPr>
          <p:cNvPr id="1379" name="nscomconference"/>
          <p:cNvSpPr txBox="1"/>
          <p:nvPr/>
        </p:nvSpPr>
        <p:spPr>
          <a:xfrm>
            <a:off x="22148800" y="12997776"/>
            <a:ext cx="1257300" cy="42044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FFFFFF"/>
                </a:solidFill>
                <a:latin typeface="Inter Regular"/>
                <a:ea typeface="Inter Regular"/>
                <a:cs typeface="Inter Regular"/>
                <a:sym typeface="Inter Regular"/>
              </a:defRPr>
            </a:lvl1pPr>
          </a:lstStyle>
          <a:p>
            <a:pPr/>
            <a:r>
              <a:t>ns.com</a:t>
            </a:r>
          </a:p>
        </p:txBody>
      </p:sp>
      <p:sp>
        <p:nvSpPr>
          <p:cNvPr id="138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map, title, data, dark">
    <p:bg>
      <p:bgPr>
        <a:solidFill>
          <a:srgbClr val="FFFFFF"/>
        </a:solidFill>
      </p:bgPr>
    </p:bg>
    <p:spTree>
      <p:nvGrpSpPr>
        <p:cNvPr id="1" name=""/>
        <p:cNvGrpSpPr/>
        <p:nvPr/>
      </p:nvGrpSpPr>
      <p:grpSpPr>
        <a:xfrm>
          <a:off x="0" y="0"/>
          <a:ext cx="0" cy="0"/>
          <a:chOff x="0" y="0"/>
          <a:chExt cx="0" cy="0"/>
        </a:xfrm>
      </p:grpSpPr>
      <p:pic>
        <p:nvPicPr>
          <p:cNvPr id="1387" name="Vector" descr="Vector"/>
          <p:cNvPicPr>
            <a:picLocks noChangeAspect="1"/>
          </p:cNvPicPr>
          <p:nvPr/>
        </p:nvPicPr>
        <p:blipFill>
          <a:blip r:embed="rId2">
            <a:extLst/>
          </a:blip>
          <a:stretch>
            <a:fillRect/>
          </a:stretch>
        </p:blipFill>
        <p:spPr>
          <a:xfrm>
            <a:off x="4799343" y="177827"/>
            <a:ext cx="9503622" cy="10809771"/>
          </a:xfrm>
          <a:prstGeom prst="rect">
            <a:avLst/>
          </a:prstGeom>
          <a:ln w="12700">
            <a:miter lim="400000"/>
          </a:ln>
        </p:spPr>
      </p:pic>
      <p:pic>
        <p:nvPicPr>
          <p:cNvPr id="1388" name="Vector" descr="Vector"/>
          <p:cNvPicPr>
            <a:picLocks noChangeAspect="1"/>
          </p:cNvPicPr>
          <p:nvPr/>
        </p:nvPicPr>
        <p:blipFill>
          <a:blip r:embed="rId3">
            <a:extLst/>
          </a:blip>
          <a:stretch>
            <a:fillRect/>
          </a:stretch>
        </p:blipFill>
        <p:spPr>
          <a:xfrm>
            <a:off x="14203346" y="4627283"/>
            <a:ext cx="5003928" cy="5662400"/>
          </a:xfrm>
          <a:prstGeom prst="rect">
            <a:avLst/>
          </a:prstGeom>
          <a:ln w="12700">
            <a:miter lim="400000"/>
          </a:ln>
        </p:spPr>
      </p:pic>
      <p:pic>
        <p:nvPicPr>
          <p:cNvPr id="1389" name="Vector" descr="Vector"/>
          <p:cNvPicPr>
            <a:picLocks noChangeAspect="1"/>
          </p:cNvPicPr>
          <p:nvPr/>
        </p:nvPicPr>
        <p:blipFill>
          <a:blip r:embed="rId4">
            <a:extLst/>
          </a:blip>
          <a:stretch>
            <a:fillRect/>
          </a:stretch>
        </p:blipFill>
        <p:spPr>
          <a:xfrm>
            <a:off x="8693794" y="10"/>
            <a:ext cx="642672" cy="444128"/>
          </a:xfrm>
          <a:prstGeom prst="rect">
            <a:avLst/>
          </a:prstGeom>
          <a:ln w="12700">
            <a:miter lim="400000"/>
          </a:ln>
        </p:spPr>
      </p:pic>
      <p:pic>
        <p:nvPicPr>
          <p:cNvPr id="1390" name="Vector" descr="Vector"/>
          <p:cNvPicPr>
            <a:picLocks noChangeAspect="1"/>
          </p:cNvPicPr>
          <p:nvPr/>
        </p:nvPicPr>
        <p:blipFill>
          <a:blip r:embed="rId5">
            <a:extLst/>
          </a:blip>
          <a:stretch>
            <a:fillRect/>
          </a:stretch>
        </p:blipFill>
        <p:spPr>
          <a:xfrm>
            <a:off x="9054911" y="172339"/>
            <a:ext cx="1150909" cy="643563"/>
          </a:xfrm>
          <a:prstGeom prst="rect">
            <a:avLst/>
          </a:prstGeom>
          <a:ln w="12700">
            <a:miter lim="400000"/>
          </a:ln>
        </p:spPr>
      </p:pic>
      <p:pic>
        <p:nvPicPr>
          <p:cNvPr id="1391" name="Vector" descr="Vector"/>
          <p:cNvPicPr>
            <a:picLocks noChangeAspect="1"/>
          </p:cNvPicPr>
          <p:nvPr/>
        </p:nvPicPr>
        <p:blipFill>
          <a:blip r:embed="rId6">
            <a:extLst/>
          </a:blip>
          <a:stretch>
            <a:fillRect/>
          </a:stretch>
        </p:blipFill>
        <p:spPr>
          <a:xfrm>
            <a:off x="9223326" y="10"/>
            <a:ext cx="754178" cy="191202"/>
          </a:xfrm>
          <a:prstGeom prst="rect">
            <a:avLst/>
          </a:prstGeom>
          <a:ln w="12700">
            <a:miter lim="400000"/>
          </a:ln>
        </p:spPr>
      </p:pic>
      <p:pic>
        <p:nvPicPr>
          <p:cNvPr id="1392" name="Vector" descr="Vector"/>
          <p:cNvPicPr>
            <a:picLocks noChangeAspect="1"/>
          </p:cNvPicPr>
          <p:nvPr/>
        </p:nvPicPr>
        <p:blipFill>
          <a:blip r:embed="rId7">
            <a:extLst/>
          </a:blip>
          <a:stretch>
            <a:fillRect/>
          </a:stretch>
        </p:blipFill>
        <p:spPr>
          <a:xfrm>
            <a:off x="9628213" y="915603"/>
            <a:ext cx="217126" cy="91367"/>
          </a:xfrm>
          <a:prstGeom prst="rect">
            <a:avLst/>
          </a:prstGeom>
          <a:ln w="12700">
            <a:miter lim="400000"/>
          </a:ln>
        </p:spPr>
      </p:pic>
      <p:pic>
        <p:nvPicPr>
          <p:cNvPr id="1393" name="Vector" descr="Vector"/>
          <p:cNvPicPr>
            <a:picLocks noChangeAspect="1"/>
          </p:cNvPicPr>
          <p:nvPr/>
        </p:nvPicPr>
        <p:blipFill>
          <a:blip r:embed="rId8">
            <a:extLst/>
          </a:blip>
          <a:stretch>
            <a:fillRect/>
          </a:stretch>
        </p:blipFill>
        <p:spPr>
          <a:xfrm>
            <a:off x="9858343" y="977055"/>
            <a:ext cx="36227" cy="28377"/>
          </a:xfrm>
          <a:prstGeom prst="rect">
            <a:avLst/>
          </a:prstGeom>
          <a:ln w="12700">
            <a:miter lim="400000"/>
          </a:ln>
        </p:spPr>
      </p:pic>
      <p:pic>
        <p:nvPicPr>
          <p:cNvPr id="1394" name="Vector" descr="Vector"/>
          <p:cNvPicPr>
            <a:picLocks noChangeAspect="1"/>
          </p:cNvPicPr>
          <p:nvPr/>
        </p:nvPicPr>
        <p:blipFill>
          <a:blip r:embed="rId9">
            <a:extLst/>
          </a:blip>
          <a:stretch>
            <a:fillRect/>
          </a:stretch>
        </p:blipFill>
        <p:spPr>
          <a:xfrm>
            <a:off x="10018249" y="990897"/>
            <a:ext cx="38609" cy="37803"/>
          </a:xfrm>
          <a:prstGeom prst="rect">
            <a:avLst/>
          </a:prstGeom>
          <a:ln w="12700">
            <a:miter lim="400000"/>
          </a:ln>
        </p:spPr>
      </p:pic>
      <p:pic>
        <p:nvPicPr>
          <p:cNvPr id="1395" name="Vector" descr="Vector"/>
          <p:cNvPicPr>
            <a:picLocks noChangeAspect="1"/>
          </p:cNvPicPr>
          <p:nvPr/>
        </p:nvPicPr>
        <p:blipFill>
          <a:blip r:embed="rId10">
            <a:extLst/>
          </a:blip>
          <a:stretch>
            <a:fillRect/>
          </a:stretch>
        </p:blipFill>
        <p:spPr>
          <a:xfrm>
            <a:off x="10119136" y="983207"/>
            <a:ext cx="38468" cy="38747"/>
          </a:xfrm>
          <a:prstGeom prst="rect">
            <a:avLst/>
          </a:prstGeom>
          <a:ln w="12700">
            <a:miter lim="400000"/>
          </a:ln>
        </p:spPr>
      </p:pic>
      <p:pic>
        <p:nvPicPr>
          <p:cNvPr id="1396" name="Vector" descr="Vector"/>
          <p:cNvPicPr>
            <a:picLocks noChangeAspect="1"/>
          </p:cNvPicPr>
          <p:nvPr/>
        </p:nvPicPr>
        <p:blipFill>
          <a:blip r:embed="rId11">
            <a:extLst/>
          </a:blip>
          <a:stretch>
            <a:fillRect/>
          </a:stretch>
        </p:blipFill>
        <p:spPr>
          <a:xfrm>
            <a:off x="10154074" y="961975"/>
            <a:ext cx="24652" cy="25799"/>
          </a:xfrm>
          <a:prstGeom prst="rect">
            <a:avLst/>
          </a:prstGeom>
          <a:ln w="12700">
            <a:miter lim="400000"/>
          </a:ln>
        </p:spPr>
      </p:pic>
      <p:pic>
        <p:nvPicPr>
          <p:cNvPr id="1397" name="Vector" descr="Vector"/>
          <p:cNvPicPr>
            <a:picLocks noChangeAspect="1"/>
          </p:cNvPicPr>
          <p:nvPr/>
        </p:nvPicPr>
        <p:blipFill>
          <a:blip r:embed="rId12">
            <a:extLst/>
          </a:blip>
          <a:stretch>
            <a:fillRect/>
          </a:stretch>
        </p:blipFill>
        <p:spPr>
          <a:xfrm>
            <a:off x="10129957" y="833933"/>
            <a:ext cx="47822" cy="42515"/>
          </a:xfrm>
          <a:prstGeom prst="rect">
            <a:avLst/>
          </a:prstGeom>
          <a:ln w="12700">
            <a:miter lim="400000"/>
          </a:ln>
        </p:spPr>
      </p:pic>
      <p:pic>
        <p:nvPicPr>
          <p:cNvPr id="1398" name="Vector" descr="Vector"/>
          <p:cNvPicPr>
            <a:picLocks noChangeAspect="1"/>
          </p:cNvPicPr>
          <p:nvPr/>
        </p:nvPicPr>
        <p:blipFill>
          <a:blip r:embed="rId13">
            <a:extLst/>
          </a:blip>
          <a:stretch>
            <a:fillRect/>
          </a:stretch>
        </p:blipFill>
        <p:spPr>
          <a:xfrm>
            <a:off x="10117363" y="862657"/>
            <a:ext cx="24241" cy="26591"/>
          </a:xfrm>
          <a:prstGeom prst="rect">
            <a:avLst/>
          </a:prstGeom>
          <a:ln w="12700">
            <a:miter lim="400000"/>
          </a:ln>
        </p:spPr>
      </p:pic>
      <p:pic>
        <p:nvPicPr>
          <p:cNvPr id="1399" name="Vector" descr="Vector"/>
          <p:cNvPicPr>
            <a:picLocks noChangeAspect="1"/>
          </p:cNvPicPr>
          <p:nvPr/>
        </p:nvPicPr>
        <p:blipFill>
          <a:blip r:embed="rId14">
            <a:extLst/>
          </a:blip>
          <a:stretch>
            <a:fillRect/>
          </a:stretch>
        </p:blipFill>
        <p:spPr>
          <a:xfrm>
            <a:off x="10398320" y="968474"/>
            <a:ext cx="24960" cy="25897"/>
          </a:xfrm>
          <a:prstGeom prst="rect">
            <a:avLst/>
          </a:prstGeom>
          <a:ln w="12700">
            <a:miter lim="400000"/>
          </a:ln>
        </p:spPr>
      </p:pic>
      <p:pic>
        <p:nvPicPr>
          <p:cNvPr id="1400" name="Vector" descr="Vector"/>
          <p:cNvPicPr>
            <a:picLocks noChangeAspect="1"/>
          </p:cNvPicPr>
          <p:nvPr/>
        </p:nvPicPr>
        <p:blipFill>
          <a:blip r:embed="rId15">
            <a:extLst/>
          </a:blip>
          <a:stretch>
            <a:fillRect/>
          </a:stretch>
        </p:blipFill>
        <p:spPr>
          <a:xfrm>
            <a:off x="10187591" y="917974"/>
            <a:ext cx="269878" cy="148789"/>
          </a:xfrm>
          <a:prstGeom prst="rect">
            <a:avLst/>
          </a:prstGeom>
          <a:ln w="12700">
            <a:miter lim="400000"/>
          </a:ln>
        </p:spPr>
      </p:pic>
      <p:pic>
        <p:nvPicPr>
          <p:cNvPr id="1401" name="Vector" descr="Vector"/>
          <p:cNvPicPr>
            <a:picLocks noChangeAspect="1"/>
          </p:cNvPicPr>
          <p:nvPr/>
        </p:nvPicPr>
        <p:blipFill>
          <a:blip r:embed="rId16">
            <a:extLst/>
          </a:blip>
          <a:stretch>
            <a:fillRect/>
          </a:stretch>
        </p:blipFill>
        <p:spPr>
          <a:xfrm>
            <a:off x="9843153" y="223439"/>
            <a:ext cx="140978" cy="122884"/>
          </a:xfrm>
          <a:prstGeom prst="rect">
            <a:avLst/>
          </a:prstGeom>
          <a:ln w="12700">
            <a:miter lim="400000"/>
          </a:ln>
        </p:spPr>
      </p:pic>
      <p:pic>
        <p:nvPicPr>
          <p:cNvPr id="1402" name="Vector" descr="Vector"/>
          <p:cNvPicPr>
            <a:picLocks noChangeAspect="1"/>
          </p:cNvPicPr>
          <p:nvPr/>
        </p:nvPicPr>
        <p:blipFill>
          <a:blip r:embed="rId17">
            <a:extLst/>
          </a:blip>
          <a:stretch>
            <a:fillRect/>
          </a:stretch>
        </p:blipFill>
        <p:spPr>
          <a:xfrm>
            <a:off x="9981799" y="70395"/>
            <a:ext cx="88915" cy="66725"/>
          </a:xfrm>
          <a:prstGeom prst="rect">
            <a:avLst/>
          </a:prstGeom>
          <a:ln w="12700">
            <a:miter lim="400000"/>
          </a:ln>
        </p:spPr>
      </p:pic>
      <p:pic>
        <p:nvPicPr>
          <p:cNvPr id="1403" name="Vector" descr="Vector"/>
          <p:cNvPicPr>
            <a:picLocks noChangeAspect="1"/>
          </p:cNvPicPr>
          <p:nvPr/>
        </p:nvPicPr>
        <p:blipFill>
          <a:blip r:embed="rId18">
            <a:extLst/>
          </a:blip>
          <a:stretch>
            <a:fillRect/>
          </a:stretch>
        </p:blipFill>
        <p:spPr>
          <a:xfrm>
            <a:off x="10002096" y="10"/>
            <a:ext cx="441690" cy="192978"/>
          </a:xfrm>
          <a:prstGeom prst="rect">
            <a:avLst/>
          </a:prstGeom>
          <a:ln w="12700">
            <a:miter lim="400000"/>
          </a:ln>
        </p:spPr>
      </p:pic>
      <p:pic>
        <p:nvPicPr>
          <p:cNvPr id="1404" name="Vector" descr="Vector"/>
          <p:cNvPicPr>
            <a:picLocks noChangeAspect="1"/>
          </p:cNvPicPr>
          <p:nvPr/>
        </p:nvPicPr>
        <p:blipFill>
          <a:blip r:embed="rId19">
            <a:extLst/>
          </a:blip>
          <a:stretch>
            <a:fillRect/>
          </a:stretch>
        </p:blipFill>
        <p:spPr>
          <a:xfrm>
            <a:off x="10061281" y="226341"/>
            <a:ext cx="432565" cy="357003"/>
          </a:xfrm>
          <a:prstGeom prst="rect">
            <a:avLst/>
          </a:prstGeom>
          <a:ln w="12700">
            <a:miter lim="400000"/>
          </a:ln>
        </p:spPr>
      </p:pic>
      <p:pic>
        <p:nvPicPr>
          <p:cNvPr id="1405" name="Vector" descr="Vector"/>
          <p:cNvPicPr>
            <a:picLocks noChangeAspect="1"/>
          </p:cNvPicPr>
          <p:nvPr/>
        </p:nvPicPr>
        <p:blipFill>
          <a:blip r:embed="rId20">
            <a:extLst/>
          </a:blip>
          <a:stretch>
            <a:fillRect/>
          </a:stretch>
        </p:blipFill>
        <p:spPr>
          <a:xfrm>
            <a:off x="10485456" y="278347"/>
            <a:ext cx="346596" cy="258293"/>
          </a:xfrm>
          <a:prstGeom prst="rect">
            <a:avLst/>
          </a:prstGeom>
          <a:ln w="12700">
            <a:miter lim="400000"/>
          </a:ln>
        </p:spPr>
      </p:pic>
      <p:pic>
        <p:nvPicPr>
          <p:cNvPr id="1406" name="Vector" descr="Vector"/>
          <p:cNvPicPr>
            <a:picLocks noChangeAspect="1"/>
          </p:cNvPicPr>
          <p:nvPr/>
        </p:nvPicPr>
        <p:blipFill>
          <a:blip r:embed="rId21">
            <a:extLst/>
          </a:blip>
          <a:stretch>
            <a:fillRect/>
          </a:stretch>
        </p:blipFill>
        <p:spPr>
          <a:xfrm>
            <a:off x="10467368" y="121159"/>
            <a:ext cx="204654" cy="140481"/>
          </a:xfrm>
          <a:prstGeom prst="rect">
            <a:avLst/>
          </a:prstGeom>
          <a:ln w="12700">
            <a:miter lim="400000"/>
          </a:ln>
        </p:spPr>
      </p:pic>
      <p:pic>
        <p:nvPicPr>
          <p:cNvPr id="1407" name="Vector" descr="Vector"/>
          <p:cNvPicPr>
            <a:picLocks noChangeAspect="1"/>
          </p:cNvPicPr>
          <p:nvPr/>
        </p:nvPicPr>
        <p:blipFill>
          <a:blip r:embed="rId22">
            <a:extLst/>
          </a:blip>
          <a:stretch>
            <a:fillRect/>
          </a:stretch>
        </p:blipFill>
        <p:spPr>
          <a:xfrm>
            <a:off x="10471265" y="10"/>
            <a:ext cx="238784" cy="88549"/>
          </a:xfrm>
          <a:prstGeom prst="rect">
            <a:avLst/>
          </a:prstGeom>
          <a:ln w="12700">
            <a:miter lim="400000"/>
          </a:ln>
        </p:spPr>
      </p:pic>
      <p:pic>
        <p:nvPicPr>
          <p:cNvPr id="1408" name="Vector" descr="Vector"/>
          <p:cNvPicPr>
            <a:picLocks noChangeAspect="1"/>
          </p:cNvPicPr>
          <p:nvPr/>
        </p:nvPicPr>
        <p:blipFill>
          <a:blip r:embed="rId23">
            <a:extLst/>
          </a:blip>
          <a:stretch>
            <a:fillRect/>
          </a:stretch>
        </p:blipFill>
        <p:spPr>
          <a:xfrm>
            <a:off x="10449149" y="116779"/>
            <a:ext cx="63607" cy="49512"/>
          </a:xfrm>
          <a:prstGeom prst="rect">
            <a:avLst/>
          </a:prstGeom>
          <a:ln w="12700">
            <a:miter lim="400000"/>
          </a:ln>
        </p:spPr>
      </p:pic>
      <p:pic>
        <p:nvPicPr>
          <p:cNvPr id="1409" name="Vector" descr="Vector"/>
          <p:cNvPicPr>
            <a:picLocks noChangeAspect="1"/>
          </p:cNvPicPr>
          <p:nvPr/>
        </p:nvPicPr>
        <p:blipFill>
          <a:blip r:embed="rId24">
            <a:extLst/>
          </a:blip>
          <a:stretch>
            <a:fillRect/>
          </a:stretch>
        </p:blipFill>
        <p:spPr>
          <a:xfrm>
            <a:off x="10390854" y="210938"/>
            <a:ext cx="38508" cy="37456"/>
          </a:xfrm>
          <a:prstGeom prst="rect">
            <a:avLst/>
          </a:prstGeom>
          <a:ln w="12700">
            <a:miter lim="400000"/>
          </a:ln>
        </p:spPr>
      </p:pic>
      <p:pic>
        <p:nvPicPr>
          <p:cNvPr id="1410" name="Vector" descr="Vector"/>
          <p:cNvPicPr>
            <a:picLocks noChangeAspect="1"/>
          </p:cNvPicPr>
          <p:nvPr/>
        </p:nvPicPr>
        <p:blipFill>
          <a:blip r:embed="rId25">
            <a:extLst/>
          </a:blip>
          <a:stretch>
            <a:fillRect/>
          </a:stretch>
        </p:blipFill>
        <p:spPr>
          <a:xfrm>
            <a:off x="10494935" y="238769"/>
            <a:ext cx="50813" cy="27137"/>
          </a:xfrm>
          <a:prstGeom prst="rect">
            <a:avLst/>
          </a:prstGeom>
          <a:ln w="12700">
            <a:miter lim="400000"/>
          </a:ln>
        </p:spPr>
      </p:pic>
      <p:pic>
        <p:nvPicPr>
          <p:cNvPr id="1411" name="Vector" descr="Vector"/>
          <p:cNvPicPr>
            <a:picLocks noChangeAspect="1"/>
          </p:cNvPicPr>
          <p:nvPr/>
        </p:nvPicPr>
        <p:blipFill>
          <a:blip r:embed="rId26">
            <a:extLst/>
          </a:blip>
          <a:stretch>
            <a:fillRect/>
          </a:stretch>
        </p:blipFill>
        <p:spPr>
          <a:xfrm>
            <a:off x="10580888" y="104526"/>
            <a:ext cx="36254" cy="28180"/>
          </a:xfrm>
          <a:prstGeom prst="rect">
            <a:avLst/>
          </a:prstGeom>
          <a:ln w="12700">
            <a:miter lim="400000"/>
          </a:ln>
        </p:spPr>
      </p:pic>
      <p:pic>
        <p:nvPicPr>
          <p:cNvPr id="1412" name="Vector" descr="Vector"/>
          <p:cNvPicPr>
            <a:picLocks noChangeAspect="1"/>
          </p:cNvPicPr>
          <p:nvPr/>
        </p:nvPicPr>
        <p:blipFill>
          <a:blip r:embed="rId27">
            <a:extLst/>
          </a:blip>
          <a:stretch>
            <a:fillRect/>
          </a:stretch>
        </p:blipFill>
        <p:spPr>
          <a:xfrm>
            <a:off x="10530002" y="5017120"/>
            <a:ext cx="714671" cy="347655"/>
          </a:xfrm>
          <a:prstGeom prst="rect">
            <a:avLst/>
          </a:prstGeom>
          <a:ln w="12700">
            <a:miter lim="400000"/>
          </a:ln>
        </p:spPr>
      </p:pic>
      <p:pic>
        <p:nvPicPr>
          <p:cNvPr id="1413" name="Vector" descr="Vector"/>
          <p:cNvPicPr>
            <a:picLocks noChangeAspect="1"/>
          </p:cNvPicPr>
          <p:nvPr/>
        </p:nvPicPr>
        <p:blipFill>
          <a:blip r:embed="rId28">
            <a:extLst/>
          </a:blip>
          <a:stretch>
            <a:fillRect/>
          </a:stretch>
        </p:blipFill>
        <p:spPr>
          <a:xfrm>
            <a:off x="10672384" y="5137298"/>
            <a:ext cx="64227" cy="36564"/>
          </a:xfrm>
          <a:prstGeom prst="rect">
            <a:avLst/>
          </a:prstGeom>
          <a:ln w="12700">
            <a:miter lim="400000"/>
          </a:ln>
        </p:spPr>
      </p:pic>
      <p:pic>
        <p:nvPicPr>
          <p:cNvPr id="1414" name="Vector" descr="Vector"/>
          <p:cNvPicPr>
            <a:picLocks noChangeAspect="1"/>
          </p:cNvPicPr>
          <p:nvPr/>
        </p:nvPicPr>
        <p:blipFill>
          <a:blip r:embed="rId29">
            <a:extLst/>
          </a:blip>
          <a:stretch>
            <a:fillRect/>
          </a:stretch>
        </p:blipFill>
        <p:spPr>
          <a:xfrm>
            <a:off x="10924495" y="5397549"/>
            <a:ext cx="148563" cy="84585"/>
          </a:xfrm>
          <a:prstGeom prst="rect">
            <a:avLst/>
          </a:prstGeom>
          <a:ln w="12700">
            <a:miter lim="400000"/>
          </a:ln>
        </p:spPr>
      </p:pic>
      <p:pic>
        <p:nvPicPr>
          <p:cNvPr id="1415" name="Vector" descr="Vector"/>
          <p:cNvPicPr>
            <a:picLocks noChangeAspect="1"/>
          </p:cNvPicPr>
          <p:nvPr/>
        </p:nvPicPr>
        <p:blipFill>
          <a:blip r:embed="rId30">
            <a:extLst/>
          </a:blip>
          <a:stretch>
            <a:fillRect/>
          </a:stretch>
        </p:blipFill>
        <p:spPr>
          <a:xfrm>
            <a:off x="11154671" y="5333230"/>
            <a:ext cx="427334" cy="233032"/>
          </a:xfrm>
          <a:prstGeom prst="rect">
            <a:avLst/>
          </a:prstGeom>
          <a:ln w="12700">
            <a:miter lim="400000"/>
          </a:ln>
        </p:spPr>
      </p:pic>
      <p:pic>
        <p:nvPicPr>
          <p:cNvPr id="1416" name="Vector" descr="Vector"/>
          <p:cNvPicPr>
            <a:picLocks noChangeAspect="1"/>
          </p:cNvPicPr>
          <p:nvPr/>
        </p:nvPicPr>
        <p:blipFill>
          <a:blip r:embed="rId31">
            <a:extLst/>
          </a:blip>
          <a:stretch>
            <a:fillRect/>
          </a:stretch>
        </p:blipFill>
        <p:spPr>
          <a:xfrm>
            <a:off x="11611071" y="5498058"/>
            <a:ext cx="74495" cy="52389"/>
          </a:xfrm>
          <a:prstGeom prst="rect">
            <a:avLst/>
          </a:prstGeom>
          <a:ln w="12700">
            <a:miter lim="400000"/>
          </a:ln>
        </p:spPr>
      </p:pic>
      <p:pic>
        <p:nvPicPr>
          <p:cNvPr id="1417" name="Vector" descr="Vector"/>
          <p:cNvPicPr>
            <a:picLocks noChangeAspect="1"/>
          </p:cNvPicPr>
          <p:nvPr/>
        </p:nvPicPr>
        <p:blipFill>
          <a:blip r:embed="rId32">
            <a:extLst/>
          </a:blip>
          <a:stretch>
            <a:fillRect/>
          </a:stretch>
        </p:blipFill>
        <p:spPr>
          <a:xfrm>
            <a:off x="10991019" y="4912121"/>
            <a:ext cx="78902" cy="131466"/>
          </a:xfrm>
          <a:prstGeom prst="rect">
            <a:avLst/>
          </a:prstGeom>
          <a:ln w="12700">
            <a:miter lim="400000"/>
          </a:ln>
        </p:spPr>
      </p:pic>
      <p:pic>
        <p:nvPicPr>
          <p:cNvPr id="1418" name="Vector" descr="Vector"/>
          <p:cNvPicPr>
            <a:picLocks noChangeAspect="1"/>
          </p:cNvPicPr>
          <p:nvPr/>
        </p:nvPicPr>
        <p:blipFill>
          <a:blip r:embed="rId33">
            <a:extLst/>
          </a:blip>
          <a:stretch>
            <a:fillRect/>
          </a:stretch>
        </p:blipFill>
        <p:spPr>
          <a:xfrm>
            <a:off x="11257157" y="5257006"/>
            <a:ext cx="51336" cy="50008"/>
          </a:xfrm>
          <a:prstGeom prst="rect">
            <a:avLst/>
          </a:prstGeom>
          <a:ln w="12700">
            <a:miter lim="400000"/>
          </a:ln>
        </p:spPr>
      </p:pic>
      <p:pic>
        <p:nvPicPr>
          <p:cNvPr id="1419" name="Vector" descr="Vector"/>
          <p:cNvPicPr>
            <a:picLocks noChangeAspect="1"/>
          </p:cNvPicPr>
          <p:nvPr/>
        </p:nvPicPr>
        <p:blipFill>
          <a:blip r:embed="rId34">
            <a:extLst/>
          </a:blip>
          <a:stretch>
            <a:fillRect/>
          </a:stretch>
        </p:blipFill>
        <p:spPr>
          <a:xfrm>
            <a:off x="11339562" y="5215582"/>
            <a:ext cx="100864" cy="55464"/>
          </a:xfrm>
          <a:prstGeom prst="rect">
            <a:avLst/>
          </a:prstGeom>
          <a:ln w="12700">
            <a:miter lim="400000"/>
          </a:ln>
        </p:spPr>
      </p:pic>
      <p:pic>
        <p:nvPicPr>
          <p:cNvPr id="1420" name="Vector" descr="Vector"/>
          <p:cNvPicPr>
            <a:picLocks noChangeAspect="1"/>
          </p:cNvPicPr>
          <p:nvPr/>
        </p:nvPicPr>
        <p:blipFill>
          <a:blip r:embed="rId35">
            <a:extLst/>
          </a:blip>
          <a:stretch>
            <a:fillRect/>
          </a:stretch>
        </p:blipFill>
        <p:spPr>
          <a:xfrm>
            <a:off x="11165299" y="5006032"/>
            <a:ext cx="43761" cy="61119"/>
          </a:xfrm>
          <a:prstGeom prst="rect">
            <a:avLst/>
          </a:prstGeom>
          <a:ln w="12700">
            <a:miter lim="400000"/>
          </a:ln>
        </p:spPr>
      </p:pic>
      <p:pic>
        <p:nvPicPr>
          <p:cNvPr id="1421" name="Vector" descr="Vector"/>
          <p:cNvPicPr>
            <a:picLocks noChangeAspect="1"/>
          </p:cNvPicPr>
          <p:nvPr/>
        </p:nvPicPr>
        <p:blipFill>
          <a:blip r:embed="rId36">
            <a:extLst/>
          </a:blip>
          <a:stretch>
            <a:fillRect/>
          </a:stretch>
        </p:blipFill>
        <p:spPr>
          <a:xfrm>
            <a:off x="11045747" y="2400945"/>
            <a:ext cx="83985" cy="69851"/>
          </a:xfrm>
          <a:prstGeom prst="rect">
            <a:avLst/>
          </a:prstGeom>
          <a:ln w="12700">
            <a:miter lim="400000"/>
          </a:ln>
        </p:spPr>
      </p:pic>
      <p:pic>
        <p:nvPicPr>
          <p:cNvPr id="1422" name="Vector" descr="Vector"/>
          <p:cNvPicPr>
            <a:picLocks noChangeAspect="1"/>
          </p:cNvPicPr>
          <p:nvPr/>
        </p:nvPicPr>
        <p:blipFill>
          <a:blip r:embed="rId37">
            <a:extLst/>
          </a:blip>
          <a:stretch>
            <a:fillRect/>
          </a:stretch>
        </p:blipFill>
        <p:spPr>
          <a:xfrm>
            <a:off x="11154355" y="2523678"/>
            <a:ext cx="50932" cy="24856"/>
          </a:xfrm>
          <a:prstGeom prst="rect">
            <a:avLst/>
          </a:prstGeom>
          <a:ln w="12700">
            <a:miter lim="400000"/>
          </a:ln>
        </p:spPr>
      </p:pic>
      <p:pic>
        <p:nvPicPr>
          <p:cNvPr id="1423" name="Vector" descr="Vector"/>
          <p:cNvPicPr>
            <a:picLocks noChangeAspect="1"/>
          </p:cNvPicPr>
          <p:nvPr/>
        </p:nvPicPr>
        <p:blipFill>
          <a:blip r:embed="rId38">
            <a:extLst/>
          </a:blip>
          <a:stretch>
            <a:fillRect/>
          </a:stretch>
        </p:blipFill>
        <p:spPr>
          <a:xfrm>
            <a:off x="11144578" y="2420887"/>
            <a:ext cx="21956" cy="39491"/>
          </a:xfrm>
          <a:prstGeom prst="rect">
            <a:avLst/>
          </a:prstGeom>
          <a:ln w="12700">
            <a:miter lim="400000"/>
          </a:ln>
        </p:spPr>
      </p:pic>
      <p:pic>
        <p:nvPicPr>
          <p:cNvPr id="1424" name="Vector" descr="Vector"/>
          <p:cNvPicPr>
            <a:picLocks noChangeAspect="1"/>
          </p:cNvPicPr>
          <p:nvPr/>
        </p:nvPicPr>
        <p:blipFill>
          <a:blip r:embed="rId39">
            <a:extLst/>
          </a:blip>
          <a:stretch>
            <a:fillRect/>
          </a:stretch>
        </p:blipFill>
        <p:spPr>
          <a:xfrm>
            <a:off x="11175870" y="2162355"/>
            <a:ext cx="102246" cy="75772"/>
          </a:xfrm>
          <a:prstGeom prst="rect">
            <a:avLst/>
          </a:prstGeom>
          <a:ln w="12700">
            <a:miter lim="400000"/>
          </a:ln>
        </p:spPr>
      </p:pic>
      <p:pic>
        <p:nvPicPr>
          <p:cNvPr id="1425" name="Vector" descr="Vector"/>
          <p:cNvPicPr>
            <a:picLocks noChangeAspect="1"/>
          </p:cNvPicPr>
          <p:nvPr/>
        </p:nvPicPr>
        <p:blipFill>
          <a:blip r:embed="rId40">
            <a:extLst/>
          </a:blip>
          <a:stretch>
            <a:fillRect/>
          </a:stretch>
        </p:blipFill>
        <p:spPr>
          <a:xfrm>
            <a:off x="11172616" y="1885602"/>
            <a:ext cx="57166" cy="87860"/>
          </a:xfrm>
          <a:prstGeom prst="rect">
            <a:avLst/>
          </a:prstGeom>
          <a:ln w="12700">
            <a:miter lim="400000"/>
          </a:ln>
        </p:spPr>
      </p:pic>
      <p:pic>
        <p:nvPicPr>
          <p:cNvPr id="1426" name="Vector" descr="Vector"/>
          <p:cNvPicPr>
            <a:picLocks noChangeAspect="1"/>
          </p:cNvPicPr>
          <p:nvPr/>
        </p:nvPicPr>
        <p:blipFill>
          <a:blip r:embed="rId41">
            <a:extLst/>
          </a:blip>
          <a:stretch>
            <a:fillRect/>
          </a:stretch>
        </p:blipFill>
        <p:spPr>
          <a:xfrm>
            <a:off x="10985871" y="1386631"/>
            <a:ext cx="24535" cy="26393"/>
          </a:xfrm>
          <a:prstGeom prst="rect">
            <a:avLst/>
          </a:prstGeom>
          <a:ln w="12700">
            <a:miter lim="400000"/>
          </a:ln>
        </p:spPr>
      </p:pic>
      <p:pic>
        <p:nvPicPr>
          <p:cNvPr id="1427" name="Vector" descr="Vector"/>
          <p:cNvPicPr>
            <a:picLocks noChangeAspect="1"/>
          </p:cNvPicPr>
          <p:nvPr/>
        </p:nvPicPr>
        <p:blipFill>
          <a:blip r:embed="rId42">
            <a:extLst/>
          </a:blip>
          <a:stretch>
            <a:fillRect/>
          </a:stretch>
        </p:blipFill>
        <p:spPr>
          <a:xfrm>
            <a:off x="10851486" y="1389085"/>
            <a:ext cx="440409" cy="234813"/>
          </a:xfrm>
          <a:prstGeom prst="rect">
            <a:avLst/>
          </a:prstGeom>
          <a:ln w="12700">
            <a:miter lim="400000"/>
          </a:ln>
        </p:spPr>
      </p:pic>
      <p:pic>
        <p:nvPicPr>
          <p:cNvPr id="1428" name="Vector" descr="Vector"/>
          <p:cNvPicPr>
            <a:picLocks noChangeAspect="1"/>
          </p:cNvPicPr>
          <p:nvPr/>
        </p:nvPicPr>
        <p:blipFill>
          <a:blip r:embed="rId43">
            <a:extLst/>
          </a:blip>
          <a:stretch>
            <a:fillRect/>
          </a:stretch>
        </p:blipFill>
        <p:spPr>
          <a:xfrm>
            <a:off x="11017289" y="1611734"/>
            <a:ext cx="146310" cy="93258"/>
          </a:xfrm>
          <a:prstGeom prst="rect">
            <a:avLst/>
          </a:prstGeom>
          <a:ln w="12700">
            <a:miter lim="400000"/>
          </a:ln>
        </p:spPr>
      </p:pic>
      <p:pic>
        <p:nvPicPr>
          <p:cNvPr id="1429" name="Vector" descr="Vector"/>
          <p:cNvPicPr>
            <a:picLocks noChangeAspect="1"/>
          </p:cNvPicPr>
          <p:nvPr/>
        </p:nvPicPr>
        <p:blipFill>
          <a:blip r:embed="rId44">
            <a:extLst/>
          </a:blip>
          <a:stretch>
            <a:fillRect/>
          </a:stretch>
        </p:blipFill>
        <p:spPr>
          <a:xfrm>
            <a:off x="11234215" y="1680070"/>
            <a:ext cx="79957" cy="87561"/>
          </a:xfrm>
          <a:prstGeom prst="rect">
            <a:avLst/>
          </a:prstGeom>
          <a:ln w="12700">
            <a:miter lim="400000"/>
          </a:ln>
        </p:spPr>
      </p:pic>
      <p:pic>
        <p:nvPicPr>
          <p:cNvPr id="1430" name="Vector" descr="Vector"/>
          <p:cNvPicPr>
            <a:picLocks noChangeAspect="1"/>
          </p:cNvPicPr>
          <p:nvPr/>
        </p:nvPicPr>
        <p:blipFill>
          <a:blip r:embed="rId45">
            <a:extLst/>
          </a:blip>
          <a:stretch>
            <a:fillRect/>
          </a:stretch>
        </p:blipFill>
        <p:spPr>
          <a:xfrm>
            <a:off x="11358547" y="1610915"/>
            <a:ext cx="74771" cy="41772"/>
          </a:xfrm>
          <a:prstGeom prst="rect">
            <a:avLst/>
          </a:prstGeom>
          <a:ln w="12700">
            <a:miter lim="400000"/>
          </a:ln>
        </p:spPr>
      </p:pic>
      <p:pic>
        <p:nvPicPr>
          <p:cNvPr id="1431" name="Vector" descr="Vector"/>
          <p:cNvPicPr>
            <a:picLocks noChangeAspect="1"/>
          </p:cNvPicPr>
          <p:nvPr/>
        </p:nvPicPr>
        <p:blipFill>
          <a:blip r:embed="rId46">
            <a:extLst/>
          </a:blip>
          <a:stretch>
            <a:fillRect/>
          </a:stretch>
        </p:blipFill>
        <p:spPr>
          <a:xfrm>
            <a:off x="11460805" y="1621929"/>
            <a:ext cx="22187" cy="39341"/>
          </a:xfrm>
          <a:prstGeom prst="rect">
            <a:avLst/>
          </a:prstGeom>
          <a:ln w="12700">
            <a:miter lim="400000"/>
          </a:ln>
        </p:spPr>
      </p:pic>
      <p:pic>
        <p:nvPicPr>
          <p:cNvPr id="1432" name="Vector" descr="Vector"/>
          <p:cNvPicPr>
            <a:picLocks noChangeAspect="1"/>
          </p:cNvPicPr>
          <p:nvPr/>
        </p:nvPicPr>
        <p:blipFill>
          <a:blip r:embed="rId47">
            <a:extLst/>
          </a:blip>
          <a:stretch>
            <a:fillRect/>
          </a:stretch>
        </p:blipFill>
        <p:spPr>
          <a:xfrm>
            <a:off x="11401449" y="1570830"/>
            <a:ext cx="37416" cy="26989"/>
          </a:xfrm>
          <a:prstGeom prst="rect">
            <a:avLst/>
          </a:prstGeom>
          <a:ln w="12700">
            <a:miter lim="400000"/>
          </a:ln>
        </p:spPr>
      </p:pic>
      <p:pic>
        <p:nvPicPr>
          <p:cNvPr id="1433" name="Vector" descr="Vector"/>
          <p:cNvPicPr>
            <a:picLocks noChangeAspect="1"/>
          </p:cNvPicPr>
          <p:nvPr/>
        </p:nvPicPr>
        <p:blipFill>
          <a:blip r:embed="rId48">
            <a:extLst/>
          </a:blip>
          <a:stretch>
            <a:fillRect/>
          </a:stretch>
        </p:blipFill>
        <p:spPr>
          <a:xfrm>
            <a:off x="10689588" y="54527"/>
            <a:ext cx="811713" cy="336751"/>
          </a:xfrm>
          <a:prstGeom prst="rect">
            <a:avLst/>
          </a:prstGeom>
          <a:ln w="12700">
            <a:miter lim="400000"/>
          </a:ln>
        </p:spPr>
      </p:pic>
      <p:pic>
        <p:nvPicPr>
          <p:cNvPr id="1434" name="Vector" descr="Vector"/>
          <p:cNvPicPr>
            <a:picLocks noChangeAspect="1"/>
          </p:cNvPicPr>
          <p:nvPr/>
        </p:nvPicPr>
        <p:blipFill>
          <a:blip r:embed="rId49">
            <a:extLst/>
          </a:blip>
          <a:stretch>
            <a:fillRect/>
          </a:stretch>
        </p:blipFill>
        <p:spPr>
          <a:xfrm>
            <a:off x="10818167" y="10"/>
            <a:ext cx="85886" cy="41761"/>
          </a:xfrm>
          <a:prstGeom prst="rect">
            <a:avLst/>
          </a:prstGeom>
          <a:ln w="12700">
            <a:miter lim="400000"/>
          </a:ln>
        </p:spPr>
      </p:pic>
      <p:pic>
        <p:nvPicPr>
          <p:cNvPr id="1435" name="Vector" descr="Vector"/>
          <p:cNvPicPr>
            <a:picLocks noChangeAspect="1"/>
          </p:cNvPicPr>
          <p:nvPr/>
        </p:nvPicPr>
        <p:blipFill>
          <a:blip r:embed="rId50">
            <a:extLst/>
          </a:blip>
          <a:stretch>
            <a:fillRect/>
          </a:stretch>
        </p:blipFill>
        <p:spPr>
          <a:xfrm>
            <a:off x="10866135" y="85377"/>
            <a:ext cx="23541" cy="27038"/>
          </a:xfrm>
          <a:prstGeom prst="rect">
            <a:avLst/>
          </a:prstGeom>
          <a:ln w="12700">
            <a:miter lim="400000"/>
          </a:ln>
        </p:spPr>
      </p:pic>
      <p:pic>
        <p:nvPicPr>
          <p:cNvPr id="1436" name="Vector" descr="Vector"/>
          <p:cNvPicPr>
            <a:picLocks noChangeAspect="1"/>
          </p:cNvPicPr>
          <p:nvPr/>
        </p:nvPicPr>
        <p:blipFill>
          <a:blip r:embed="rId51">
            <a:extLst/>
          </a:blip>
          <a:stretch>
            <a:fillRect/>
          </a:stretch>
        </p:blipFill>
        <p:spPr>
          <a:xfrm>
            <a:off x="10675565" y="359935"/>
            <a:ext cx="1873928" cy="1485321"/>
          </a:xfrm>
          <a:prstGeom prst="rect">
            <a:avLst/>
          </a:prstGeom>
          <a:ln w="12700">
            <a:miter lim="400000"/>
          </a:ln>
        </p:spPr>
      </p:pic>
      <p:pic>
        <p:nvPicPr>
          <p:cNvPr id="1437" name="Vector" descr="Vector"/>
          <p:cNvPicPr>
            <a:picLocks noChangeAspect="1"/>
          </p:cNvPicPr>
          <p:nvPr/>
        </p:nvPicPr>
        <p:blipFill>
          <a:blip r:embed="rId52">
            <a:extLst/>
          </a:blip>
          <a:stretch>
            <a:fillRect/>
          </a:stretch>
        </p:blipFill>
        <p:spPr>
          <a:xfrm>
            <a:off x="11373029" y="447030"/>
            <a:ext cx="280105" cy="153150"/>
          </a:xfrm>
          <a:prstGeom prst="rect">
            <a:avLst/>
          </a:prstGeom>
          <a:ln w="12700">
            <a:miter lim="400000"/>
          </a:ln>
        </p:spPr>
      </p:pic>
      <p:pic>
        <p:nvPicPr>
          <p:cNvPr id="1438" name="Vector" descr="Vector"/>
          <p:cNvPicPr>
            <a:picLocks noChangeAspect="1"/>
          </p:cNvPicPr>
          <p:nvPr/>
        </p:nvPicPr>
        <p:blipFill>
          <a:blip r:embed="rId53">
            <a:extLst/>
          </a:blip>
          <a:stretch>
            <a:fillRect/>
          </a:stretch>
        </p:blipFill>
        <p:spPr>
          <a:xfrm>
            <a:off x="11373339" y="1097147"/>
            <a:ext cx="83599" cy="84355"/>
          </a:xfrm>
          <a:prstGeom prst="rect">
            <a:avLst/>
          </a:prstGeom>
          <a:ln w="12700">
            <a:miter lim="400000"/>
          </a:ln>
        </p:spPr>
      </p:pic>
      <p:pic>
        <p:nvPicPr>
          <p:cNvPr id="1439" name="Vector" descr="Vector"/>
          <p:cNvPicPr>
            <a:picLocks noChangeAspect="1"/>
          </p:cNvPicPr>
          <p:nvPr/>
        </p:nvPicPr>
        <p:blipFill>
          <a:blip r:embed="rId54">
            <a:extLst/>
          </a:blip>
          <a:stretch>
            <a:fillRect/>
          </a:stretch>
        </p:blipFill>
        <p:spPr>
          <a:xfrm>
            <a:off x="11483826" y="1143893"/>
            <a:ext cx="51581" cy="36563"/>
          </a:xfrm>
          <a:prstGeom prst="rect">
            <a:avLst/>
          </a:prstGeom>
          <a:ln w="12700">
            <a:miter lim="400000"/>
          </a:ln>
        </p:spPr>
      </p:pic>
      <p:pic>
        <p:nvPicPr>
          <p:cNvPr id="1440" name="Vector" descr="Vector"/>
          <p:cNvPicPr>
            <a:picLocks noChangeAspect="1"/>
          </p:cNvPicPr>
          <p:nvPr/>
        </p:nvPicPr>
        <p:blipFill>
          <a:blip r:embed="rId55">
            <a:extLst/>
          </a:blip>
          <a:stretch>
            <a:fillRect/>
          </a:stretch>
        </p:blipFill>
        <p:spPr>
          <a:xfrm>
            <a:off x="11360004" y="1222126"/>
            <a:ext cx="75377" cy="24161"/>
          </a:xfrm>
          <a:prstGeom prst="rect">
            <a:avLst/>
          </a:prstGeom>
          <a:ln w="12700">
            <a:miter lim="400000"/>
          </a:ln>
        </p:spPr>
      </p:pic>
      <p:pic>
        <p:nvPicPr>
          <p:cNvPr id="1441" name="Vector" descr="Vector"/>
          <p:cNvPicPr>
            <a:picLocks noChangeAspect="1"/>
          </p:cNvPicPr>
          <p:nvPr/>
        </p:nvPicPr>
        <p:blipFill>
          <a:blip r:embed="rId56">
            <a:extLst/>
          </a:blip>
          <a:stretch>
            <a:fillRect/>
          </a:stretch>
        </p:blipFill>
        <p:spPr>
          <a:xfrm>
            <a:off x="11920084" y="1940569"/>
            <a:ext cx="39799" cy="37207"/>
          </a:xfrm>
          <a:prstGeom prst="rect">
            <a:avLst/>
          </a:prstGeom>
          <a:ln w="12700">
            <a:miter lim="400000"/>
          </a:ln>
        </p:spPr>
      </p:pic>
      <p:pic>
        <p:nvPicPr>
          <p:cNvPr id="1442" name="Vector" descr="Vector"/>
          <p:cNvPicPr>
            <a:picLocks noChangeAspect="1"/>
          </p:cNvPicPr>
          <p:nvPr/>
        </p:nvPicPr>
        <p:blipFill>
          <a:blip r:embed="rId57">
            <a:extLst/>
          </a:blip>
          <a:stretch>
            <a:fillRect/>
          </a:stretch>
        </p:blipFill>
        <p:spPr>
          <a:xfrm>
            <a:off x="12106198" y="1831330"/>
            <a:ext cx="87103" cy="78533"/>
          </a:xfrm>
          <a:prstGeom prst="rect">
            <a:avLst/>
          </a:prstGeom>
          <a:ln w="12700">
            <a:miter lim="400000"/>
          </a:ln>
        </p:spPr>
      </p:pic>
      <p:pic>
        <p:nvPicPr>
          <p:cNvPr id="1443" name="Vector" descr="Vector"/>
          <p:cNvPicPr>
            <a:picLocks noChangeAspect="1"/>
          </p:cNvPicPr>
          <p:nvPr/>
        </p:nvPicPr>
        <p:blipFill>
          <a:blip r:embed="rId58">
            <a:extLst/>
          </a:blip>
          <a:stretch>
            <a:fillRect/>
          </a:stretch>
        </p:blipFill>
        <p:spPr>
          <a:xfrm>
            <a:off x="12170153" y="1803102"/>
            <a:ext cx="25206" cy="38300"/>
          </a:xfrm>
          <a:prstGeom prst="rect">
            <a:avLst/>
          </a:prstGeom>
          <a:ln w="12700">
            <a:miter lim="400000"/>
          </a:ln>
        </p:spPr>
      </p:pic>
      <p:pic>
        <p:nvPicPr>
          <p:cNvPr id="1444" name="Vector" descr="Vector"/>
          <p:cNvPicPr>
            <a:picLocks noChangeAspect="1"/>
          </p:cNvPicPr>
          <p:nvPr/>
        </p:nvPicPr>
        <p:blipFill>
          <a:blip r:embed="rId59">
            <a:extLst/>
          </a:blip>
          <a:stretch>
            <a:fillRect/>
          </a:stretch>
        </p:blipFill>
        <p:spPr>
          <a:xfrm>
            <a:off x="10775950" y="4929571"/>
            <a:ext cx="78629" cy="46629"/>
          </a:xfrm>
          <a:prstGeom prst="rect">
            <a:avLst/>
          </a:prstGeom>
          <a:ln w="12700">
            <a:miter lim="400000"/>
          </a:ln>
        </p:spPr>
      </p:pic>
      <p:pic>
        <p:nvPicPr>
          <p:cNvPr id="1445" name="Vector" descr="Vector"/>
          <p:cNvPicPr>
            <a:picLocks noChangeAspect="1"/>
          </p:cNvPicPr>
          <p:nvPr/>
        </p:nvPicPr>
        <p:blipFill>
          <a:blip r:embed="rId60">
            <a:extLst/>
          </a:blip>
          <a:stretch>
            <a:fillRect/>
          </a:stretch>
        </p:blipFill>
        <p:spPr>
          <a:xfrm>
            <a:off x="10944438" y="4889202"/>
            <a:ext cx="24235" cy="26493"/>
          </a:xfrm>
          <a:prstGeom prst="rect">
            <a:avLst/>
          </a:prstGeom>
          <a:ln w="12700">
            <a:miter lim="400000"/>
          </a:ln>
        </p:spPr>
      </p:pic>
      <p:pic>
        <p:nvPicPr>
          <p:cNvPr id="1446" name="Vector" descr="Vector"/>
          <p:cNvPicPr>
            <a:picLocks noChangeAspect="1"/>
          </p:cNvPicPr>
          <p:nvPr/>
        </p:nvPicPr>
        <p:blipFill>
          <a:blip r:embed="rId61">
            <a:extLst/>
          </a:blip>
          <a:stretch>
            <a:fillRect/>
          </a:stretch>
        </p:blipFill>
        <p:spPr>
          <a:xfrm>
            <a:off x="10904044" y="5025578"/>
            <a:ext cx="37113" cy="27336"/>
          </a:xfrm>
          <a:prstGeom prst="rect">
            <a:avLst/>
          </a:prstGeom>
          <a:ln w="12700">
            <a:miter lim="400000"/>
          </a:ln>
        </p:spPr>
      </p:pic>
      <p:pic>
        <p:nvPicPr>
          <p:cNvPr id="1447" name="Vector" descr="Vector"/>
          <p:cNvPicPr>
            <a:picLocks noChangeAspect="1"/>
          </p:cNvPicPr>
          <p:nvPr/>
        </p:nvPicPr>
        <p:blipFill>
          <a:blip r:embed="rId62">
            <a:extLst/>
          </a:blip>
          <a:stretch>
            <a:fillRect/>
          </a:stretch>
        </p:blipFill>
        <p:spPr>
          <a:xfrm>
            <a:off x="11120961" y="4935041"/>
            <a:ext cx="35636" cy="64444"/>
          </a:xfrm>
          <a:prstGeom prst="rect">
            <a:avLst/>
          </a:prstGeom>
          <a:ln w="12700">
            <a:miter lim="400000"/>
          </a:ln>
        </p:spPr>
      </p:pic>
      <p:pic>
        <p:nvPicPr>
          <p:cNvPr id="1448" name="Vector" descr="Vector"/>
          <p:cNvPicPr>
            <a:picLocks noChangeAspect="1"/>
          </p:cNvPicPr>
          <p:nvPr/>
        </p:nvPicPr>
        <p:blipFill>
          <a:blip r:embed="rId63">
            <a:extLst/>
          </a:blip>
          <a:stretch>
            <a:fillRect/>
          </a:stretch>
        </p:blipFill>
        <p:spPr>
          <a:xfrm>
            <a:off x="10967797" y="4805139"/>
            <a:ext cx="138217" cy="110753"/>
          </a:xfrm>
          <a:prstGeom prst="rect">
            <a:avLst/>
          </a:prstGeom>
          <a:ln w="12700">
            <a:miter lim="400000"/>
          </a:ln>
        </p:spPr>
      </p:pic>
      <p:pic>
        <p:nvPicPr>
          <p:cNvPr id="1449" name="Vector" descr="Vector"/>
          <p:cNvPicPr>
            <a:picLocks noChangeAspect="1"/>
          </p:cNvPicPr>
          <p:nvPr/>
        </p:nvPicPr>
        <p:blipFill>
          <a:blip r:embed="rId64">
            <a:extLst/>
          </a:blip>
          <a:stretch>
            <a:fillRect/>
          </a:stretch>
        </p:blipFill>
        <p:spPr>
          <a:xfrm>
            <a:off x="11079646" y="4978746"/>
            <a:ext cx="102271" cy="123380"/>
          </a:xfrm>
          <a:prstGeom prst="rect">
            <a:avLst/>
          </a:prstGeom>
          <a:ln w="12700">
            <a:miter lim="400000"/>
          </a:ln>
        </p:spPr>
      </p:pic>
      <p:pic>
        <p:nvPicPr>
          <p:cNvPr id="1450" name="Vector" descr="Vector"/>
          <p:cNvPicPr>
            <a:picLocks noChangeAspect="1"/>
          </p:cNvPicPr>
          <p:nvPr/>
        </p:nvPicPr>
        <p:blipFill>
          <a:blip r:embed="rId65">
            <a:extLst/>
          </a:blip>
          <a:stretch>
            <a:fillRect/>
          </a:stretch>
        </p:blipFill>
        <p:spPr>
          <a:xfrm>
            <a:off x="11227788" y="5170785"/>
            <a:ext cx="24734" cy="26294"/>
          </a:xfrm>
          <a:prstGeom prst="rect">
            <a:avLst/>
          </a:prstGeom>
          <a:ln w="12700">
            <a:miter lim="400000"/>
          </a:ln>
        </p:spPr>
      </p:pic>
      <p:pic>
        <p:nvPicPr>
          <p:cNvPr id="1451" name="Vector" descr="Vector"/>
          <p:cNvPicPr>
            <a:picLocks noChangeAspect="1"/>
          </p:cNvPicPr>
          <p:nvPr/>
        </p:nvPicPr>
        <p:blipFill>
          <a:blip r:embed="rId66">
            <a:extLst/>
          </a:blip>
          <a:stretch>
            <a:fillRect/>
          </a:stretch>
        </p:blipFill>
        <p:spPr>
          <a:xfrm>
            <a:off x="11221306" y="5146476"/>
            <a:ext cx="39214" cy="36414"/>
          </a:xfrm>
          <a:prstGeom prst="rect">
            <a:avLst/>
          </a:prstGeom>
          <a:ln w="12700">
            <a:miter lim="400000"/>
          </a:ln>
        </p:spPr>
      </p:pic>
      <p:pic>
        <p:nvPicPr>
          <p:cNvPr id="1452" name="Vector" descr="Vector"/>
          <p:cNvPicPr>
            <a:picLocks noChangeAspect="1"/>
          </p:cNvPicPr>
          <p:nvPr/>
        </p:nvPicPr>
        <p:blipFill>
          <a:blip r:embed="rId67">
            <a:extLst/>
          </a:blip>
          <a:stretch>
            <a:fillRect/>
          </a:stretch>
        </p:blipFill>
        <p:spPr>
          <a:xfrm>
            <a:off x="11232102" y="5036244"/>
            <a:ext cx="27640" cy="36265"/>
          </a:xfrm>
          <a:prstGeom prst="rect">
            <a:avLst/>
          </a:prstGeom>
          <a:ln w="12700">
            <a:miter lim="400000"/>
          </a:ln>
        </p:spPr>
      </p:pic>
      <p:pic>
        <p:nvPicPr>
          <p:cNvPr id="1453" name="Vector" descr="Vector"/>
          <p:cNvPicPr>
            <a:picLocks noChangeAspect="1"/>
          </p:cNvPicPr>
          <p:nvPr/>
        </p:nvPicPr>
        <p:blipFill>
          <a:blip r:embed="rId68">
            <a:extLst/>
          </a:blip>
          <a:stretch>
            <a:fillRect/>
          </a:stretch>
        </p:blipFill>
        <p:spPr>
          <a:xfrm>
            <a:off x="11290158" y="5160565"/>
            <a:ext cx="49043" cy="41177"/>
          </a:xfrm>
          <a:prstGeom prst="rect">
            <a:avLst/>
          </a:prstGeom>
          <a:ln w="12700">
            <a:miter lim="400000"/>
          </a:ln>
        </p:spPr>
      </p:pic>
      <p:pic>
        <p:nvPicPr>
          <p:cNvPr id="1454" name="Vector" descr="Vector"/>
          <p:cNvPicPr>
            <a:picLocks noChangeAspect="1"/>
          </p:cNvPicPr>
          <p:nvPr/>
        </p:nvPicPr>
        <p:blipFill>
          <a:blip r:embed="rId69">
            <a:extLst/>
          </a:blip>
          <a:stretch>
            <a:fillRect/>
          </a:stretch>
        </p:blipFill>
        <p:spPr>
          <a:xfrm>
            <a:off x="10876770" y="5206653"/>
            <a:ext cx="96411" cy="60326"/>
          </a:xfrm>
          <a:prstGeom prst="rect">
            <a:avLst/>
          </a:prstGeom>
          <a:ln w="12700">
            <a:miter lim="400000"/>
          </a:ln>
        </p:spPr>
      </p:pic>
      <p:pic>
        <p:nvPicPr>
          <p:cNvPr id="1455" name="Vector" descr="Vector"/>
          <p:cNvPicPr>
            <a:picLocks noChangeAspect="1"/>
          </p:cNvPicPr>
          <p:nvPr/>
        </p:nvPicPr>
        <p:blipFill>
          <a:blip r:embed="rId70">
            <a:extLst/>
          </a:blip>
          <a:stretch>
            <a:fillRect/>
          </a:stretch>
        </p:blipFill>
        <p:spPr>
          <a:xfrm>
            <a:off x="10824880" y="5293171"/>
            <a:ext cx="39772" cy="35472"/>
          </a:xfrm>
          <a:prstGeom prst="rect">
            <a:avLst/>
          </a:prstGeom>
          <a:ln w="12700">
            <a:miter lim="400000"/>
          </a:ln>
        </p:spPr>
      </p:pic>
      <p:pic>
        <p:nvPicPr>
          <p:cNvPr id="1456" name="Vector" descr="Vector"/>
          <p:cNvPicPr>
            <a:picLocks noChangeAspect="1"/>
          </p:cNvPicPr>
          <p:nvPr/>
        </p:nvPicPr>
        <p:blipFill>
          <a:blip r:embed="rId71">
            <a:extLst/>
          </a:blip>
          <a:stretch>
            <a:fillRect/>
          </a:stretch>
        </p:blipFill>
        <p:spPr>
          <a:xfrm>
            <a:off x="11290299" y="10434119"/>
            <a:ext cx="130101" cy="104053"/>
          </a:xfrm>
          <a:prstGeom prst="rect">
            <a:avLst/>
          </a:prstGeom>
          <a:ln w="12700">
            <a:miter lim="400000"/>
          </a:ln>
        </p:spPr>
      </p:pic>
      <p:pic>
        <p:nvPicPr>
          <p:cNvPr id="1457" name="Vector" descr="Vector"/>
          <p:cNvPicPr>
            <a:picLocks noChangeAspect="1"/>
          </p:cNvPicPr>
          <p:nvPr/>
        </p:nvPicPr>
        <p:blipFill>
          <a:blip r:embed="rId72">
            <a:extLst/>
          </a:blip>
          <a:stretch>
            <a:fillRect/>
          </a:stretch>
        </p:blipFill>
        <p:spPr>
          <a:xfrm>
            <a:off x="11402293" y="10454757"/>
            <a:ext cx="124907" cy="139997"/>
          </a:xfrm>
          <a:prstGeom prst="rect">
            <a:avLst/>
          </a:prstGeom>
          <a:ln w="12700">
            <a:miter lim="400000"/>
          </a:ln>
        </p:spPr>
      </p:pic>
      <p:pic>
        <p:nvPicPr>
          <p:cNvPr id="1458" name="Vector" descr="Vector"/>
          <p:cNvPicPr>
            <a:picLocks noChangeAspect="1"/>
          </p:cNvPicPr>
          <p:nvPr/>
        </p:nvPicPr>
        <p:blipFill>
          <a:blip r:embed="rId73">
            <a:extLst/>
          </a:blip>
          <a:stretch>
            <a:fillRect/>
          </a:stretch>
        </p:blipFill>
        <p:spPr>
          <a:xfrm>
            <a:off x="10768258" y="10"/>
            <a:ext cx="1901525" cy="373793"/>
          </a:xfrm>
          <a:prstGeom prst="rect">
            <a:avLst/>
          </a:prstGeom>
          <a:ln w="12700">
            <a:miter lim="400000"/>
          </a:ln>
        </p:spPr>
      </p:pic>
      <p:pic>
        <p:nvPicPr>
          <p:cNvPr id="1459" name="Vector" descr="Vector"/>
          <p:cNvPicPr>
            <a:picLocks noChangeAspect="1"/>
          </p:cNvPicPr>
          <p:nvPr/>
        </p:nvPicPr>
        <p:blipFill>
          <a:blip r:embed="rId74">
            <a:extLst/>
          </a:blip>
          <a:stretch>
            <a:fillRect/>
          </a:stretch>
        </p:blipFill>
        <p:spPr>
          <a:xfrm>
            <a:off x="11645103" y="10"/>
            <a:ext cx="3943715" cy="2462281"/>
          </a:xfrm>
          <a:prstGeom prst="rect">
            <a:avLst/>
          </a:prstGeom>
          <a:ln w="12700">
            <a:miter lim="400000"/>
          </a:ln>
        </p:spPr>
      </p:pic>
      <p:pic>
        <p:nvPicPr>
          <p:cNvPr id="1460" name="Vector" descr="Vector"/>
          <p:cNvPicPr>
            <a:picLocks noChangeAspect="1"/>
          </p:cNvPicPr>
          <p:nvPr/>
        </p:nvPicPr>
        <p:blipFill>
          <a:blip r:embed="rId75">
            <a:extLst/>
          </a:blip>
          <a:stretch>
            <a:fillRect/>
          </a:stretch>
        </p:blipFill>
        <p:spPr>
          <a:xfrm>
            <a:off x="14717875" y="967829"/>
            <a:ext cx="141778" cy="138411"/>
          </a:xfrm>
          <a:prstGeom prst="rect">
            <a:avLst/>
          </a:prstGeom>
          <a:ln w="12700">
            <a:miter lim="400000"/>
          </a:ln>
        </p:spPr>
      </p:pic>
      <p:pic>
        <p:nvPicPr>
          <p:cNvPr id="1461" name="Vector" descr="Vector"/>
          <p:cNvPicPr>
            <a:picLocks noChangeAspect="1"/>
          </p:cNvPicPr>
          <p:nvPr/>
        </p:nvPicPr>
        <p:blipFill>
          <a:blip r:embed="rId76">
            <a:extLst/>
          </a:blip>
          <a:stretch>
            <a:fillRect/>
          </a:stretch>
        </p:blipFill>
        <p:spPr>
          <a:xfrm>
            <a:off x="15309617" y="1188739"/>
            <a:ext cx="112916" cy="58540"/>
          </a:xfrm>
          <a:prstGeom prst="rect">
            <a:avLst/>
          </a:prstGeom>
          <a:ln w="12700">
            <a:miter lim="400000"/>
          </a:ln>
        </p:spPr>
      </p:pic>
      <p:pic>
        <p:nvPicPr>
          <p:cNvPr id="1462" name="Vector" descr="Vector"/>
          <p:cNvPicPr>
            <a:picLocks noChangeAspect="1"/>
          </p:cNvPicPr>
          <p:nvPr/>
        </p:nvPicPr>
        <p:blipFill>
          <a:blip r:embed="rId77">
            <a:extLst/>
          </a:blip>
          <a:stretch>
            <a:fillRect/>
          </a:stretch>
        </p:blipFill>
        <p:spPr>
          <a:xfrm>
            <a:off x="15015012" y="1048047"/>
            <a:ext cx="59205" cy="80220"/>
          </a:xfrm>
          <a:prstGeom prst="rect">
            <a:avLst/>
          </a:prstGeom>
          <a:ln w="12700">
            <a:miter lim="400000"/>
          </a:ln>
        </p:spPr>
      </p:pic>
      <p:pic>
        <p:nvPicPr>
          <p:cNvPr id="1463" name="Vector" descr="Vector"/>
          <p:cNvPicPr>
            <a:picLocks noChangeAspect="1"/>
          </p:cNvPicPr>
          <p:nvPr/>
        </p:nvPicPr>
        <p:blipFill>
          <a:blip r:embed="rId78">
            <a:extLst/>
          </a:blip>
          <a:stretch>
            <a:fillRect/>
          </a:stretch>
        </p:blipFill>
        <p:spPr>
          <a:xfrm>
            <a:off x="15359481" y="872115"/>
            <a:ext cx="106459" cy="87916"/>
          </a:xfrm>
          <a:prstGeom prst="rect">
            <a:avLst/>
          </a:prstGeom>
          <a:ln w="12700">
            <a:miter lim="400000"/>
          </a:ln>
        </p:spPr>
      </p:pic>
      <p:pic>
        <p:nvPicPr>
          <p:cNvPr id="1464" name="Vector" descr="Vector"/>
          <p:cNvPicPr>
            <a:picLocks noChangeAspect="1"/>
          </p:cNvPicPr>
          <p:nvPr/>
        </p:nvPicPr>
        <p:blipFill>
          <a:blip r:embed="rId79">
            <a:extLst/>
          </a:blip>
          <a:stretch>
            <a:fillRect/>
          </a:stretch>
        </p:blipFill>
        <p:spPr>
          <a:xfrm>
            <a:off x="14557054" y="1714573"/>
            <a:ext cx="716341" cy="446477"/>
          </a:xfrm>
          <a:prstGeom prst="rect">
            <a:avLst/>
          </a:prstGeom>
          <a:ln w="12700">
            <a:miter lim="400000"/>
          </a:ln>
        </p:spPr>
      </p:pic>
      <p:pic>
        <p:nvPicPr>
          <p:cNvPr id="1465" name="Vector" descr="Vector"/>
          <p:cNvPicPr>
            <a:picLocks noChangeAspect="1"/>
          </p:cNvPicPr>
          <p:nvPr/>
        </p:nvPicPr>
        <p:blipFill>
          <a:blip r:embed="rId80">
            <a:extLst/>
          </a:blip>
          <a:stretch>
            <a:fillRect/>
          </a:stretch>
        </p:blipFill>
        <p:spPr>
          <a:xfrm>
            <a:off x="17273154" y="449505"/>
            <a:ext cx="885272" cy="421103"/>
          </a:xfrm>
          <a:prstGeom prst="rect">
            <a:avLst/>
          </a:prstGeom>
          <a:ln w="12700">
            <a:miter lim="400000"/>
          </a:ln>
        </p:spPr>
      </p:pic>
      <p:pic>
        <p:nvPicPr>
          <p:cNvPr id="1466" name="Vector" descr="Vector"/>
          <p:cNvPicPr>
            <a:picLocks noChangeAspect="1"/>
          </p:cNvPicPr>
          <p:nvPr/>
        </p:nvPicPr>
        <p:blipFill>
          <a:blip r:embed="rId81">
            <a:extLst/>
          </a:blip>
          <a:stretch>
            <a:fillRect/>
          </a:stretch>
        </p:blipFill>
        <p:spPr>
          <a:xfrm>
            <a:off x="17769623" y="475409"/>
            <a:ext cx="557188" cy="189742"/>
          </a:xfrm>
          <a:prstGeom prst="rect">
            <a:avLst/>
          </a:prstGeom>
          <a:ln w="12700">
            <a:miter lim="400000"/>
          </a:ln>
        </p:spPr>
      </p:pic>
      <p:pic>
        <p:nvPicPr>
          <p:cNvPr id="1467" name="Vector" descr="Vector"/>
          <p:cNvPicPr>
            <a:picLocks noChangeAspect="1"/>
          </p:cNvPicPr>
          <p:nvPr/>
        </p:nvPicPr>
        <p:blipFill>
          <a:blip r:embed="rId82">
            <a:extLst/>
          </a:blip>
          <a:stretch>
            <a:fillRect/>
          </a:stretch>
        </p:blipFill>
        <p:spPr>
          <a:xfrm>
            <a:off x="26051597" y="11478666"/>
            <a:ext cx="351593" cy="394779"/>
          </a:xfrm>
          <a:prstGeom prst="rect">
            <a:avLst/>
          </a:prstGeom>
          <a:ln w="12700">
            <a:miter lim="400000"/>
          </a:ln>
        </p:spPr>
      </p:pic>
      <p:pic>
        <p:nvPicPr>
          <p:cNvPr id="1468" name="Vector" descr="Vector"/>
          <p:cNvPicPr>
            <a:picLocks noChangeAspect="1"/>
          </p:cNvPicPr>
          <p:nvPr/>
        </p:nvPicPr>
        <p:blipFill>
          <a:blip r:embed="rId82">
            <a:extLst/>
          </a:blip>
          <a:stretch>
            <a:fillRect/>
          </a:stretch>
        </p:blipFill>
        <p:spPr>
          <a:xfrm>
            <a:off x="26037099" y="11309697"/>
            <a:ext cx="139850" cy="204629"/>
          </a:xfrm>
          <a:prstGeom prst="rect">
            <a:avLst/>
          </a:prstGeom>
          <a:ln w="12700">
            <a:miter lim="400000"/>
          </a:ln>
        </p:spPr>
      </p:pic>
      <p:pic>
        <p:nvPicPr>
          <p:cNvPr id="1469" name="Vector" descr="Vector"/>
          <p:cNvPicPr>
            <a:picLocks noChangeAspect="1"/>
          </p:cNvPicPr>
          <p:nvPr/>
        </p:nvPicPr>
        <p:blipFill>
          <a:blip r:embed="rId82">
            <a:extLst/>
          </a:blip>
          <a:stretch>
            <a:fillRect/>
          </a:stretch>
        </p:blipFill>
        <p:spPr>
          <a:xfrm>
            <a:off x="25543704" y="11691242"/>
            <a:ext cx="552664" cy="509479"/>
          </a:xfrm>
          <a:prstGeom prst="rect">
            <a:avLst/>
          </a:prstGeom>
          <a:ln w="12700">
            <a:miter lim="400000"/>
          </a:ln>
        </p:spPr>
      </p:pic>
      <p:pic>
        <p:nvPicPr>
          <p:cNvPr id="1470" name="Vector" descr="Vector"/>
          <p:cNvPicPr>
            <a:picLocks noChangeAspect="1"/>
          </p:cNvPicPr>
          <p:nvPr/>
        </p:nvPicPr>
        <p:blipFill>
          <a:blip r:embed="rId82">
            <a:extLst/>
          </a:blip>
          <a:stretch>
            <a:fillRect/>
          </a:stretch>
        </p:blipFill>
        <p:spPr>
          <a:xfrm>
            <a:off x="25589284" y="12142142"/>
            <a:ext cx="48396" cy="80785"/>
          </a:xfrm>
          <a:prstGeom prst="rect">
            <a:avLst/>
          </a:prstGeom>
          <a:ln w="12700">
            <a:miter lim="400000"/>
          </a:ln>
        </p:spPr>
      </p:pic>
      <p:pic>
        <p:nvPicPr>
          <p:cNvPr id="1471" name="Vector" descr="Vector"/>
          <p:cNvPicPr>
            <a:picLocks noChangeAspect="1"/>
          </p:cNvPicPr>
          <p:nvPr/>
        </p:nvPicPr>
        <p:blipFill>
          <a:blip r:embed="rId83">
            <a:extLst/>
          </a:blip>
          <a:stretch>
            <a:fillRect/>
          </a:stretch>
        </p:blipFill>
        <p:spPr>
          <a:xfrm>
            <a:off x="18068094" y="8625130"/>
            <a:ext cx="598826" cy="1009021"/>
          </a:xfrm>
          <a:prstGeom prst="rect">
            <a:avLst/>
          </a:prstGeom>
          <a:ln w="12700">
            <a:miter lim="400000"/>
          </a:ln>
        </p:spPr>
      </p:pic>
      <p:pic>
        <p:nvPicPr>
          <p:cNvPr id="1472" name="Vector" descr="Vector"/>
          <p:cNvPicPr>
            <a:picLocks noChangeAspect="1"/>
          </p:cNvPicPr>
          <p:nvPr/>
        </p:nvPicPr>
        <p:blipFill>
          <a:blip r:embed="rId84">
            <a:extLst/>
          </a:blip>
          <a:stretch>
            <a:fillRect/>
          </a:stretch>
        </p:blipFill>
        <p:spPr>
          <a:xfrm>
            <a:off x="18858279" y="9324925"/>
            <a:ext cx="61127" cy="65286"/>
          </a:xfrm>
          <a:prstGeom prst="rect">
            <a:avLst/>
          </a:prstGeom>
          <a:ln w="12700">
            <a:miter lim="400000"/>
          </a:ln>
        </p:spPr>
      </p:pic>
      <p:pic>
        <p:nvPicPr>
          <p:cNvPr id="1473" name="Vector" descr="Vector"/>
          <p:cNvPicPr>
            <a:picLocks noChangeAspect="1"/>
          </p:cNvPicPr>
          <p:nvPr/>
        </p:nvPicPr>
        <p:blipFill>
          <a:blip r:embed="rId85">
            <a:extLst/>
          </a:blip>
          <a:stretch>
            <a:fillRect/>
          </a:stretch>
        </p:blipFill>
        <p:spPr>
          <a:xfrm>
            <a:off x="19006677" y="9294812"/>
            <a:ext cx="40231" cy="49016"/>
          </a:xfrm>
          <a:prstGeom prst="rect">
            <a:avLst/>
          </a:prstGeom>
          <a:ln w="12700">
            <a:miter lim="400000"/>
          </a:ln>
        </p:spPr>
      </p:pic>
      <p:pic>
        <p:nvPicPr>
          <p:cNvPr id="1474" name="Vector" descr="Vector"/>
          <p:cNvPicPr>
            <a:picLocks noChangeAspect="1"/>
          </p:cNvPicPr>
          <p:nvPr/>
        </p:nvPicPr>
        <p:blipFill>
          <a:blip r:embed="rId86">
            <a:extLst/>
          </a:blip>
          <a:stretch>
            <a:fillRect/>
          </a:stretch>
        </p:blipFill>
        <p:spPr>
          <a:xfrm>
            <a:off x="24223678" y="11500543"/>
            <a:ext cx="162718" cy="252573"/>
          </a:xfrm>
          <a:prstGeom prst="rect">
            <a:avLst/>
          </a:prstGeom>
          <a:ln w="12700">
            <a:miter lim="400000"/>
          </a:ln>
        </p:spPr>
      </p:pic>
      <p:pic>
        <p:nvPicPr>
          <p:cNvPr id="1475" name="Vector" descr="Vector"/>
          <p:cNvPicPr>
            <a:picLocks noChangeAspect="1"/>
          </p:cNvPicPr>
          <p:nvPr/>
        </p:nvPicPr>
        <p:blipFill>
          <a:blip r:embed="rId87">
            <a:extLst/>
          </a:blip>
          <a:stretch>
            <a:fillRect/>
          </a:stretch>
        </p:blipFill>
        <p:spPr>
          <a:xfrm>
            <a:off x="24199924" y="11425932"/>
            <a:ext cx="38589" cy="63599"/>
          </a:xfrm>
          <a:prstGeom prst="rect">
            <a:avLst/>
          </a:prstGeom>
          <a:ln w="12700">
            <a:miter lim="400000"/>
          </a:ln>
        </p:spPr>
      </p:pic>
      <p:pic>
        <p:nvPicPr>
          <p:cNvPr id="1476" name="Vector" descr="Vector"/>
          <p:cNvPicPr>
            <a:picLocks noChangeAspect="1"/>
          </p:cNvPicPr>
          <p:nvPr/>
        </p:nvPicPr>
        <p:blipFill>
          <a:blip r:embed="rId82">
            <a:extLst/>
          </a:blip>
          <a:stretch>
            <a:fillRect/>
          </a:stretch>
        </p:blipFill>
        <p:spPr>
          <a:xfrm>
            <a:off x="24446777" y="11468397"/>
            <a:ext cx="46617" cy="68210"/>
          </a:xfrm>
          <a:prstGeom prst="rect">
            <a:avLst/>
          </a:prstGeom>
          <a:ln w="12700">
            <a:miter lim="400000"/>
          </a:ln>
        </p:spPr>
      </p:pic>
      <p:pic>
        <p:nvPicPr>
          <p:cNvPr id="1477" name="Vector" descr="Vector"/>
          <p:cNvPicPr>
            <a:picLocks noChangeAspect="1"/>
          </p:cNvPicPr>
          <p:nvPr/>
        </p:nvPicPr>
        <p:blipFill>
          <a:blip r:embed="rId88">
            <a:extLst/>
          </a:blip>
          <a:stretch>
            <a:fillRect/>
          </a:stretch>
        </p:blipFill>
        <p:spPr>
          <a:xfrm>
            <a:off x="19076975" y="6964957"/>
            <a:ext cx="101527" cy="53994"/>
          </a:xfrm>
          <a:prstGeom prst="rect">
            <a:avLst/>
          </a:prstGeom>
          <a:ln w="12700">
            <a:miter lim="400000"/>
          </a:ln>
        </p:spPr>
      </p:pic>
      <p:pic>
        <p:nvPicPr>
          <p:cNvPr id="1478" name="Vector" descr="Vector"/>
          <p:cNvPicPr>
            <a:picLocks noChangeAspect="1"/>
          </p:cNvPicPr>
          <p:nvPr/>
        </p:nvPicPr>
        <p:blipFill>
          <a:blip r:embed="rId82">
            <a:extLst/>
          </a:blip>
          <a:stretch>
            <a:fillRect/>
          </a:stretch>
        </p:blipFill>
        <p:spPr>
          <a:xfrm>
            <a:off x="25624989" y="10227071"/>
            <a:ext cx="226096" cy="204504"/>
          </a:xfrm>
          <a:prstGeom prst="rect">
            <a:avLst/>
          </a:prstGeom>
          <a:ln w="12700">
            <a:miter lim="400000"/>
          </a:ln>
        </p:spPr>
      </p:pic>
      <p:pic>
        <p:nvPicPr>
          <p:cNvPr id="1479" name="Vector" descr="Vector"/>
          <p:cNvPicPr>
            <a:picLocks noChangeAspect="1"/>
          </p:cNvPicPr>
          <p:nvPr/>
        </p:nvPicPr>
        <p:blipFill>
          <a:blip r:embed="rId82">
            <a:extLst/>
          </a:blip>
          <a:stretch>
            <a:fillRect/>
          </a:stretch>
        </p:blipFill>
        <p:spPr>
          <a:xfrm>
            <a:off x="25837447" y="10302329"/>
            <a:ext cx="43061" cy="43061"/>
          </a:xfrm>
          <a:prstGeom prst="rect">
            <a:avLst/>
          </a:prstGeom>
          <a:ln w="12700">
            <a:miter lim="400000"/>
          </a:ln>
        </p:spPr>
      </p:pic>
      <p:pic>
        <p:nvPicPr>
          <p:cNvPr id="1480" name="Vector" descr="Vector"/>
          <p:cNvPicPr>
            <a:picLocks noChangeAspect="1"/>
          </p:cNvPicPr>
          <p:nvPr/>
        </p:nvPicPr>
        <p:blipFill>
          <a:blip r:embed="rId82">
            <a:extLst/>
          </a:blip>
          <a:stretch>
            <a:fillRect/>
          </a:stretch>
        </p:blipFill>
        <p:spPr>
          <a:xfrm>
            <a:off x="25875169" y="10358586"/>
            <a:ext cx="43061" cy="43061"/>
          </a:xfrm>
          <a:prstGeom prst="rect">
            <a:avLst/>
          </a:prstGeom>
          <a:ln w="12700">
            <a:miter lim="400000"/>
          </a:ln>
        </p:spPr>
      </p:pic>
      <p:pic>
        <p:nvPicPr>
          <p:cNvPr id="1481" name="Vector" descr="Vector"/>
          <p:cNvPicPr>
            <a:picLocks noChangeAspect="1"/>
          </p:cNvPicPr>
          <p:nvPr/>
        </p:nvPicPr>
        <p:blipFill>
          <a:blip r:embed="rId82">
            <a:extLst/>
          </a:blip>
          <a:stretch>
            <a:fillRect/>
          </a:stretch>
        </p:blipFill>
        <p:spPr>
          <a:xfrm>
            <a:off x="26506475" y="10158114"/>
            <a:ext cx="98695" cy="87899"/>
          </a:xfrm>
          <a:prstGeom prst="rect">
            <a:avLst/>
          </a:prstGeom>
          <a:ln w="12700">
            <a:miter lim="400000"/>
          </a:ln>
        </p:spPr>
      </p:pic>
      <p:pic>
        <p:nvPicPr>
          <p:cNvPr id="1482" name="Vector" descr="Vector"/>
          <p:cNvPicPr>
            <a:picLocks noChangeAspect="1"/>
          </p:cNvPicPr>
          <p:nvPr/>
        </p:nvPicPr>
        <p:blipFill>
          <a:blip r:embed="rId82">
            <a:extLst/>
          </a:blip>
          <a:stretch>
            <a:fillRect/>
          </a:stretch>
        </p:blipFill>
        <p:spPr>
          <a:xfrm>
            <a:off x="26599368" y="10100369"/>
            <a:ext cx="95138" cy="62749"/>
          </a:xfrm>
          <a:prstGeom prst="rect">
            <a:avLst/>
          </a:prstGeom>
          <a:ln w="12700">
            <a:miter lim="400000"/>
          </a:ln>
        </p:spPr>
      </p:pic>
      <p:pic>
        <p:nvPicPr>
          <p:cNvPr id="1483" name="Vector" descr="Vector"/>
          <p:cNvPicPr>
            <a:picLocks noChangeAspect="1"/>
          </p:cNvPicPr>
          <p:nvPr/>
        </p:nvPicPr>
        <p:blipFill>
          <a:blip r:embed="rId82">
            <a:extLst/>
          </a:blip>
          <a:stretch>
            <a:fillRect/>
          </a:stretch>
        </p:blipFill>
        <p:spPr>
          <a:xfrm>
            <a:off x="26542547" y="10275341"/>
            <a:ext cx="41282" cy="30487"/>
          </a:xfrm>
          <a:prstGeom prst="rect">
            <a:avLst/>
          </a:prstGeom>
          <a:ln w="12700">
            <a:miter lim="400000"/>
          </a:ln>
        </p:spPr>
      </p:pic>
      <p:pic>
        <p:nvPicPr>
          <p:cNvPr id="1484" name="Vector" descr="Vector"/>
          <p:cNvPicPr>
            <a:picLocks noChangeAspect="1"/>
          </p:cNvPicPr>
          <p:nvPr/>
        </p:nvPicPr>
        <p:blipFill>
          <a:blip r:embed="rId82">
            <a:extLst/>
          </a:blip>
          <a:stretch>
            <a:fillRect/>
          </a:stretch>
        </p:blipFill>
        <p:spPr>
          <a:xfrm>
            <a:off x="26499532" y="10107910"/>
            <a:ext cx="44840" cy="55635"/>
          </a:xfrm>
          <a:prstGeom prst="rect">
            <a:avLst/>
          </a:prstGeom>
          <a:ln w="12700">
            <a:miter lim="400000"/>
          </a:ln>
        </p:spPr>
      </p:pic>
      <p:pic>
        <p:nvPicPr>
          <p:cNvPr id="1485" name="Vector" descr="Vector"/>
          <p:cNvPicPr>
            <a:picLocks noChangeAspect="1"/>
          </p:cNvPicPr>
          <p:nvPr/>
        </p:nvPicPr>
        <p:blipFill>
          <a:blip r:embed="rId82">
            <a:extLst/>
          </a:blip>
          <a:stretch>
            <a:fillRect/>
          </a:stretch>
        </p:blipFill>
        <p:spPr>
          <a:xfrm>
            <a:off x="25804679" y="10278119"/>
            <a:ext cx="28707" cy="28708"/>
          </a:xfrm>
          <a:prstGeom prst="rect">
            <a:avLst/>
          </a:prstGeom>
          <a:ln w="12700">
            <a:miter lim="400000"/>
          </a:ln>
        </p:spPr>
      </p:pic>
      <p:pic>
        <p:nvPicPr>
          <p:cNvPr id="1486" name="Vector" descr="Vector"/>
          <p:cNvPicPr>
            <a:picLocks noChangeAspect="1"/>
          </p:cNvPicPr>
          <p:nvPr/>
        </p:nvPicPr>
        <p:blipFill>
          <a:blip r:embed="rId82">
            <a:extLst/>
          </a:blip>
          <a:stretch>
            <a:fillRect/>
          </a:stretch>
        </p:blipFill>
        <p:spPr>
          <a:xfrm>
            <a:off x="25985661" y="10222655"/>
            <a:ext cx="28708" cy="28708"/>
          </a:xfrm>
          <a:prstGeom prst="rect">
            <a:avLst/>
          </a:prstGeom>
          <a:ln w="12700">
            <a:miter lim="400000"/>
          </a:ln>
        </p:spPr>
      </p:pic>
      <p:pic>
        <p:nvPicPr>
          <p:cNvPr id="1487" name="Vector" descr="Vector"/>
          <p:cNvPicPr>
            <a:picLocks noChangeAspect="1"/>
          </p:cNvPicPr>
          <p:nvPr/>
        </p:nvPicPr>
        <p:blipFill>
          <a:blip r:embed="rId82">
            <a:extLst/>
          </a:blip>
          <a:stretch>
            <a:fillRect/>
          </a:stretch>
        </p:blipFill>
        <p:spPr>
          <a:xfrm>
            <a:off x="25976856" y="10173741"/>
            <a:ext cx="30486" cy="41283"/>
          </a:xfrm>
          <a:prstGeom prst="rect">
            <a:avLst/>
          </a:prstGeom>
          <a:ln w="12700">
            <a:miter lim="400000"/>
          </a:ln>
        </p:spPr>
      </p:pic>
      <p:pic>
        <p:nvPicPr>
          <p:cNvPr id="1488" name="Vector" descr="Vector"/>
          <p:cNvPicPr>
            <a:picLocks noChangeAspect="1"/>
          </p:cNvPicPr>
          <p:nvPr/>
        </p:nvPicPr>
        <p:blipFill>
          <a:blip r:embed="rId82">
            <a:extLst/>
          </a:blip>
          <a:stretch>
            <a:fillRect/>
          </a:stretch>
        </p:blipFill>
        <p:spPr>
          <a:xfrm>
            <a:off x="25934813" y="10087123"/>
            <a:ext cx="43061" cy="43061"/>
          </a:xfrm>
          <a:prstGeom prst="rect">
            <a:avLst/>
          </a:prstGeom>
          <a:ln w="12700">
            <a:miter lim="400000"/>
          </a:ln>
        </p:spPr>
      </p:pic>
      <p:pic>
        <p:nvPicPr>
          <p:cNvPr id="1489" name="Vector" descr="Vector"/>
          <p:cNvPicPr>
            <a:picLocks noChangeAspect="1"/>
          </p:cNvPicPr>
          <p:nvPr/>
        </p:nvPicPr>
        <p:blipFill>
          <a:blip r:embed="rId82">
            <a:extLst/>
          </a:blip>
          <a:stretch>
            <a:fillRect/>
          </a:stretch>
        </p:blipFill>
        <p:spPr>
          <a:xfrm>
            <a:off x="25866662" y="9899253"/>
            <a:ext cx="44840" cy="55635"/>
          </a:xfrm>
          <a:prstGeom prst="rect">
            <a:avLst/>
          </a:prstGeom>
          <a:ln w="12700">
            <a:miter lim="400000"/>
          </a:ln>
        </p:spPr>
      </p:pic>
      <p:pic>
        <p:nvPicPr>
          <p:cNvPr id="1490" name="Vector" descr="Vector"/>
          <p:cNvPicPr>
            <a:picLocks noChangeAspect="1"/>
          </p:cNvPicPr>
          <p:nvPr/>
        </p:nvPicPr>
        <p:blipFill>
          <a:blip r:embed="rId82">
            <a:extLst/>
          </a:blip>
          <a:stretch>
            <a:fillRect/>
          </a:stretch>
        </p:blipFill>
        <p:spPr>
          <a:xfrm>
            <a:off x="25907911" y="9993312"/>
            <a:ext cx="28708" cy="28708"/>
          </a:xfrm>
          <a:prstGeom prst="rect">
            <a:avLst/>
          </a:prstGeom>
          <a:ln w="12700">
            <a:miter lim="400000"/>
          </a:ln>
        </p:spPr>
      </p:pic>
      <p:pic>
        <p:nvPicPr>
          <p:cNvPr id="1491" name="Vector" descr="Vector"/>
          <p:cNvPicPr>
            <a:picLocks noChangeAspect="1"/>
          </p:cNvPicPr>
          <p:nvPr/>
        </p:nvPicPr>
        <p:blipFill>
          <a:blip r:embed="rId82">
            <a:extLst/>
          </a:blip>
          <a:stretch>
            <a:fillRect/>
          </a:stretch>
        </p:blipFill>
        <p:spPr>
          <a:xfrm>
            <a:off x="25864602" y="9873556"/>
            <a:ext cx="28708" cy="28707"/>
          </a:xfrm>
          <a:prstGeom prst="rect">
            <a:avLst/>
          </a:prstGeom>
          <a:ln w="12700">
            <a:miter lim="400000"/>
          </a:ln>
        </p:spPr>
      </p:pic>
      <p:pic>
        <p:nvPicPr>
          <p:cNvPr id="1492" name="Vector" descr="Vector"/>
          <p:cNvPicPr>
            <a:picLocks noChangeAspect="1"/>
          </p:cNvPicPr>
          <p:nvPr/>
        </p:nvPicPr>
        <p:blipFill>
          <a:blip r:embed="rId82">
            <a:extLst/>
          </a:blip>
          <a:stretch>
            <a:fillRect/>
          </a:stretch>
        </p:blipFill>
        <p:spPr>
          <a:xfrm>
            <a:off x="25920647" y="9912895"/>
            <a:ext cx="84215" cy="159792"/>
          </a:xfrm>
          <a:prstGeom prst="rect">
            <a:avLst/>
          </a:prstGeom>
          <a:ln w="12700">
            <a:miter lim="400000"/>
          </a:ln>
        </p:spPr>
      </p:pic>
      <p:pic>
        <p:nvPicPr>
          <p:cNvPr id="1493" name="Vector" descr="Vector"/>
          <p:cNvPicPr>
            <a:picLocks noChangeAspect="1"/>
          </p:cNvPicPr>
          <p:nvPr/>
        </p:nvPicPr>
        <p:blipFill>
          <a:blip r:embed="rId89">
            <a:extLst/>
          </a:blip>
          <a:stretch>
            <a:fillRect/>
          </a:stretch>
        </p:blipFill>
        <p:spPr>
          <a:xfrm>
            <a:off x="22318330" y="9138650"/>
            <a:ext cx="2068067" cy="2330419"/>
          </a:xfrm>
          <a:prstGeom prst="rect">
            <a:avLst/>
          </a:prstGeom>
          <a:ln w="12700">
            <a:miter lim="400000"/>
          </a:ln>
        </p:spPr>
      </p:pic>
      <p:pic>
        <p:nvPicPr>
          <p:cNvPr id="1494" name="Vector" descr="Vector"/>
          <p:cNvPicPr>
            <a:picLocks noChangeAspect="1"/>
          </p:cNvPicPr>
          <p:nvPr/>
        </p:nvPicPr>
        <p:blipFill>
          <a:blip r:embed="rId90">
            <a:extLst/>
          </a:blip>
          <a:stretch>
            <a:fillRect/>
          </a:stretch>
        </p:blipFill>
        <p:spPr>
          <a:xfrm>
            <a:off x="23614902" y="9318873"/>
            <a:ext cx="105049" cy="65675"/>
          </a:xfrm>
          <a:prstGeom prst="rect">
            <a:avLst/>
          </a:prstGeom>
          <a:ln w="12700">
            <a:miter lim="400000"/>
          </a:ln>
        </p:spPr>
      </p:pic>
      <p:pic>
        <p:nvPicPr>
          <p:cNvPr id="1495" name="Vector" descr="Vector"/>
          <p:cNvPicPr>
            <a:picLocks noChangeAspect="1"/>
          </p:cNvPicPr>
          <p:nvPr/>
        </p:nvPicPr>
        <p:blipFill>
          <a:blip r:embed="rId91">
            <a:extLst/>
          </a:blip>
          <a:stretch>
            <a:fillRect/>
          </a:stretch>
        </p:blipFill>
        <p:spPr>
          <a:xfrm>
            <a:off x="23785834" y="11084107"/>
            <a:ext cx="99501" cy="52702"/>
          </a:xfrm>
          <a:prstGeom prst="rect">
            <a:avLst/>
          </a:prstGeom>
          <a:ln w="12700">
            <a:miter lim="400000"/>
          </a:ln>
        </p:spPr>
      </p:pic>
      <p:pic>
        <p:nvPicPr>
          <p:cNvPr id="1496" name="Vector" descr="Vector"/>
          <p:cNvPicPr>
            <a:picLocks noChangeAspect="1"/>
          </p:cNvPicPr>
          <p:nvPr/>
        </p:nvPicPr>
        <p:blipFill>
          <a:blip r:embed="rId92">
            <a:extLst/>
          </a:blip>
          <a:stretch>
            <a:fillRect/>
          </a:stretch>
        </p:blipFill>
        <p:spPr>
          <a:xfrm>
            <a:off x="21503188" y="7812930"/>
            <a:ext cx="809154" cy="932317"/>
          </a:xfrm>
          <a:prstGeom prst="rect">
            <a:avLst/>
          </a:prstGeom>
          <a:ln w="12700">
            <a:miter lim="400000"/>
          </a:ln>
        </p:spPr>
      </p:pic>
      <p:pic>
        <p:nvPicPr>
          <p:cNvPr id="1497" name="Vector" descr="Vector"/>
          <p:cNvPicPr>
            <a:picLocks noChangeAspect="1"/>
          </p:cNvPicPr>
          <p:nvPr/>
        </p:nvPicPr>
        <p:blipFill>
          <a:blip r:embed="rId93">
            <a:extLst/>
          </a:blip>
          <a:stretch>
            <a:fillRect/>
          </a:stretch>
        </p:blipFill>
        <p:spPr>
          <a:xfrm>
            <a:off x="22434602" y="10164514"/>
            <a:ext cx="46629" cy="79029"/>
          </a:xfrm>
          <a:prstGeom prst="rect">
            <a:avLst/>
          </a:prstGeom>
          <a:ln w="12700">
            <a:miter lim="400000"/>
          </a:ln>
        </p:spPr>
      </p:pic>
      <p:pic>
        <p:nvPicPr>
          <p:cNvPr id="1498" name="Vector" descr="Vector"/>
          <p:cNvPicPr>
            <a:picLocks noChangeAspect="1"/>
          </p:cNvPicPr>
          <p:nvPr/>
        </p:nvPicPr>
        <p:blipFill>
          <a:blip r:embed="rId94">
            <a:extLst/>
          </a:blip>
          <a:stretch>
            <a:fillRect/>
          </a:stretch>
        </p:blipFill>
        <p:spPr>
          <a:xfrm>
            <a:off x="22409376" y="10175825"/>
            <a:ext cx="35834" cy="90538"/>
          </a:xfrm>
          <a:prstGeom prst="rect">
            <a:avLst/>
          </a:prstGeom>
          <a:ln w="12700">
            <a:miter lim="400000"/>
          </a:ln>
        </p:spPr>
      </p:pic>
      <p:pic>
        <p:nvPicPr>
          <p:cNvPr id="1499" name="Vector" descr="Vector"/>
          <p:cNvPicPr>
            <a:picLocks noChangeAspect="1"/>
          </p:cNvPicPr>
          <p:nvPr/>
        </p:nvPicPr>
        <p:blipFill>
          <a:blip r:embed="rId95">
            <a:extLst/>
          </a:blip>
          <a:stretch>
            <a:fillRect/>
          </a:stretch>
        </p:blipFill>
        <p:spPr>
          <a:xfrm>
            <a:off x="22605198" y="9824591"/>
            <a:ext cx="42538" cy="48717"/>
          </a:xfrm>
          <a:prstGeom prst="rect">
            <a:avLst/>
          </a:prstGeom>
          <a:ln w="12700">
            <a:miter lim="400000"/>
          </a:ln>
        </p:spPr>
      </p:pic>
      <p:pic>
        <p:nvPicPr>
          <p:cNvPr id="1500" name="Vector" descr="Vector"/>
          <p:cNvPicPr>
            <a:picLocks noChangeAspect="1"/>
          </p:cNvPicPr>
          <p:nvPr/>
        </p:nvPicPr>
        <p:blipFill>
          <a:blip r:embed="rId96">
            <a:extLst/>
          </a:blip>
          <a:stretch>
            <a:fillRect/>
          </a:stretch>
        </p:blipFill>
        <p:spPr>
          <a:xfrm>
            <a:off x="23990744" y="9540130"/>
            <a:ext cx="50147" cy="63501"/>
          </a:xfrm>
          <a:prstGeom prst="rect">
            <a:avLst/>
          </a:prstGeom>
          <a:ln w="12700">
            <a:miter lim="400000"/>
          </a:ln>
        </p:spPr>
      </p:pic>
      <p:pic>
        <p:nvPicPr>
          <p:cNvPr id="1501" name="Vector" descr="Vector"/>
          <p:cNvPicPr>
            <a:picLocks noChangeAspect="1"/>
          </p:cNvPicPr>
          <p:nvPr/>
        </p:nvPicPr>
        <p:blipFill>
          <a:blip r:embed="rId97">
            <a:extLst/>
          </a:blip>
          <a:stretch>
            <a:fillRect/>
          </a:stretch>
        </p:blipFill>
        <p:spPr>
          <a:xfrm>
            <a:off x="24136596" y="9757370"/>
            <a:ext cx="52356" cy="36117"/>
          </a:xfrm>
          <a:prstGeom prst="rect">
            <a:avLst/>
          </a:prstGeom>
          <a:ln w="12700">
            <a:miter lim="400000"/>
          </a:ln>
        </p:spPr>
      </p:pic>
      <p:pic>
        <p:nvPicPr>
          <p:cNvPr id="1502" name="Vector" descr="Vector"/>
          <p:cNvPicPr>
            <a:picLocks noChangeAspect="1"/>
          </p:cNvPicPr>
          <p:nvPr/>
        </p:nvPicPr>
        <p:blipFill>
          <a:blip r:embed="rId98">
            <a:extLst/>
          </a:blip>
          <a:stretch>
            <a:fillRect/>
          </a:stretch>
        </p:blipFill>
        <p:spPr>
          <a:xfrm>
            <a:off x="20651694" y="7397763"/>
            <a:ext cx="202650" cy="299803"/>
          </a:xfrm>
          <a:prstGeom prst="rect">
            <a:avLst/>
          </a:prstGeom>
          <a:ln w="12700">
            <a:miter lim="400000"/>
          </a:ln>
        </p:spPr>
      </p:pic>
      <p:pic>
        <p:nvPicPr>
          <p:cNvPr id="1503" name="Vector" descr="Vector"/>
          <p:cNvPicPr>
            <a:picLocks noChangeAspect="1"/>
          </p:cNvPicPr>
          <p:nvPr/>
        </p:nvPicPr>
        <p:blipFill>
          <a:blip r:embed="rId99">
            <a:extLst/>
          </a:blip>
          <a:stretch>
            <a:fillRect/>
          </a:stretch>
        </p:blipFill>
        <p:spPr>
          <a:xfrm>
            <a:off x="23666667" y="8558669"/>
            <a:ext cx="719727" cy="910719"/>
          </a:xfrm>
          <a:prstGeom prst="rect">
            <a:avLst/>
          </a:prstGeom>
          <a:ln w="12700">
            <a:miter lim="400000"/>
          </a:ln>
        </p:spPr>
      </p:pic>
      <p:pic>
        <p:nvPicPr>
          <p:cNvPr id="1504" name="Vector" descr="Vector"/>
          <p:cNvPicPr>
            <a:picLocks noChangeAspect="1"/>
          </p:cNvPicPr>
          <p:nvPr/>
        </p:nvPicPr>
        <p:blipFill>
          <a:blip r:embed="rId82">
            <a:extLst/>
          </a:blip>
          <a:stretch>
            <a:fillRect/>
          </a:stretch>
        </p:blipFill>
        <p:spPr>
          <a:xfrm>
            <a:off x="24818999" y="8985696"/>
            <a:ext cx="272839" cy="186468"/>
          </a:xfrm>
          <a:prstGeom prst="rect">
            <a:avLst/>
          </a:prstGeom>
          <a:ln w="12700">
            <a:miter lim="400000"/>
          </a:ln>
        </p:spPr>
      </p:pic>
      <p:pic>
        <p:nvPicPr>
          <p:cNvPr id="1505" name="Vector" descr="Vector"/>
          <p:cNvPicPr>
            <a:picLocks noChangeAspect="1"/>
          </p:cNvPicPr>
          <p:nvPr/>
        </p:nvPicPr>
        <p:blipFill>
          <a:blip r:embed="rId82">
            <a:extLst/>
          </a:blip>
          <a:stretch>
            <a:fillRect/>
          </a:stretch>
        </p:blipFill>
        <p:spPr>
          <a:xfrm>
            <a:off x="24935237" y="8874025"/>
            <a:ext cx="213521" cy="202725"/>
          </a:xfrm>
          <a:prstGeom prst="rect">
            <a:avLst/>
          </a:prstGeom>
          <a:ln w="12700">
            <a:miter lim="400000"/>
          </a:ln>
        </p:spPr>
      </p:pic>
      <p:pic>
        <p:nvPicPr>
          <p:cNvPr id="1506" name="Vector" descr="Vector"/>
          <p:cNvPicPr>
            <a:picLocks noChangeAspect="1"/>
          </p:cNvPicPr>
          <p:nvPr/>
        </p:nvPicPr>
        <p:blipFill>
          <a:blip r:embed="rId82">
            <a:extLst/>
          </a:blip>
          <a:stretch>
            <a:fillRect/>
          </a:stretch>
        </p:blipFill>
        <p:spPr>
          <a:xfrm>
            <a:off x="24740944" y="8807747"/>
            <a:ext cx="68210" cy="46617"/>
          </a:xfrm>
          <a:prstGeom prst="rect">
            <a:avLst/>
          </a:prstGeom>
          <a:ln w="12700">
            <a:miter lim="400000"/>
          </a:ln>
        </p:spPr>
      </p:pic>
      <p:pic>
        <p:nvPicPr>
          <p:cNvPr id="1507" name="Vector" descr="Vector"/>
          <p:cNvPicPr>
            <a:picLocks noChangeAspect="1"/>
          </p:cNvPicPr>
          <p:nvPr/>
        </p:nvPicPr>
        <p:blipFill>
          <a:blip r:embed="rId82">
            <a:extLst/>
          </a:blip>
          <a:stretch>
            <a:fillRect/>
          </a:stretch>
        </p:blipFill>
        <p:spPr>
          <a:xfrm>
            <a:off x="25199441" y="9092158"/>
            <a:ext cx="109365" cy="163347"/>
          </a:xfrm>
          <a:prstGeom prst="rect">
            <a:avLst/>
          </a:prstGeom>
          <a:ln w="12700">
            <a:miter lim="400000"/>
          </a:ln>
        </p:spPr>
      </p:pic>
      <p:pic>
        <p:nvPicPr>
          <p:cNvPr id="1508" name="Vector" descr="Vector"/>
          <p:cNvPicPr>
            <a:picLocks noChangeAspect="1"/>
          </p:cNvPicPr>
          <p:nvPr/>
        </p:nvPicPr>
        <p:blipFill>
          <a:blip r:embed="rId82">
            <a:extLst/>
          </a:blip>
          <a:stretch>
            <a:fillRect/>
          </a:stretch>
        </p:blipFill>
        <p:spPr>
          <a:xfrm>
            <a:off x="25311800" y="9223523"/>
            <a:ext cx="96917" cy="75324"/>
          </a:xfrm>
          <a:prstGeom prst="rect">
            <a:avLst/>
          </a:prstGeom>
          <a:ln w="12700">
            <a:miter lim="400000"/>
          </a:ln>
        </p:spPr>
      </p:pic>
      <p:pic>
        <p:nvPicPr>
          <p:cNvPr id="1509" name="Vector" descr="Vector"/>
          <p:cNvPicPr>
            <a:picLocks noChangeAspect="1"/>
          </p:cNvPicPr>
          <p:nvPr/>
        </p:nvPicPr>
        <p:blipFill>
          <a:blip r:embed="rId82">
            <a:extLst/>
          </a:blip>
          <a:stretch>
            <a:fillRect/>
          </a:stretch>
        </p:blipFill>
        <p:spPr>
          <a:xfrm>
            <a:off x="25416270" y="9296151"/>
            <a:ext cx="113049" cy="102252"/>
          </a:xfrm>
          <a:prstGeom prst="rect">
            <a:avLst/>
          </a:prstGeom>
          <a:ln w="12700">
            <a:miter lim="400000"/>
          </a:ln>
        </p:spPr>
      </p:pic>
      <p:pic>
        <p:nvPicPr>
          <p:cNvPr id="1510" name="Vector" descr="Vector"/>
          <p:cNvPicPr>
            <a:picLocks noChangeAspect="1"/>
          </p:cNvPicPr>
          <p:nvPr/>
        </p:nvPicPr>
        <p:blipFill>
          <a:blip r:embed="rId82">
            <a:extLst/>
          </a:blip>
          <a:stretch>
            <a:fillRect/>
          </a:stretch>
        </p:blipFill>
        <p:spPr>
          <a:xfrm>
            <a:off x="25555001" y="9378801"/>
            <a:ext cx="77102" cy="109491"/>
          </a:xfrm>
          <a:prstGeom prst="rect">
            <a:avLst/>
          </a:prstGeom>
          <a:ln w="12700">
            <a:miter lim="400000"/>
          </a:ln>
        </p:spPr>
      </p:pic>
      <p:pic>
        <p:nvPicPr>
          <p:cNvPr id="1511" name="Vector" descr="Vector"/>
          <p:cNvPicPr>
            <a:picLocks noChangeAspect="1"/>
          </p:cNvPicPr>
          <p:nvPr/>
        </p:nvPicPr>
        <p:blipFill>
          <a:blip r:embed="rId82">
            <a:extLst/>
          </a:blip>
          <a:stretch>
            <a:fillRect/>
          </a:stretch>
        </p:blipFill>
        <p:spPr>
          <a:xfrm>
            <a:off x="25483765" y="9435157"/>
            <a:ext cx="95138" cy="62749"/>
          </a:xfrm>
          <a:prstGeom prst="rect">
            <a:avLst/>
          </a:prstGeom>
          <a:ln w="12700">
            <a:miter lim="400000"/>
          </a:ln>
        </p:spPr>
      </p:pic>
      <p:pic>
        <p:nvPicPr>
          <p:cNvPr id="1512" name="Vector" descr="Vector"/>
          <p:cNvPicPr>
            <a:picLocks noChangeAspect="1"/>
          </p:cNvPicPr>
          <p:nvPr/>
        </p:nvPicPr>
        <p:blipFill>
          <a:blip r:embed="rId82">
            <a:extLst/>
          </a:blip>
          <a:stretch>
            <a:fillRect/>
          </a:stretch>
        </p:blipFill>
        <p:spPr>
          <a:xfrm>
            <a:off x="25572564" y="9518401"/>
            <a:ext cx="82564" cy="60970"/>
          </a:xfrm>
          <a:prstGeom prst="rect">
            <a:avLst/>
          </a:prstGeom>
          <a:ln w="12700">
            <a:miter lim="400000"/>
          </a:ln>
        </p:spPr>
      </p:pic>
      <p:pic>
        <p:nvPicPr>
          <p:cNvPr id="1513" name="Vector" descr="Vector"/>
          <p:cNvPicPr>
            <a:picLocks noChangeAspect="1"/>
          </p:cNvPicPr>
          <p:nvPr/>
        </p:nvPicPr>
        <p:blipFill>
          <a:blip r:embed="rId82">
            <a:extLst/>
          </a:blip>
          <a:stretch>
            <a:fillRect/>
          </a:stretch>
        </p:blipFill>
        <p:spPr>
          <a:xfrm>
            <a:off x="25295812" y="9289256"/>
            <a:ext cx="127402" cy="116605"/>
          </a:xfrm>
          <a:prstGeom prst="rect">
            <a:avLst/>
          </a:prstGeom>
          <a:ln w="12700">
            <a:miter lim="400000"/>
          </a:ln>
        </p:spPr>
      </p:pic>
      <p:pic>
        <p:nvPicPr>
          <p:cNvPr id="1514" name="Vector" descr="Vector"/>
          <p:cNvPicPr>
            <a:picLocks noChangeAspect="1"/>
          </p:cNvPicPr>
          <p:nvPr/>
        </p:nvPicPr>
        <p:blipFill>
          <a:blip r:embed="rId100">
            <a:extLst/>
          </a:blip>
          <a:stretch>
            <a:fillRect/>
          </a:stretch>
        </p:blipFill>
        <p:spPr>
          <a:xfrm>
            <a:off x="22383529" y="7824158"/>
            <a:ext cx="757073" cy="908197"/>
          </a:xfrm>
          <a:prstGeom prst="rect">
            <a:avLst/>
          </a:prstGeom>
          <a:ln w="12700">
            <a:miter lim="400000"/>
          </a:ln>
        </p:spPr>
      </p:pic>
      <p:pic>
        <p:nvPicPr>
          <p:cNvPr id="1515" name="Vector" descr="Vector"/>
          <p:cNvPicPr>
            <a:picLocks noChangeAspect="1"/>
          </p:cNvPicPr>
          <p:nvPr/>
        </p:nvPicPr>
        <p:blipFill>
          <a:blip r:embed="rId101">
            <a:extLst/>
          </a:blip>
          <a:stretch>
            <a:fillRect/>
          </a:stretch>
        </p:blipFill>
        <p:spPr>
          <a:xfrm>
            <a:off x="22165318" y="8416280"/>
            <a:ext cx="116628" cy="134393"/>
          </a:xfrm>
          <a:prstGeom prst="rect">
            <a:avLst/>
          </a:prstGeom>
          <a:ln w="12700">
            <a:miter lim="400000"/>
          </a:ln>
        </p:spPr>
      </p:pic>
      <p:pic>
        <p:nvPicPr>
          <p:cNvPr id="1516" name="Vector" descr="Vector"/>
          <p:cNvPicPr>
            <a:picLocks noChangeAspect="1"/>
          </p:cNvPicPr>
          <p:nvPr/>
        </p:nvPicPr>
        <p:blipFill>
          <a:blip r:embed="rId102">
            <a:extLst/>
          </a:blip>
          <a:stretch>
            <a:fillRect/>
          </a:stretch>
        </p:blipFill>
        <p:spPr>
          <a:xfrm>
            <a:off x="22302322" y="8510389"/>
            <a:ext cx="62841" cy="64345"/>
          </a:xfrm>
          <a:prstGeom prst="rect">
            <a:avLst/>
          </a:prstGeom>
          <a:ln w="12700">
            <a:miter lim="400000"/>
          </a:ln>
        </p:spPr>
      </p:pic>
      <p:pic>
        <p:nvPicPr>
          <p:cNvPr id="1517" name="Vector" descr="Vector"/>
          <p:cNvPicPr>
            <a:picLocks noChangeAspect="1"/>
          </p:cNvPicPr>
          <p:nvPr/>
        </p:nvPicPr>
        <p:blipFill>
          <a:blip r:embed="rId103">
            <a:extLst/>
          </a:blip>
          <a:stretch>
            <a:fillRect/>
          </a:stretch>
        </p:blipFill>
        <p:spPr>
          <a:xfrm>
            <a:off x="21622647" y="8019305"/>
            <a:ext cx="58941" cy="68163"/>
          </a:xfrm>
          <a:prstGeom prst="rect">
            <a:avLst/>
          </a:prstGeom>
          <a:ln w="12700">
            <a:miter lim="400000"/>
          </a:ln>
        </p:spPr>
      </p:pic>
      <p:pic>
        <p:nvPicPr>
          <p:cNvPr id="1518" name="Vector" descr="Vector"/>
          <p:cNvPicPr>
            <a:picLocks noChangeAspect="1"/>
          </p:cNvPicPr>
          <p:nvPr/>
        </p:nvPicPr>
        <p:blipFill>
          <a:blip r:embed="rId104">
            <a:extLst/>
          </a:blip>
          <a:stretch>
            <a:fillRect/>
          </a:stretch>
        </p:blipFill>
        <p:spPr>
          <a:xfrm>
            <a:off x="21693562" y="8132860"/>
            <a:ext cx="60985" cy="92125"/>
          </a:xfrm>
          <a:prstGeom prst="rect">
            <a:avLst/>
          </a:prstGeom>
          <a:ln w="12700">
            <a:miter lim="400000"/>
          </a:ln>
        </p:spPr>
      </p:pic>
      <p:pic>
        <p:nvPicPr>
          <p:cNvPr id="1519" name="Vector" descr="Vector"/>
          <p:cNvPicPr>
            <a:picLocks noChangeAspect="1"/>
          </p:cNvPicPr>
          <p:nvPr/>
        </p:nvPicPr>
        <p:blipFill>
          <a:blip r:embed="rId105">
            <a:extLst/>
          </a:blip>
          <a:stretch>
            <a:fillRect/>
          </a:stretch>
        </p:blipFill>
        <p:spPr>
          <a:xfrm>
            <a:off x="21766305" y="8319840"/>
            <a:ext cx="48112" cy="79425"/>
          </a:xfrm>
          <a:prstGeom prst="rect">
            <a:avLst/>
          </a:prstGeom>
          <a:ln w="12700">
            <a:miter lim="400000"/>
          </a:ln>
        </p:spPr>
      </p:pic>
      <p:pic>
        <p:nvPicPr>
          <p:cNvPr id="1520" name="Vector" descr="Vector"/>
          <p:cNvPicPr>
            <a:picLocks noChangeAspect="1"/>
          </p:cNvPicPr>
          <p:nvPr/>
        </p:nvPicPr>
        <p:blipFill>
          <a:blip r:embed="rId106">
            <a:extLst/>
          </a:blip>
          <a:stretch>
            <a:fillRect/>
          </a:stretch>
        </p:blipFill>
        <p:spPr>
          <a:xfrm>
            <a:off x="21751273" y="8246664"/>
            <a:ext cx="47861" cy="64493"/>
          </a:xfrm>
          <a:prstGeom prst="rect">
            <a:avLst/>
          </a:prstGeom>
          <a:ln w="12700">
            <a:miter lim="400000"/>
          </a:ln>
        </p:spPr>
      </p:pic>
      <p:pic>
        <p:nvPicPr>
          <p:cNvPr id="1521" name="Vector" descr="Vector"/>
          <p:cNvPicPr>
            <a:picLocks noChangeAspect="1"/>
          </p:cNvPicPr>
          <p:nvPr/>
        </p:nvPicPr>
        <p:blipFill>
          <a:blip r:embed="rId107">
            <a:extLst/>
          </a:blip>
          <a:stretch>
            <a:fillRect/>
          </a:stretch>
        </p:blipFill>
        <p:spPr>
          <a:xfrm>
            <a:off x="21804365" y="8399214"/>
            <a:ext cx="77121" cy="120353"/>
          </a:xfrm>
          <a:prstGeom prst="rect">
            <a:avLst/>
          </a:prstGeom>
          <a:ln w="12700">
            <a:miter lim="400000"/>
          </a:ln>
        </p:spPr>
      </p:pic>
      <p:pic>
        <p:nvPicPr>
          <p:cNvPr id="1522" name="Vector" descr="Vector"/>
          <p:cNvPicPr>
            <a:picLocks noChangeAspect="1"/>
          </p:cNvPicPr>
          <p:nvPr/>
        </p:nvPicPr>
        <p:blipFill>
          <a:blip r:embed="rId108">
            <a:extLst/>
          </a:blip>
          <a:stretch>
            <a:fillRect/>
          </a:stretch>
        </p:blipFill>
        <p:spPr>
          <a:xfrm>
            <a:off x="22129021" y="8730638"/>
            <a:ext cx="659030" cy="302808"/>
          </a:xfrm>
          <a:prstGeom prst="rect">
            <a:avLst/>
          </a:prstGeom>
          <a:ln w="12700">
            <a:miter lim="400000"/>
          </a:ln>
        </p:spPr>
      </p:pic>
      <p:pic>
        <p:nvPicPr>
          <p:cNvPr id="1523" name="Vector" descr="Vector"/>
          <p:cNvPicPr>
            <a:picLocks noChangeAspect="1"/>
          </p:cNvPicPr>
          <p:nvPr/>
        </p:nvPicPr>
        <p:blipFill>
          <a:blip r:embed="rId109">
            <a:extLst/>
          </a:blip>
          <a:stretch>
            <a:fillRect/>
          </a:stretch>
        </p:blipFill>
        <p:spPr>
          <a:xfrm>
            <a:off x="22773082" y="8983166"/>
            <a:ext cx="63073" cy="63104"/>
          </a:xfrm>
          <a:prstGeom prst="rect">
            <a:avLst/>
          </a:prstGeom>
          <a:ln w="12700">
            <a:miter lim="400000"/>
          </a:ln>
        </p:spPr>
      </p:pic>
      <p:pic>
        <p:nvPicPr>
          <p:cNvPr id="1524" name="Vector" descr="Vector"/>
          <p:cNvPicPr>
            <a:picLocks noChangeAspect="1"/>
          </p:cNvPicPr>
          <p:nvPr/>
        </p:nvPicPr>
        <p:blipFill>
          <a:blip r:embed="rId110">
            <a:extLst/>
          </a:blip>
          <a:stretch>
            <a:fillRect/>
          </a:stretch>
        </p:blipFill>
        <p:spPr>
          <a:xfrm>
            <a:off x="22844608" y="8982621"/>
            <a:ext cx="140971" cy="93681"/>
          </a:xfrm>
          <a:prstGeom prst="rect">
            <a:avLst/>
          </a:prstGeom>
          <a:ln w="12700">
            <a:miter lim="400000"/>
          </a:ln>
        </p:spPr>
      </p:pic>
      <p:pic>
        <p:nvPicPr>
          <p:cNvPr id="1525" name="Vector" descr="Vector"/>
          <p:cNvPicPr>
            <a:picLocks noChangeAspect="1"/>
          </p:cNvPicPr>
          <p:nvPr/>
        </p:nvPicPr>
        <p:blipFill>
          <a:blip r:embed="rId111">
            <a:extLst/>
          </a:blip>
          <a:stretch>
            <a:fillRect/>
          </a:stretch>
        </p:blipFill>
        <p:spPr>
          <a:xfrm>
            <a:off x="22952971" y="9085758"/>
            <a:ext cx="123861" cy="96640"/>
          </a:xfrm>
          <a:prstGeom prst="rect">
            <a:avLst/>
          </a:prstGeom>
          <a:ln w="12700">
            <a:miter lim="400000"/>
          </a:ln>
        </p:spPr>
      </p:pic>
      <p:pic>
        <p:nvPicPr>
          <p:cNvPr id="1526" name="Vector" descr="Vector"/>
          <p:cNvPicPr>
            <a:picLocks noChangeAspect="1"/>
          </p:cNvPicPr>
          <p:nvPr/>
        </p:nvPicPr>
        <p:blipFill>
          <a:blip r:embed="rId112">
            <a:extLst/>
          </a:blip>
          <a:stretch>
            <a:fillRect/>
          </a:stretch>
        </p:blipFill>
        <p:spPr>
          <a:xfrm>
            <a:off x="23004305" y="9019205"/>
            <a:ext cx="163556" cy="73499"/>
          </a:xfrm>
          <a:prstGeom prst="rect">
            <a:avLst/>
          </a:prstGeom>
          <a:ln w="12700">
            <a:miter lim="400000"/>
          </a:ln>
        </p:spPr>
      </p:pic>
      <p:pic>
        <p:nvPicPr>
          <p:cNvPr id="1527" name="Vector" descr="Vector"/>
          <p:cNvPicPr>
            <a:picLocks noChangeAspect="1"/>
          </p:cNvPicPr>
          <p:nvPr/>
        </p:nvPicPr>
        <p:blipFill>
          <a:blip r:embed="rId113">
            <a:extLst/>
          </a:blip>
          <a:stretch>
            <a:fillRect/>
          </a:stretch>
        </p:blipFill>
        <p:spPr>
          <a:xfrm>
            <a:off x="23182980" y="9033145"/>
            <a:ext cx="165623" cy="71669"/>
          </a:xfrm>
          <a:prstGeom prst="rect">
            <a:avLst/>
          </a:prstGeom>
          <a:ln w="12700">
            <a:miter lim="400000"/>
          </a:ln>
        </p:spPr>
      </p:pic>
      <p:pic>
        <p:nvPicPr>
          <p:cNvPr id="1528" name="Vector" descr="Vector"/>
          <p:cNvPicPr>
            <a:picLocks noChangeAspect="1"/>
          </p:cNvPicPr>
          <p:nvPr/>
        </p:nvPicPr>
        <p:blipFill>
          <a:blip r:embed="rId114">
            <a:extLst/>
          </a:blip>
          <a:stretch>
            <a:fillRect/>
          </a:stretch>
        </p:blipFill>
        <p:spPr>
          <a:xfrm>
            <a:off x="23383285" y="9020755"/>
            <a:ext cx="89809" cy="51906"/>
          </a:xfrm>
          <a:prstGeom prst="rect">
            <a:avLst/>
          </a:prstGeom>
          <a:ln w="12700">
            <a:miter lim="400000"/>
          </a:ln>
        </p:spPr>
      </p:pic>
      <p:pic>
        <p:nvPicPr>
          <p:cNvPr id="1529" name="Vector" descr="Vector"/>
          <p:cNvPicPr>
            <a:picLocks noChangeAspect="1"/>
          </p:cNvPicPr>
          <p:nvPr/>
        </p:nvPicPr>
        <p:blipFill>
          <a:blip r:embed="rId115">
            <a:extLst/>
          </a:blip>
          <a:stretch>
            <a:fillRect/>
          </a:stretch>
        </p:blipFill>
        <p:spPr>
          <a:xfrm>
            <a:off x="23176021" y="9050235"/>
            <a:ext cx="311482" cy="227801"/>
          </a:xfrm>
          <a:prstGeom prst="rect">
            <a:avLst/>
          </a:prstGeom>
          <a:ln w="12700">
            <a:miter lim="400000"/>
          </a:ln>
        </p:spPr>
      </p:pic>
      <p:pic>
        <p:nvPicPr>
          <p:cNvPr id="1530" name="Vector" descr="Vector"/>
          <p:cNvPicPr>
            <a:picLocks noChangeAspect="1"/>
          </p:cNvPicPr>
          <p:nvPr/>
        </p:nvPicPr>
        <p:blipFill>
          <a:blip r:embed="rId116">
            <a:extLst/>
          </a:blip>
          <a:stretch>
            <a:fillRect/>
          </a:stretch>
        </p:blipFill>
        <p:spPr>
          <a:xfrm>
            <a:off x="23696438" y="9038614"/>
            <a:ext cx="89883" cy="98710"/>
          </a:xfrm>
          <a:prstGeom prst="rect">
            <a:avLst/>
          </a:prstGeom>
          <a:ln w="12700">
            <a:miter lim="400000"/>
          </a:ln>
        </p:spPr>
      </p:pic>
      <p:pic>
        <p:nvPicPr>
          <p:cNvPr id="1531" name="Vector" descr="Vector"/>
          <p:cNvPicPr>
            <a:picLocks noChangeAspect="1"/>
          </p:cNvPicPr>
          <p:nvPr/>
        </p:nvPicPr>
        <p:blipFill>
          <a:blip r:embed="rId117">
            <a:extLst/>
          </a:blip>
          <a:stretch>
            <a:fillRect/>
          </a:stretch>
        </p:blipFill>
        <p:spPr>
          <a:xfrm>
            <a:off x="23911431" y="8947398"/>
            <a:ext cx="85111" cy="123407"/>
          </a:xfrm>
          <a:prstGeom prst="rect">
            <a:avLst/>
          </a:prstGeom>
          <a:ln w="12700">
            <a:miter lim="400000"/>
          </a:ln>
        </p:spPr>
      </p:pic>
      <p:pic>
        <p:nvPicPr>
          <p:cNvPr id="1532" name="Vector" descr="Vector"/>
          <p:cNvPicPr>
            <a:picLocks noChangeAspect="1"/>
          </p:cNvPicPr>
          <p:nvPr/>
        </p:nvPicPr>
        <p:blipFill>
          <a:blip r:embed="rId118">
            <a:extLst/>
          </a:blip>
          <a:stretch>
            <a:fillRect/>
          </a:stretch>
        </p:blipFill>
        <p:spPr>
          <a:xfrm>
            <a:off x="22975623" y="8304820"/>
            <a:ext cx="495600" cy="599494"/>
          </a:xfrm>
          <a:prstGeom prst="rect">
            <a:avLst/>
          </a:prstGeom>
          <a:ln w="12700">
            <a:miter lim="400000"/>
          </a:ln>
        </p:spPr>
      </p:pic>
      <p:pic>
        <p:nvPicPr>
          <p:cNvPr id="1533" name="Vector" descr="Vector"/>
          <p:cNvPicPr>
            <a:picLocks noChangeAspect="1"/>
          </p:cNvPicPr>
          <p:nvPr/>
        </p:nvPicPr>
        <p:blipFill>
          <a:blip r:embed="rId119">
            <a:extLst/>
          </a:blip>
          <a:stretch>
            <a:fillRect/>
          </a:stretch>
        </p:blipFill>
        <p:spPr>
          <a:xfrm>
            <a:off x="23270579" y="8555086"/>
            <a:ext cx="65958" cy="62360"/>
          </a:xfrm>
          <a:prstGeom prst="rect">
            <a:avLst/>
          </a:prstGeom>
          <a:ln w="12700">
            <a:miter lim="400000"/>
          </a:ln>
        </p:spPr>
      </p:pic>
      <p:pic>
        <p:nvPicPr>
          <p:cNvPr id="1534" name="Vector" descr="Vector"/>
          <p:cNvPicPr>
            <a:picLocks noChangeAspect="1"/>
          </p:cNvPicPr>
          <p:nvPr/>
        </p:nvPicPr>
        <p:blipFill>
          <a:blip r:embed="rId120">
            <a:extLst/>
          </a:blip>
          <a:stretch>
            <a:fillRect/>
          </a:stretch>
        </p:blipFill>
        <p:spPr>
          <a:xfrm>
            <a:off x="23207501" y="8784778"/>
            <a:ext cx="64481" cy="87512"/>
          </a:xfrm>
          <a:prstGeom prst="rect">
            <a:avLst/>
          </a:prstGeom>
          <a:ln w="12700">
            <a:miter lim="400000"/>
          </a:ln>
        </p:spPr>
      </p:pic>
      <p:pic>
        <p:nvPicPr>
          <p:cNvPr id="1535" name="Vector" descr="Vector"/>
          <p:cNvPicPr>
            <a:picLocks noChangeAspect="1"/>
          </p:cNvPicPr>
          <p:nvPr/>
        </p:nvPicPr>
        <p:blipFill>
          <a:blip r:embed="rId121">
            <a:extLst/>
          </a:blip>
          <a:stretch>
            <a:fillRect/>
          </a:stretch>
        </p:blipFill>
        <p:spPr>
          <a:xfrm>
            <a:off x="23358888" y="8591153"/>
            <a:ext cx="126392" cy="72678"/>
          </a:xfrm>
          <a:prstGeom prst="rect">
            <a:avLst/>
          </a:prstGeom>
          <a:ln w="12700">
            <a:miter lim="400000"/>
          </a:ln>
        </p:spPr>
      </p:pic>
      <p:pic>
        <p:nvPicPr>
          <p:cNvPr id="1536" name="Vector" descr="Vector"/>
          <p:cNvPicPr>
            <a:picLocks noChangeAspect="1"/>
          </p:cNvPicPr>
          <p:nvPr/>
        </p:nvPicPr>
        <p:blipFill>
          <a:blip r:embed="rId122">
            <a:extLst/>
          </a:blip>
          <a:stretch>
            <a:fillRect/>
          </a:stretch>
        </p:blipFill>
        <p:spPr>
          <a:xfrm>
            <a:off x="23450660" y="8706991"/>
            <a:ext cx="85074" cy="80566"/>
          </a:xfrm>
          <a:prstGeom prst="rect">
            <a:avLst/>
          </a:prstGeom>
          <a:ln w="12700">
            <a:miter lim="400000"/>
          </a:ln>
        </p:spPr>
      </p:pic>
      <p:pic>
        <p:nvPicPr>
          <p:cNvPr id="1537" name="Vector" descr="Vector"/>
          <p:cNvPicPr>
            <a:picLocks noChangeAspect="1"/>
          </p:cNvPicPr>
          <p:nvPr/>
        </p:nvPicPr>
        <p:blipFill>
          <a:blip r:embed="rId123">
            <a:extLst/>
          </a:blip>
          <a:stretch>
            <a:fillRect/>
          </a:stretch>
        </p:blipFill>
        <p:spPr>
          <a:xfrm>
            <a:off x="23554283" y="8704622"/>
            <a:ext cx="213667" cy="121382"/>
          </a:xfrm>
          <a:prstGeom prst="rect">
            <a:avLst/>
          </a:prstGeom>
          <a:ln w="12700">
            <a:miter lim="400000"/>
          </a:ln>
        </p:spPr>
      </p:pic>
      <p:pic>
        <p:nvPicPr>
          <p:cNvPr id="1538" name="Vector" descr="Vector"/>
          <p:cNvPicPr>
            <a:picLocks noChangeAspect="1"/>
          </p:cNvPicPr>
          <p:nvPr/>
        </p:nvPicPr>
        <p:blipFill>
          <a:blip r:embed="rId124">
            <a:extLst/>
          </a:blip>
          <a:stretch>
            <a:fillRect/>
          </a:stretch>
        </p:blipFill>
        <p:spPr>
          <a:xfrm>
            <a:off x="23689014" y="8646517"/>
            <a:ext cx="63472" cy="40779"/>
          </a:xfrm>
          <a:prstGeom prst="rect">
            <a:avLst/>
          </a:prstGeom>
          <a:ln w="12700">
            <a:miter lim="400000"/>
          </a:ln>
        </p:spPr>
      </p:pic>
      <p:pic>
        <p:nvPicPr>
          <p:cNvPr id="1539" name="Vector" descr="Vector"/>
          <p:cNvPicPr>
            <a:picLocks noChangeAspect="1"/>
          </p:cNvPicPr>
          <p:nvPr/>
        </p:nvPicPr>
        <p:blipFill>
          <a:blip r:embed="rId125">
            <a:extLst/>
          </a:blip>
          <a:stretch>
            <a:fillRect/>
          </a:stretch>
        </p:blipFill>
        <p:spPr>
          <a:xfrm>
            <a:off x="24055212" y="8620422"/>
            <a:ext cx="82791" cy="71092"/>
          </a:xfrm>
          <a:prstGeom prst="rect">
            <a:avLst/>
          </a:prstGeom>
          <a:ln w="12700">
            <a:miter lim="400000"/>
          </a:ln>
        </p:spPr>
      </p:pic>
      <p:pic>
        <p:nvPicPr>
          <p:cNvPr id="1540" name="Vector" descr="Vector"/>
          <p:cNvPicPr>
            <a:picLocks noChangeAspect="1"/>
          </p:cNvPicPr>
          <p:nvPr/>
        </p:nvPicPr>
        <p:blipFill>
          <a:blip r:embed="rId126">
            <a:extLst/>
          </a:blip>
          <a:stretch>
            <a:fillRect/>
          </a:stretch>
        </p:blipFill>
        <p:spPr>
          <a:xfrm>
            <a:off x="24041414" y="8685014"/>
            <a:ext cx="99855" cy="48123"/>
          </a:xfrm>
          <a:prstGeom prst="rect">
            <a:avLst/>
          </a:prstGeom>
          <a:ln w="12700">
            <a:miter lim="400000"/>
          </a:ln>
        </p:spPr>
      </p:pic>
      <p:pic>
        <p:nvPicPr>
          <p:cNvPr id="1541" name="Vector" descr="Vector"/>
          <p:cNvPicPr>
            <a:picLocks noChangeAspect="1"/>
          </p:cNvPicPr>
          <p:nvPr/>
        </p:nvPicPr>
        <p:blipFill>
          <a:blip r:embed="rId127">
            <a:extLst/>
          </a:blip>
          <a:stretch>
            <a:fillRect/>
          </a:stretch>
        </p:blipFill>
        <p:spPr>
          <a:xfrm>
            <a:off x="23751001" y="8531621"/>
            <a:ext cx="86885" cy="50033"/>
          </a:xfrm>
          <a:prstGeom prst="rect">
            <a:avLst/>
          </a:prstGeom>
          <a:ln w="12700">
            <a:miter lim="400000"/>
          </a:ln>
        </p:spPr>
      </p:pic>
      <p:pic>
        <p:nvPicPr>
          <p:cNvPr id="1542" name="Vector" descr="Vector"/>
          <p:cNvPicPr>
            <a:picLocks noChangeAspect="1"/>
          </p:cNvPicPr>
          <p:nvPr/>
        </p:nvPicPr>
        <p:blipFill>
          <a:blip r:embed="rId128">
            <a:extLst/>
          </a:blip>
          <a:stretch>
            <a:fillRect/>
          </a:stretch>
        </p:blipFill>
        <p:spPr>
          <a:xfrm>
            <a:off x="23554783" y="8591450"/>
            <a:ext cx="48179" cy="64245"/>
          </a:xfrm>
          <a:prstGeom prst="rect">
            <a:avLst/>
          </a:prstGeom>
          <a:ln w="12700">
            <a:miter lim="400000"/>
          </a:ln>
        </p:spPr>
      </p:pic>
      <p:pic>
        <p:nvPicPr>
          <p:cNvPr id="1543" name="Vector" descr="Vector"/>
          <p:cNvPicPr>
            <a:picLocks noChangeAspect="1"/>
          </p:cNvPicPr>
          <p:nvPr/>
        </p:nvPicPr>
        <p:blipFill>
          <a:blip r:embed="rId129">
            <a:extLst/>
          </a:blip>
          <a:stretch>
            <a:fillRect/>
          </a:stretch>
        </p:blipFill>
        <p:spPr>
          <a:xfrm>
            <a:off x="23635016" y="8333679"/>
            <a:ext cx="50150" cy="51199"/>
          </a:xfrm>
          <a:prstGeom prst="rect">
            <a:avLst/>
          </a:prstGeom>
          <a:ln w="12700">
            <a:miter lim="400000"/>
          </a:ln>
        </p:spPr>
      </p:pic>
      <p:pic>
        <p:nvPicPr>
          <p:cNvPr id="1544" name="Vector" descr="Vector"/>
          <p:cNvPicPr>
            <a:picLocks noChangeAspect="1"/>
          </p:cNvPicPr>
          <p:nvPr/>
        </p:nvPicPr>
        <p:blipFill>
          <a:blip r:embed="rId130">
            <a:extLst/>
          </a:blip>
          <a:stretch>
            <a:fillRect/>
          </a:stretch>
        </p:blipFill>
        <p:spPr>
          <a:xfrm>
            <a:off x="23574595" y="8373814"/>
            <a:ext cx="57155" cy="85280"/>
          </a:xfrm>
          <a:prstGeom prst="rect">
            <a:avLst/>
          </a:prstGeom>
          <a:ln w="12700">
            <a:miter lim="400000"/>
          </a:ln>
        </p:spPr>
      </p:pic>
      <p:pic>
        <p:nvPicPr>
          <p:cNvPr id="1545" name="Vector" descr="Vector"/>
          <p:cNvPicPr>
            <a:picLocks noChangeAspect="1"/>
          </p:cNvPicPr>
          <p:nvPr/>
        </p:nvPicPr>
        <p:blipFill>
          <a:blip r:embed="rId131">
            <a:extLst/>
          </a:blip>
          <a:stretch>
            <a:fillRect/>
          </a:stretch>
        </p:blipFill>
        <p:spPr>
          <a:xfrm>
            <a:off x="23558481" y="8404104"/>
            <a:ext cx="131173" cy="190770"/>
          </a:xfrm>
          <a:prstGeom prst="rect">
            <a:avLst/>
          </a:prstGeom>
          <a:ln w="12700">
            <a:miter lim="400000"/>
          </a:ln>
        </p:spPr>
      </p:pic>
      <p:pic>
        <p:nvPicPr>
          <p:cNvPr id="1546" name="Vector" descr="Vector"/>
          <p:cNvPicPr>
            <a:picLocks noChangeAspect="1"/>
          </p:cNvPicPr>
          <p:nvPr/>
        </p:nvPicPr>
        <p:blipFill>
          <a:blip r:embed="rId132">
            <a:extLst/>
          </a:blip>
          <a:stretch>
            <a:fillRect/>
          </a:stretch>
        </p:blipFill>
        <p:spPr>
          <a:xfrm>
            <a:off x="23010263" y="7548766"/>
            <a:ext cx="264565" cy="319500"/>
          </a:xfrm>
          <a:prstGeom prst="rect">
            <a:avLst/>
          </a:prstGeom>
          <a:ln w="12700">
            <a:miter lim="400000"/>
          </a:ln>
        </p:spPr>
      </p:pic>
      <p:pic>
        <p:nvPicPr>
          <p:cNvPr id="1547" name="Vector" descr="Vector"/>
          <p:cNvPicPr>
            <a:picLocks noChangeAspect="1"/>
          </p:cNvPicPr>
          <p:nvPr/>
        </p:nvPicPr>
        <p:blipFill>
          <a:blip r:embed="rId133">
            <a:extLst/>
          </a:blip>
          <a:stretch>
            <a:fillRect/>
          </a:stretch>
        </p:blipFill>
        <p:spPr>
          <a:xfrm>
            <a:off x="23559926" y="8178402"/>
            <a:ext cx="39827" cy="76201"/>
          </a:xfrm>
          <a:prstGeom prst="rect">
            <a:avLst/>
          </a:prstGeom>
          <a:ln w="12700">
            <a:miter lim="400000"/>
          </a:ln>
        </p:spPr>
      </p:pic>
      <p:pic>
        <p:nvPicPr>
          <p:cNvPr id="1548" name="Vector" descr="Vector"/>
          <p:cNvPicPr>
            <a:picLocks noChangeAspect="1"/>
          </p:cNvPicPr>
          <p:nvPr/>
        </p:nvPicPr>
        <p:blipFill>
          <a:blip r:embed="rId134">
            <a:extLst/>
          </a:blip>
          <a:stretch>
            <a:fillRect/>
          </a:stretch>
        </p:blipFill>
        <p:spPr>
          <a:xfrm>
            <a:off x="23288200" y="7982842"/>
            <a:ext cx="38395" cy="39193"/>
          </a:xfrm>
          <a:prstGeom prst="rect">
            <a:avLst/>
          </a:prstGeom>
          <a:ln w="12700">
            <a:miter lim="400000"/>
          </a:ln>
        </p:spPr>
      </p:pic>
      <p:pic>
        <p:nvPicPr>
          <p:cNvPr id="1549" name="Vector" descr="Vector"/>
          <p:cNvPicPr>
            <a:picLocks noChangeAspect="1"/>
          </p:cNvPicPr>
          <p:nvPr/>
        </p:nvPicPr>
        <p:blipFill>
          <a:blip r:embed="rId135">
            <a:extLst/>
          </a:blip>
          <a:stretch>
            <a:fillRect/>
          </a:stretch>
        </p:blipFill>
        <p:spPr>
          <a:xfrm>
            <a:off x="23205467" y="8020050"/>
            <a:ext cx="67258" cy="61864"/>
          </a:xfrm>
          <a:prstGeom prst="rect">
            <a:avLst/>
          </a:prstGeom>
          <a:ln w="12700">
            <a:miter lim="400000"/>
          </a:ln>
        </p:spPr>
      </p:pic>
      <p:pic>
        <p:nvPicPr>
          <p:cNvPr id="1550" name="Vector" descr="Vector"/>
          <p:cNvPicPr>
            <a:picLocks noChangeAspect="1"/>
          </p:cNvPicPr>
          <p:nvPr/>
        </p:nvPicPr>
        <p:blipFill>
          <a:blip r:embed="rId136">
            <a:extLst/>
          </a:blip>
          <a:stretch>
            <a:fillRect/>
          </a:stretch>
        </p:blipFill>
        <p:spPr>
          <a:xfrm>
            <a:off x="23137468" y="8064301"/>
            <a:ext cx="55457" cy="59880"/>
          </a:xfrm>
          <a:prstGeom prst="rect">
            <a:avLst/>
          </a:prstGeom>
          <a:ln w="12700">
            <a:miter lim="400000"/>
          </a:ln>
        </p:spPr>
      </p:pic>
      <p:pic>
        <p:nvPicPr>
          <p:cNvPr id="1551" name="Vector" descr="Vector"/>
          <p:cNvPicPr>
            <a:picLocks noChangeAspect="1"/>
          </p:cNvPicPr>
          <p:nvPr/>
        </p:nvPicPr>
        <p:blipFill>
          <a:blip r:embed="rId137">
            <a:extLst/>
          </a:blip>
          <a:stretch>
            <a:fillRect/>
          </a:stretch>
        </p:blipFill>
        <p:spPr>
          <a:xfrm>
            <a:off x="23302875" y="7764701"/>
            <a:ext cx="333745" cy="355334"/>
          </a:xfrm>
          <a:prstGeom prst="rect">
            <a:avLst/>
          </a:prstGeom>
          <a:ln w="12700">
            <a:miter lim="400000"/>
          </a:ln>
        </p:spPr>
      </p:pic>
      <p:pic>
        <p:nvPicPr>
          <p:cNvPr id="1552" name="Vector" descr="Vector"/>
          <p:cNvPicPr>
            <a:picLocks noChangeAspect="1"/>
          </p:cNvPicPr>
          <p:nvPr/>
        </p:nvPicPr>
        <p:blipFill>
          <a:blip r:embed="rId138">
            <a:extLst/>
          </a:blip>
          <a:stretch>
            <a:fillRect/>
          </a:stretch>
        </p:blipFill>
        <p:spPr>
          <a:xfrm>
            <a:off x="23253278" y="7496323"/>
            <a:ext cx="102271" cy="119759"/>
          </a:xfrm>
          <a:prstGeom prst="rect">
            <a:avLst/>
          </a:prstGeom>
          <a:ln w="12700">
            <a:miter lim="400000"/>
          </a:ln>
        </p:spPr>
      </p:pic>
      <p:pic>
        <p:nvPicPr>
          <p:cNvPr id="1553" name="Vector" descr="Vector"/>
          <p:cNvPicPr>
            <a:picLocks noChangeAspect="1"/>
          </p:cNvPicPr>
          <p:nvPr/>
        </p:nvPicPr>
        <p:blipFill>
          <a:blip r:embed="rId139">
            <a:extLst/>
          </a:blip>
          <a:stretch>
            <a:fillRect/>
          </a:stretch>
        </p:blipFill>
        <p:spPr>
          <a:xfrm>
            <a:off x="23331316" y="7621141"/>
            <a:ext cx="110807" cy="131229"/>
          </a:xfrm>
          <a:prstGeom prst="rect">
            <a:avLst/>
          </a:prstGeom>
          <a:ln w="12700">
            <a:miter lim="400000"/>
          </a:ln>
        </p:spPr>
      </p:pic>
      <p:pic>
        <p:nvPicPr>
          <p:cNvPr id="1554" name="Vector" descr="Vector"/>
          <p:cNvPicPr>
            <a:picLocks noChangeAspect="1"/>
          </p:cNvPicPr>
          <p:nvPr/>
        </p:nvPicPr>
        <p:blipFill>
          <a:blip r:embed="rId140">
            <a:extLst/>
          </a:blip>
          <a:stretch>
            <a:fillRect/>
          </a:stretch>
        </p:blipFill>
        <p:spPr>
          <a:xfrm>
            <a:off x="23224873" y="7135157"/>
            <a:ext cx="346209" cy="445256"/>
          </a:xfrm>
          <a:prstGeom prst="rect">
            <a:avLst/>
          </a:prstGeom>
          <a:ln w="12700">
            <a:miter lim="400000"/>
          </a:ln>
        </p:spPr>
      </p:pic>
      <p:pic>
        <p:nvPicPr>
          <p:cNvPr id="1555" name="Vector" descr="Vector"/>
          <p:cNvPicPr>
            <a:picLocks noChangeAspect="1"/>
          </p:cNvPicPr>
          <p:nvPr/>
        </p:nvPicPr>
        <p:blipFill>
          <a:blip r:embed="rId141">
            <a:extLst/>
          </a:blip>
          <a:stretch>
            <a:fillRect/>
          </a:stretch>
        </p:blipFill>
        <p:spPr>
          <a:xfrm>
            <a:off x="23361485" y="7703393"/>
            <a:ext cx="87243" cy="137369"/>
          </a:xfrm>
          <a:prstGeom prst="rect">
            <a:avLst/>
          </a:prstGeom>
          <a:ln w="12700">
            <a:miter lim="400000"/>
          </a:ln>
        </p:spPr>
      </p:pic>
      <p:pic>
        <p:nvPicPr>
          <p:cNvPr id="1556" name="Vector" descr="Vector"/>
          <p:cNvPicPr>
            <a:picLocks noChangeAspect="1"/>
          </p:cNvPicPr>
          <p:nvPr/>
        </p:nvPicPr>
        <p:blipFill>
          <a:blip r:embed="rId142">
            <a:extLst/>
          </a:blip>
          <a:stretch>
            <a:fillRect/>
          </a:stretch>
        </p:blipFill>
        <p:spPr>
          <a:xfrm>
            <a:off x="23444587" y="7764760"/>
            <a:ext cx="66397" cy="62806"/>
          </a:xfrm>
          <a:prstGeom prst="rect">
            <a:avLst/>
          </a:prstGeom>
          <a:ln w="12700">
            <a:miter lim="400000"/>
          </a:ln>
        </p:spPr>
      </p:pic>
      <p:pic>
        <p:nvPicPr>
          <p:cNvPr id="1557" name="Vector" descr="Vector"/>
          <p:cNvPicPr>
            <a:picLocks noChangeAspect="1"/>
          </p:cNvPicPr>
          <p:nvPr/>
        </p:nvPicPr>
        <p:blipFill>
          <a:blip r:embed="rId143">
            <a:extLst/>
          </a:blip>
          <a:stretch>
            <a:fillRect/>
          </a:stretch>
        </p:blipFill>
        <p:spPr>
          <a:xfrm>
            <a:off x="23488448" y="7679630"/>
            <a:ext cx="75341" cy="106413"/>
          </a:xfrm>
          <a:prstGeom prst="rect">
            <a:avLst/>
          </a:prstGeom>
          <a:ln w="12700">
            <a:miter lim="400000"/>
          </a:ln>
        </p:spPr>
      </p:pic>
      <p:pic>
        <p:nvPicPr>
          <p:cNvPr id="1558" name="Vector" descr="Vector"/>
          <p:cNvPicPr>
            <a:picLocks noChangeAspect="1"/>
          </p:cNvPicPr>
          <p:nvPr/>
        </p:nvPicPr>
        <p:blipFill>
          <a:blip r:embed="rId144">
            <a:extLst/>
          </a:blip>
          <a:stretch>
            <a:fillRect/>
          </a:stretch>
        </p:blipFill>
        <p:spPr>
          <a:xfrm>
            <a:off x="23500114" y="7596981"/>
            <a:ext cx="102272" cy="121941"/>
          </a:xfrm>
          <a:prstGeom prst="rect">
            <a:avLst/>
          </a:prstGeom>
          <a:ln w="12700">
            <a:miter lim="400000"/>
          </a:ln>
        </p:spPr>
      </p:pic>
      <p:pic>
        <p:nvPicPr>
          <p:cNvPr id="1559" name="Vector" descr="Vector"/>
          <p:cNvPicPr>
            <a:picLocks noChangeAspect="1"/>
          </p:cNvPicPr>
          <p:nvPr/>
        </p:nvPicPr>
        <p:blipFill>
          <a:blip r:embed="rId145">
            <a:extLst/>
          </a:blip>
          <a:stretch>
            <a:fillRect/>
          </a:stretch>
        </p:blipFill>
        <p:spPr>
          <a:xfrm>
            <a:off x="23426469" y="7596335"/>
            <a:ext cx="73654" cy="69256"/>
          </a:xfrm>
          <a:prstGeom prst="rect">
            <a:avLst/>
          </a:prstGeom>
          <a:ln w="12700">
            <a:miter lim="400000"/>
          </a:ln>
        </p:spPr>
      </p:pic>
      <p:pic>
        <p:nvPicPr>
          <p:cNvPr id="1560" name="Vector" descr="Vector"/>
          <p:cNvPicPr>
            <a:picLocks noChangeAspect="1"/>
          </p:cNvPicPr>
          <p:nvPr/>
        </p:nvPicPr>
        <p:blipFill>
          <a:blip r:embed="rId146">
            <a:extLst/>
          </a:blip>
          <a:stretch>
            <a:fillRect/>
          </a:stretch>
        </p:blipFill>
        <p:spPr>
          <a:xfrm>
            <a:off x="23425853" y="7679630"/>
            <a:ext cx="64549" cy="123529"/>
          </a:xfrm>
          <a:prstGeom prst="rect">
            <a:avLst/>
          </a:prstGeom>
          <a:ln w="12700">
            <a:miter lim="400000"/>
          </a:ln>
        </p:spPr>
      </p:pic>
      <p:pic>
        <p:nvPicPr>
          <p:cNvPr id="1561" name="Vector" descr="Vector"/>
          <p:cNvPicPr>
            <a:picLocks noChangeAspect="1"/>
          </p:cNvPicPr>
          <p:nvPr/>
        </p:nvPicPr>
        <p:blipFill>
          <a:blip r:embed="rId147">
            <a:extLst/>
          </a:blip>
          <a:stretch>
            <a:fillRect/>
          </a:stretch>
        </p:blipFill>
        <p:spPr>
          <a:xfrm>
            <a:off x="23335851" y="6675608"/>
            <a:ext cx="163681" cy="256735"/>
          </a:xfrm>
          <a:prstGeom prst="rect">
            <a:avLst/>
          </a:prstGeom>
          <a:ln w="12700">
            <a:miter lim="400000"/>
          </a:ln>
        </p:spPr>
      </p:pic>
      <p:pic>
        <p:nvPicPr>
          <p:cNvPr id="1562" name="Vector" descr="Vector"/>
          <p:cNvPicPr>
            <a:picLocks noChangeAspect="1"/>
          </p:cNvPicPr>
          <p:nvPr/>
        </p:nvPicPr>
        <p:blipFill>
          <a:blip r:embed="rId148">
            <a:extLst/>
          </a:blip>
          <a:stretch>
            <a:fillRect/>
          </a:stretch>
        </p:blipFill>
        <p:spPr>
          <a:xfrm>
            <a:off x="24088321" y="5559045"/>
            <a:ext cx="186515" cy="272871"/>
          </a:xfrm>
          <a:prstGeom prst="rect">
            <a:avLst/>
          </a:prstGeom>
          <a:ln w="12700">
            <a:miter lim="400000"/>
          </a:ln>
        </p:spPr>
      </p:pic>
      <p:pic>
        <p:nvPicPr>
          <p:cNvPr id="1563" name="Vector" descr="Vector"/>
          <p:cNvPicPr>
            <a:picLocks noChangeAspect="1"/>
          </p:cNvPicPr>
          <p:nvPr/>
        </p:nvPicPr>
        <p:blipFill>
          <a:blip r:embed="rId149">
            <a:extLst/>
          </a:blip>
          <a:stretch>
            <a:fillRect/>
          </a:stretch>
        </p:blipFill>
        <p:spPr>
          <a:xfrm>
            <a:off x="24288666" y="5550067"/>
            <a:ext cx="97730" cy="172271"/>
          </a:xfrm>
          <a:prstGeom prst="rect">
            <a:avLst/>
          </a:prstGeom>
          <a:ln w="12700">
            <a:miter lim="400000"/>
          </a:ln>
        </p:spPr>
      </p:pic>
      <p:pic>
        <p:nvPicPr>
          <p:cNvPr id="1564" name="Vector" descr="Vector"/>
          <p:cNvPicPr>
            <a:picLocks noChangeAspect="1"/>
          </p:cNvPicPr>
          <p:nvPr/>
        </p:nvPicPr>
        <p:blipFill>
          <a:blip r:embed="rId150">
            <a:extLst/>
          </a:blip>
          <a:stretch>
            <a:fillRect/>
          </a:stretch>
        </p:blipFill>
        <p:spPr>
          <a:xfrm>
            <a:off x="24210348" y="4917390"/>
            <a:ext cx="176046" cy="802143"/>
          </a:xfrm>
          <a:prstGeom prst="rect">
            <a:avLst/>
          </a:prstGeom>
          <a:ln w="12700">
            <a:miter lim="400000"/>
          </a:ln>
        </p:spPr>
      </p:pic>
      <p:pic>
        <p:nvPicPr>
          <p:cNvPr id="1565" name="Vector" descr="Vector"/>
          <p:cNvPicPr>
            <a:picLocks noChangeAspect="1"/>
          </p:cNvPicPr>
          <p:nvPr/>
        </p:nvPicPr>
        <p:blipFill>
          <a:blip r:embed="rId82">
            <a:extLst/>
          </a:blip>
          <a:stretch>
            <a:fillRect/>
          </a:stretch>
        </p:blipFill>
        <p:spPr>
          <a:xfrm>
            <a:off x="24859257" y="4619625"/>
            <a:ext cx="416245" cy="416245"/>
          </a:xfrm>
          <a:prstGeom prst="rect">
            <a:avLst/>
          </a:prstGeom>
          <a:ln w="12700">
            <a:miter lim="400000"/>
          </a:ln>
        </p:spPr>
      </p:pic>
      <p:pic>
        <p:nvPicPr>
          <p:cNvPr id="1566" name="Vector" descr="Vector"/>
          <p:cNvPicPr>
            <a:picLocks noChangeAspect="1"/>
          </p:cNvPicPr>
          <p:nvPr/>
        </p:nvPicPr>
        <p:blipFill>
          <a:blip r:embed="rId82">
            <a:extLst/>
          </a:blip>
          <a:stretch>
            <a:fillRect/>
          </a:stretch>
        </p:blipFill>
        <p:spPr>
          <a:xfrm>
            <a:off x="25034586" y="3853557"/>
            <a:ext cx="280973" cy="766815"/>
          </a:xfrm>
          <a:prstGeom prst="rect">
            <a:avLst/>
          </a:prstGeom>
          <a:ln w="12700">
            <a:miter lim="400000"/>
          </a:ln>
        </p:spPr>
      </p:pic>
      <p:pic>
        <p:nvPicPr>
          <p:cNvPr id="1567" name="Vector" descr="Vector"/>
          <p:cNvPicPr>
            <a:picLocks noChangeAspect="1"/>
          </p:cNvPicPr>
          <p:nvPr/>
        </p:nvPicPr>
        <p:blipFill>
          <a:blip r:embed="rId151">
            <a:extLst/>
          </a:blip>
          <a:stretch>
            <a:fillRect/>
          </a:stretch>
        </p:blipFill>
        <p:spPr>
          <a:xfrm>
            <a:off x="15933605" y="1044558"/>
            <a:ext cx="104240" cy="62766"/>
          </a:xfrm>
          <a:prstGeom prst="rect">
            <a:avLst/>
          </a:prstGeom>
          <a:ln w="12700">
            <a:miter lim="400000"/>
          </a:ln>
        </p:spPr>
      </p:pic>
      <p:pic>
        <p:nvPicPr>
          <p:cNvPr id="1568" name="Vector" descr="Vector"/>
          <p:cNvPicPr>
            <a:picLocks noChangeAspect="1"/>
          </p:cNvPicPr>
          <p:nvPr/>
        </p:nvPicPr>
        <p:blipFill>
          <a:blip r:embed="rId152">
            <a:extLst/>
          </a:blip>
          <a:stretch>
            <a:fillRect/>
          </a:stretch>
        </p:blipFill>
        <p:spPr>
          <a:xfrm>
            <a:off x="15928241" y="1836786"/>
            <a:ext cx="92777" cy="114896"/>
          </a:xfrm>
          <a:prstGeom prst="rect">
            <a:avLst/>
          </a:prstGeom>
          <a:ln w="12700">
            <a:miter lim="400000"/>
          </a:ln>
        </p:spPr>
      </p:pic>
      <p:pic>
        <p:nvPicPr>
          <p:cNvPr id="1569" name="Vector" descr="Vector"/>
          <p:cNvPicPr>
            <a:picLocks noChangeAspect="1"/>
          </p:cNvPicPr>
          <p:nvPr/>
        </p:nvPicPr>
        <p:blipFill>
          <a:blip r:embed="rId153">
            <a:extLst/>
          </a:blip>
          <a:stretch>
            <a:fillRect/>
          </a:stretch>
        </p:blipFill>
        <p:spPr>
          <a:xfrm>
            <a:off x="16275549" y="2028675"/>
            <a:ext cx="81210" cy="111325"/>
          </a:xfrm>
          <a:prstGeom prst="rect">
            <a:avLst/>
          </a:prstGeom>
          <a:ln w="12700">
            <a:miter lim="400000"/>
          </a:ln>
        </p:spPr>
      </p:pic>
      <p:pic>
        <p:nvPicPr>
          <p:cNvPr id="1570" name="Vector" descr="Vector"/>
          <p:cNvPicPr>
            <a:picLocks noChangeAspect="1"/>
          </p:cNvPicPr>
          <p:nvPr/>
        </p:nvPicPr>
        <p:blipFill>
          <a:blip r:embed="rId154">
            <a:extLst/>
          </a:blip>
          <a:stretch>
            <a:fillRect/>
          </a:stretch>
        </p:blipFill>
        <p:spPr>
          <a:xfrm>
            <a:off x="15624089" y="2432234"/>
            <a:ext cx="364237" cy="396621"/>
          </a:xfrm>
          <a:prstGeom prst="rect">
            <a:avLst/>
          </a:prstGeom>
          <a:ln w="12700">
            <a:miter lim="400000"/>
          </a:ln>
        </p:spPr>
      </p:pic>
      <p:pic>
        <p:nvPicPr>
          <p:cNvPr id="1571" name="Vector" descr="Vector"/>
          <p:cNvPicPr>
            <a:picLocks noChangeAspect="1"/>
          </p:cNvPicPr>
          <p:nvPr/>
        </p:nvPicPr>
        <p:blipFill>
          <a:blip r:embed="rId155">
            <a:extLst/>
          </a:blip>
          <a:stretch>
            <a:fillRect/>
          </a:stretch>
        </p:blipFill>
        <p:spPr>
          <a:xfrm>
            <a:off x="15858971" y="2183733"/>
            <a:ext cx="130676" cy="165147"/>
          </a:xfrm>
          <a:prstGeom prst="rect">
            <a:avLst/>
          </a:prstGeom>
          <a:ln w="12700">
            <a:miter lim="400000"/>
          </a:ln>
        </p:spPr>
      </p:pic>
      <p:pic>
        <p:nvPicPr>
          <p:cNvPr id="1572" name="Vector" descr="Vector"/>
          <p:cNvPicPr>
            <a:picLocks noChangeAspect="1"/>
          </p:cNvPicPr>
          <p:nvPr/>
        </p:nvPicPr>
        <p:blipFill>
          <a:blip r:embed="rId156">
            <a:extLst/>
          </a:blip>
          <a:stretch>
            <a:fillRect/>
          </a:stretch>
        </p:blipFill>
        <p:spPr>
          <a:xfrm>
            <a:off x="15847655" y="2180319"/>
            <a:ext cx="636773" cy="841872"/>
          </a:xfrm>
          <a:prstGeom prst="rect">
            <a:avLst/>
          </a:prstGeom>
          <a:ln w="12700">
            <a:miter lim="400000"/>
          </a:ln>
        </p:spPr>
      </p:pic>
      <p:pic>
        <p:nvPicPr>
          <p:cNvPr id="1573" name="Vector" descr="Vector"/>
          <p:cNvPicPr>
            <a:picLocks noChangeAspect="1"/>
          </p:cNvPicPr>
          <p:nvPr/>
        </p:nvPicPr>
        <p:blipFill>
          <a:blip r:embed="rId157">
            <a:extLst/>
          </a:blip>
          <a:stretch>
            <a:fillRect/>
          </a:stretch>
        </p:blipFill>
        <p:spPr>
          <a:xfrm>
            <a:off x="15993146" y="2559546"/>
            <a:ext cx="54849" cy="60822"/>
          </a:xfrm>
          <a:prstGeom prst="rect">
            <a:avLst/>
          </a:prstGeom>
          <a:ln w="12700">
            <a:miter lim="400000"/>
          </a:ln>
        </p:spPr>
      </p:pic>
      <p:pic>
        <p:nvPicPr>
          <p:cNvPr id="1574" name="Vector" descr="Vector"/>
          <p:cNvPicPr>
            <a:picLocks noChangeAspect="1"/>
          </p:cNvPicPr>
          <p:nvPr/>
        </p:nvPicPr>
        <p:blipFill>
          <a:blip r:embed="rId158">
            <a:extLst/>
          </a:blip>
          <a:stretch>
            <a:fillRect/>
          </a:stretch>
        </p:blipFill>
        <p:spPr>
          <a:xfrm>
            <a:off x="16154426" y="2131913"/>
            <a:ext cx="67129" cy="89198"/>
          </a:xfrm>
          <a:prstGeom prst="rect">
            <a:avLst/>
          </a:prstGeom>
          <a:ln w="12700">
            <a:miter lim="400000"/>
          </a:ln>
        </p:spPr>
      </p:pic>
      <p:pic>
        <p:nvPicPr>
          <p:cNvPr id="1575" name="Vector" descr="Vector"/>
          <p:cNvPicPr>
            <a:picLocks noChangeAspect="1"/>
          </p:cNvPicPr>
          <p:nvPr/>
        </p:nvPicPr>
        <p:blipFill>
          <a:blip r:embed="rId159">
            <a:extLst/>
          </a:blip>
          <a:stretch>
            <a:fillRect/>
          </a:stretch>
        </p:blipFill>
        <p:spPr>
          <a:xfrm>
            <a:off x="19698458" y="1063915"/>
            <a:ext cx="1179887" cy="745945"/>
          </a:xfrm>
          <a:prstGeom prst="rect">
            <a:avLst/>
          </a:prstGeom>
          <a:ln w="12700">
            <a:miter lim="400000"/>
          </a:ln>
        </p:spPr>
      </p:pic>
      <p:pic>
        <p:nvPicPr>
          <p:cNvPr id="1576" name="Vector" descr="Vector"/>
          <p:cNvPicPr>
            <a:picLocks noChangeAspect="1"/>
          </p:cNvPicPr>
          <p:nvPr/>
        </p:nvPicPr>
        <p:blipFill>
          <a:blip r:embed="rId160">
            <a:extLst/>
          </a:blip>
          <a:stretch>
            <a:fillRect/>
          </a:stretch>
        </p:blipFill>
        <p:spPr>
          <a:xfrm>
            <a:off x="19489247" y="1697930"/>
            <a:ext cx="140666" cy="107793"/>
          </a:xfrm>
          <a:prstGeom prst="rect">
            <a:avLst/>
          </a:prstGeom>
          <a:ln w="12700">
            <a:miter lim="400000"/>
          </a:ln>
        </p:spPr>
      </p:pic>
      <p:pic>
        <p:nvPicPr>
          <p:cNvPr id="1577" name="Vector" descr="Vector"/>
          <p:cNvPicPr>
            <a:picLocks noChangeAspect="1"/>
          </p:cNvPicPr>
          <p:nvPr/>
        </p:nvPicPr>
        <p:blipFill>
          <a:blip r:embed="rId161">
            <a:extLst/>
          </a:blip>
          <a:stretch>
            <a:fillRect/>
          </a:stretch>
        </p:blipFill>
        <p:spPr>
          <a:xfrm>
            <a:off x="19444946" y="677429"/>
            <a:ext cx="216145" cy="78790"/>
          </a:xfrm>
          <a:prstGeom prst="rect">
            <a:avLst/>
          </a:prstGeom>
          <a:ln w="12700">
            <a:miter lim="400000"/>
          </a:ln>
        </p:spPr>
      </p:pic>
      <p:pic>
        <p:nvPicPr>
          <p:cNvPr id="1578" name="Vector" descr="Vector"/>
          <p:cNvPicPr>
            <a:picLocks noChangeAspect="1"/>
          </p:cNvPicPr>
          <p:nvPr/>
        </p:nvPicPr>
        <p:blipFill>
          <a:blip r:embed="rId162">
            <a:extLst/>
          </a:blip>
          <a:stretch>
            <a:fillRect/>
          </a:stretch>
        </p:blipFill>
        <p:spPr>
          <a:xfrm>
            <a:off x="19613395" y="682386"/>
            <a:ext cx="232107" cy="130872"/>
          </a:xfrm>
          <a:prstGeom prst="rect">
            <a:avLst/>
          </a:prstGeom>
          <a:ln w="12700">
            <a:miter lim="400000"/>
          </a:ln>
        </p:spPr>
      </p:pic>
      <p:pic>
        <p:nvPicPr>
          <p:cNvPr id="1579" name="Vector" descr="Vector"/>
          <p:cNvPicPr>
            <a:picLocks noChangeAspect="1"/>
          </p:cNvPicPr>
          <p:nvPr/>
        </p:nvPicPr>
        <p:blipFill>
          <a:blip r:embed="rId163">
            <a:extLst/>
          </a:blip>
          <a:stretch>
            <a:fillRect/>
          </a:stretch>
        </p:blipFill>
        <p:spPr>
          <a:xfrm>
            <a:off x="19703659" y="780282"/>
            <a:ext cx="138566" cy="58414"/>
          </a:xfrm>
          <a:prstGeom prst="rect">
            <a:avLst/>
          </a:prstGeom>
          <a:ln w="12700">
            <a:miter lim="400000"/>
          </a:ln>
        </p:spPr>
      </p:pic>
      <p:pic>
        <p:nvPicPr>
          <p:cNvPr id="1580" name="Vector" descr="Vector"/>
          <p:cNvPicPr>
            <a:picLocks noChangeAspect="1"/>
          </p:cNvPicPr>
          <p:nvPr/>
        </p:nvPicPr>
        <p:blipFill>
          <a:blip r:embed="rId164">
            <a:extLst/>
          </a:blip>
          <a:stretch>
            <a:fillRect/>
          </a:stretch>
        </p:blipFill>
        <p:spPr>
          <a:xfrm>
            <a:off x="20536645" y="800815"/>
            <a:ext cx="166037" cy="96819"/>
          </a:xfrm>
          <a:prstGeom prst="rect">
            <a:avLst/>
          </a:prstGeom>
          <a:ln w="12700">
            <a:miter lim="400000"/>
          </a:ln>
        </p:spPr>
      </p:pic>
      <p:pic>
        <p:nvPicPr>
          <p:cNvPr id="1581" name="Vector" descr="Vector"/>
          <p:cNvPicPr>
            <a:picLocks noChangeAspect="1"/>
          </p:cNvPicPr>
          <p:nvPr/>
        </p:nvPicPr>
        <p:blipFill>
          <a:blip r:embed="rId165">
            <a:extLst/>
          </a:blip>
          <a:stretch>
            <a:fillRect/>
          </a:stretch>
        </p:blipFill>
        <p:spPr>
          <a:xfrm>
            <a:off x="20326044" y="778387"/>
            <a:ext cx="191346" cy="112956"/>
          </a:xfrm>
          <a:prstGeom prst="rect">
            <a:avLst/>
          </a:prstGeom>
          <a:ln w="12700">
            <a:miter lim="400000"/>
          </a:ln>
        </p:spPr>
      </p:pic>
      <p:pic>
        <p:nvPicPr>
          <p:cNvPr id="1582" name="Vector" descr="Vector"/>
          <p:cNvPicPr>
            <a:picLocks noChangeAspect="1"/>
          </p:cNvPicPr>
          <p:nvPr/>
        </p:nvPicPr>
        <p:blipFill>
          <a:blip r:embed="rId166">
            <a:extLst/>
          </a:blip>
          <a:stretch>
            <a:fillRect/>
          </a:stretch>
        </p:blipFill>
        <p:spPr>
          <a:xfrm>
            <a:off x="20102983" y="798975"/>
            <a:ext cx="191499" cy="75231"/>
          </a:xfrm>
          <a:prstGeom prst="rect">
            <a:avLst/>
          </a:prstGeom>
          <a:ln w="12700">
            <a:miter lim="400000"/>
          </a:ln>
        </p:spPr>
      </p:pic>
      <p:pic>
        <p:nvPicPr>
          <p:cNvPr id="1583" name="Vector" descr="Vector"/>
          <p:cNvPicPr>
            <a:picLocks noChangeAspect="1"/>
          </p:cNvPicPr>
          <p:nvPr/>
        </p:nvPicPr>
        <p:blipFill>
          <a:blip r:embed="rId167">
            <a:extLst/>
          </a:blip>
          <a:stretch>
            <a:fillRect/>
          </a:stretch>
        </p:blipFill>
        <p:spPr>
          <a:xfrm>
            <a:off x="20004664" y="656715"/>
            <a:ext cx="363553" cy="186404"/>
          </a:xfrm>
          <a:prstGeom prst="rect">
            <a:avLst/>
          </a:prstGeom>
          <a:ln w="12700">
            <a:miter lim="400000"/>
          </a:ln>
        </p:spPr>
      </p:pic>
      <p:pic>
        <p:nvPicPr>
          <p:cNvPr id="1584" name="Vector" descr="Vector"/>
          <p:cNvPicPr>
            <a:picLocks noChangeAspect="1"/>
          </p:cNvPicPr>
          <p:nvPr/>
        </p:nvPicPr>
        <p:blipFill>
          <a:blip r:embed="rId168">
            <a:extLst/>
          </a:blip>
          <a:stretch>
            <a:fillRect/>
          </a:stretch>
        </p:blipFill>
        <p:spPr>
          <a:xfrm>
            <a:off x="20508479" y="734814"/>
            <a:ext cx="125441" cy="57349"/>
          </a:xfrm>
          <a:prstGeom prst="rect">
            <a:avLst/>
          </a:prstGeom>
          <a:ln w="12700">
            <a:miter lim="400000"/>
          </a:ln>
        </p:spPr>
      </p:pic>
      <p:pic>
        <p:nvPicPr>
          <p:cNvPr id="1585" name="Vector" descr="Vector"/>
          <p:cNvPicPr>
            <a:picLocks noChangeAspect="1"/>
          </p:cNvPicPr>
          <p:nvPr/>
        </p:nvPicPr>
        <p:blipFill>
          <a:blip r:embed="rId169">
            <a:extLst/>
          </a:blip>
          <a:stretch>
            <a:fillRect/>
          </a:stretch>
        </p:blipFill>
        <p:spPr>
          <a:xfrm>
            <a:off x="19884138" y="762707"/>
            <a:ext cx="214253" cy="78791"/>
          </a:xfrm>
          <a:prstGeom prst="rect">
            <a:avLst/>
          </a:prstGeom>
          <a:ln w="12700">
            <a:miter lim="400000"/>
          </a:ln>
        </p:spPr>
      </p:pic>
      <p:pic>
        <p:nvPicPr>
          <p:cNvPr id="1586" name="Vector" descr="Vector"/>
          <p:cNvPicPr>
            <a:picLocks noChangeAspect="1"/>
          </p:cNvPicPr>
          <p:nvPr/>
        </p:nvPicPr>
        <p:blipFill>
          <a:blip r:embed="rId170">
            <a:extLst/>
          </a:blip>
          <a:stretch>
            <a:fillRect/>
          </a:stretch>
        </p:blipFill>
        <p:spPr>
          <a:xfrm>
            <a:off x="22783412" y="1278609"/>
            <a:ext cx="415660" cy="206101"/>
          </a:xfrm>
          <a:prstGeom prst="rect">
            <a:avLst/>
          </a:prstGeom>
          <a:ln w="12700">
            <a:miter lim="400000"/>
          </a:ln>
        </p:spPr>
      </p:pic>
      <p:pic>
        <p:nvPicPr>
          <p:cNvPr id="1587" name="Vector" descr="Vector"/>
          <p:cNvPicPr>
            <a:picLocks noChangeAspect="1"/>
          </p:cNvPicPr>
          <p:nvPr/>
        </p:nvPicPr>
        <p:blipFill>
          <a:blip r:embed="rId171">
            <a:extLst/>
          </a:blip>
          <a:stretch>
            <a:fillRect/>
          </a:stretch>
        </p:blipFill>
        <p:spPr>
          <a:xfrm>
            <a:off x="22285658" y="1042609"/>
            <a:ext cx="465059" cy="238373"/>
          </a:xfrm>
          <a:prstGeom prst="rect">
            <a:avLst/>
          </a:prstGeom>
          <a:ln w="12700">
            <a:miter lim="400000"/>
          </a:ln>
        </p:spPr>
      </p:pic>
      <p:pic>
        <p:nvPicPr>
          <p:cNvPr id="1588" name="Vector" descr="Vector"/>
          <p:cNvPicPr>
            <a:picLocks noChangeAspect="1"/>
          </p:cNvPicPr>
          <p:nvPr/>
        </p:nvPicPr>
        <p:blipFill>
          <a:blip r:embed="rId172">
            <a:extLst/>
          </a:blip>
          <a:stretch>
            <a:fillRect/>
          </a:stretch>
        </p:blipFill>
        <p:spPr>
          <a:xfrm>
            <a:off x="22467261" y="1170015"/>
            <a:ext cx="408754" cy="180951"/>
          </a:xfrm>
          <a:prstGeom prst="rect">
            <a:avLst/>
          </a:prstGeom>
          <a:ln w="12700">
            <a:miter lim="400000"/>
          </a:ln>
        </p:spPr>
      </p:pic>
      <p:pic>
        <p:nvPicPr>
          <p:cNvPr id="1589" name="Vector" descr="Vector"/>
          <p:cNvPicPr>
            <a:picLocks noChangeAspect="1"/>
          </p:cNvPicPr>
          <p:nvPr/>
        </p:nvPicPr>
        <p:blipFill>
          <a:blip r:embed="rId173">
            <a:extLst/>
          </a:blip>
          <a:stretch>
            <a:fillRect/>
          </a:stretch>
        </p:blipFill>
        <p:spPr>
          <a:xfrm>
            <a:off x="21545319" y="949969"/>
            <a:ext cx="114427" cy="53937"/>
          </a:xfrm>
          <a:prstGeom prst="rect">
            <a:avLst/>
          </a:prstGeom>
          <a:ln w="12700">
            <a:miter lim="400000"/>
          </a:ln>
        </p:spPr>
      </p:pic>
      <p:pic>
        <p:nvPicPr>
          <p:cNvPr id="1590" name="Vector" descr="Vector"/>
          <p:cNvPicPr>
            <a:picLocks noChangeAspect="1"/>
          </p:cNvPicPr>
          <p:nvPr/>
        </p:nvPicPr>
        <p:blipFill>
          <a:blip r:embed="rId174">
            <a:extLst/>
          </a:blip>
          <a:stretch>
            <a:fillRect/>
          </a:stretch>
        </p:blipFill>
        <p:spPr>
          <a:xfrm>
            <a:off x="21350937" y="1040506"/>
            <a:ext cx="112641" cy="55861"/>
          </a:xfrm>
          <a:prstGeom prst="rect">
            <a:avLst/>
          </a:prstGeom>
          <a:ln w="12700">
            <a:miter lim="400000"/>
          </a:ln>
        </p:spPr>
      </p:pic>
      <p:pic>
        <p:nvPicPr>
          <p:cNvPr id="1591" name="Vector" descr="Vector"/>
          <p:cNvPicPr>
            <a:picLocks noChangeAspect="1"/>
          </p:cNvPicPr>
          <p:nvPr/>
        </p:nvPicPr>
        <p:blipFill>
          <a:blip r:embed="rId175">
            <a:extLst/>
          </a:blip>
          <a:stretch>
            <a:fillRect/>
          </a:stretch>
        </p:blipFill>
        <p:spPr>
          <a:xfrm>
            <a:off x="22450330" y="1428773"/>
            <a:ext cx="158801" cy="82463"/>
          </a:xfrm>
          <a:prstGeom prst="rect">
            <a:avLst/>
          </a:prstGeom>
          <a:ln w="12700">
            <a:miter lim="400000"/>
          </a:ln>
        </p:spPr>
      </p:pic>
      <p:pic>
        <p:nvPicPr>
          <p:cNvPr id="1592" name="Vector" descr="Vector"/>
          <p:cNvPicPr>
            <a:picLocks noChangeAspect="1"/>
          </p:cNvPicPr>
          <p:nvPr/>
        </p:nvPicPr>
        <p:blipFill>
          <a:blip r:embed="rId176">
            <a:extLst/>
          </a:blip>
          <a:stretch>
            <a:fillRect/>
          </a:stretch>
        </p:blipFill>
        <p:spPr>
          <a:xfrm>
            <a:off x="23215989" y="1429691"/>
            <a:ext cx="86945" cy="57052"/>
          </a:xfrm>
          <a:prstGeom prst="rect">
            <a:avLst/>
          </a:prstGeom>
          <a:ln w="12700">
            <a:miter lim="400000"/>
          </a:ln>
        </p:spPr>
      </p:pic>
      <p:pic>
        <p:nvPicPr>
          <p:cNvPr id="1593" name="Vector" descr="Vector"/>
          <p:cNvPicPr>
            <a:picLocks noChangeAspect="1"/>
          </p:cNvPicPr>
          <p:nvPr/>
        </p:nvPicPr>
        <p:blipFill>
          <a:blip r:embed="rId177">
            <a:extLst/>
          </a:blip>
          <a:stretch>
            <a:fillRect/>
          </a:stretch>
        </p:blipFill>
        <p:spPr>
          <a:xfrm>
            <a:off x="23515172" y="1819705"/>
            <a:ext cx="100416" cy="50271"/>
          </a:xfrm>
          <a:prstGeom prst="rect">
            <a:avLst/>
          </a:prstGeom>
          <a:ln w="12700">
            <a:miter lim="400000"/>
          </a:ln>
        </p:spPr>
      </p:pic>
      <p:pic>
        <p:nvPicPr>
          <p:cNvPr id="1594" name="Vector" descr="Vector"/>
          <p:cNvPicPr>
            <a:picLocks noChangeAspect="1"/>
          </p:cNvPicPr>
          <p:nvPr/>
        </p:nvPicPr>
        <p:blipFill>
          <a:blip r:embed="rId82">
            <a:extLst/>
          </a:blip>
          <a:stretch>
            <a:fillRect/>
          </a:stretch>
        </p:blipFill>
        <p:spPr>
          <a:xfrm>
            <a:off x="25014315" y="1910803"/>
            <a:ext cx="57414" cy="57415"/>
          </a:xfrm>
          <a:prstGeom prst="rect">
            <a:avLst/>
          </a:prstGeom>
          <a:ln w="12700">
            <a:miter lim="400000"/>
          </a:ln>
        </p:spPr>
      </p:pic>
      <p:pic>
        <p:nvPicPr>
          <p:cNvPr id="1595" name="Vector" descr="Vector"/>
          <p:cNvPicPr>
            <a:picLocks noChangeAspect="1"/>
          </p:cNvPicPr>
          <p:nvPr/>
        </p:nvPicPr>
        <p:blipFill>
          <a:blip r:embed="rId82">
            <a:extLst/>
          </a:blip>
          <a:stretch>
            <a:fillRect/>
          </a:stretch>
        </p:blipFill>
        <p:spPr>
          <a:xfrm>
            <a:off x="24983591" y="2039738"/>
            <a:ext cx="69989" cy="59193"/>
          </a:xfrm>
          <a:prstGeom prst="rect">
            <a:avLst/>
          </a:prstGeom>
          <a:ln w="12700">
            <a:miter lim="400000"/>
          </a:ln>
        </p:spPr>
      </p:pic>
      <p:pic>
        <p:nvPicPr>
          <p:cNvPr id="1596" name="Vector" descr="Vector"/>
          <p:cNvPicPr>
            <a:picLocks noChangeAspect="1"/>
          </p:cNvPicPr>
          <p:nvPr/>
        </p:nvPicPr>
        <p:blipFill>
          <a:blip r:embed="rId82">
            <a:extLst/>
          </a:blip>
          <a:stretch>
            <a:fillRect/>
          </a:stretch>
        </p:blipFill>
        <p:spPr>
          <a:xfrm>
            <a:off x="25283576" y="2084535"/>
            <a:ext cx="69989" cy="59193"/>
          </a:xfrm>
          <a:prstGeom prst="rect">
            <a:avLst/>
          </a:prstGeom>
          <a:ln w="12700">
            <a:miter lim="400000"/>
          </a:ln>
        </p:spPr>
      </p:pic>
      <p:pic>
        <p:nvPicPr>
          <p:cNvPr id="1597" name="Vector" descr="Vector"/>
          <p:cNvPicPr>
            <a:picLocks noChangeAspect="1"/>
          </p:cNvPicPr>
          <p:nvPr/>
        </p:nvPicPr>
        <p:blipFill>
          <a:blip r:embed="rId82">
            <a:extLst/>
          </a:blip>
          <a:stretch>
            <a:fillRect/>
          </a:stretch>
        </p:blipFill>
        <p:spPr>
          <a:xfrm>
            <a:off x="25252157" y="2121643"/>
            <a:ext cx="260391" cy="98443"/>
          </a:xfrm>
          <a:prstGeom prst="rect">
            <a:avLst/>
          </a:prstGeom>
          <a:ln w="12700">
            <a:miter lim="400000"/>
          </a:ln>
        </p:spPr>
      </p:pic>
      <p:pic>
        <p:nvPicPr>
          <p:cNvPr id="1598" name="Vector" descr="Vector"/>
          <p:cNvPicPr>
            <a:picLocks noChangeAspect="1"/>
          </p:cNvPicPr>
          <p:nvPr/>
        </p:nvPicPr>
        <p:blipFill>
          <a:blip r:embed="rId82">
            <a:extLst/>
          </a:blip>
          <a:stretch>
            <a:fillRect/>
          </a:stretch>
        </p:blipFill>
        <p:spPr>
          <a:xfrm>
            <a:off x="25098719" y="1883569"/>
            <a:ext cx="549486" cy="225592"/>
          </a:xfrm>
          <a:prstGeom prst="rect">
            <a:avLst/>
          </a:prstGeom>
          <a:ln w="12700">
            <a:miter lim="400000"/>
          </a:ln>
        </p:spPr>
      </p:pic>
      <p:pic>
        <p:nvPicPr>
          <p:cNvPr id="1599" name="Vector" descr="Vector"/>
          <p:cNvPicPr>
            <a:picLocks noChangeAspect="1"/>
          </p:cNvPicPr>
          <p:nvPr/>
        </p:nvPicPr>
        <p:blipFill>
          <a:blip r:embed="rId82">
            <a:extLst/>
          </a:blip>
          <a:stretch>
            <a:fillRect/>
          </a:stretch>
        </p:blipFill>
        <p:spPr>
          <a:xfrm>
            <a:off x="24875064" y="3745407"/>
            <a:ext cx="57414" cy="57415"/>
          </a:xfrm>
          <a:prstGeom prst="rect">
            <a:avLst/>
          </a:prstGeom>
          <a:ln w="12700">
            <a:miter lim="400000"/>
          </a:ln>
        </p:spPr>
      </p:pic>
      <p:pic>
        <p:nvPicPr>
          <p:cNvPr id="1600" name="Vector" descr="Vector"/>
          <p:cNvPicPr>
            <a:picLocks noChangeAspect="1"/>
          </p:cNvPicPr>
          <p:nvPr/>
        </p:nvPicPr>
        <p:blipFill>
          <a:blip r:embed="rId82">
            <a:extLst/>
          </a:blip>
          <a:stretch>
            <a:fillRect/>
          </a:stretch>
        </p:blipFill>
        <p:spPr>
          <a:xfrm>
            <a:off x="24831771" y="3737023"/>
            <a:ext cx="43061" cy="43061"/>
          </a:xfrm>
          <a:prstGeom prst="rect">
            <a:avLst/>
          </a:prstGeom>
          <a:ln w="12700">
            <a:miter lim="400000"/>
          </a:ln>
        </p:spPr>
      </p:pic>
      <p:pic>
        <p:nvPicPr>
          <p:cNvPr id="1601" name="Vector" descr="Vector"/>
          <p:cNvPicPr>
            <a:picLocks noChangeAspect="1"/>
          </p:cNvPicPr>
          <p:nvPr/>
        </p:nvPicPr>
        <p:blipFill>
          <a:blip r:embed="rId82">
            <a:extLst/>
          </a:blip>
          <a:stretch>
            <a:fillRect/>
          </a:stretch>
        </p:blipFill>
        <p:spPr>
          <a:xfrm>
            <a:off x="24857778" y="3811587"/>
            <a:ext cx="43061" cy="43061"/>
          </a:xfrm>
          <a:prstGeom prst="rect">
            <a:avLst/>
          </a:prstGeom>
          <a:ln w="12700">
            <a:miter lim="400000"/>
          </a:ln>
        </p:spPr>
      </p:pic>
      <p:pic>
        <p:nvPicPr>
          <p:cNvPr id="1602" name="Vector" descr="Vector"/>
          <p:cNvPicPr>
            <a:picLocks noChangeAspect="1"/>
          </p:cNvPicPr>
          <p:nvPr/>
        </p:nvPicPr>
        <p:blipFill>
          <a:blip r:embed="rId178">
            <a:extLst/>
          </a:blip>
          <a:stretch>
            <a:fillRect/>
          </a:stretch>
        </p:blipFill>
        <p:spPr>
          <a:xfrm>
            <a:off x="16860559" y="4153792"/>
            <a:ext cx="212496" cy="167731"/>
          </a:xfrm>
          <a:prstGeom prst="rect">
            <a:avLst/>
          </a:prstGeom>
          <a:ln w="12700">
            <a:miter lim="400000"/>
          </a:ln>
        </p:spPr>
      </p:pic>
      <p:pic>
        <p:nvPicPr>
          <p:cNvPr id="1603" name="Vector" descr="Vector"/>
          <p:cNvPicPr>
            <a:picLocks noChangeAspect="1"/>
          </p:cNvPicPr>
          <p:nvPr/>
        </p:nvPicPr>
        <p:blipFill>
          <a:blip r:embed="rId179">
            <a:extLst/>
          </a:blip>
          <a:stretch>
            <a:fillRect/>
          </a:stretch>
        </p:blipFill>
        <p:spPr>
          <a:xfrm>
            <a:off x="16685704" y="3714105"/>
            <a:ext cx="79003" cy="126851"/>
          </a:xfrm>
          <a:prstGeom prst="rect">
            <a:avLst/>
          </a:prstGeom>
          <a:ln w="12700">
            <a:miter lim="400000"/>
          </a:ln>
        </p:spPr>
      </p:pic>
      <p:pic>
        <p:nvPicPr>
          <p:cNvPr id="1604" name="Vector" descr="Vector"/>
          <p:cNvPicPr>
            <a:picLocks noChangeAspect="1"/>
          </p:cNvPicPr>
          <p:nvPr/>
        </p:nvPicPr>
        <p:blipFill>
          <a:blip r:embed="rId180">
            <a:extLst/>
          </a:blip>
          <a:stretch>
            <a:fillRect/>
          </a:stretch>
        </p:blipFill>
        <p:spPr>
          <a:xfrm>
            <a:off x="16625250" y="3849910"/>
            <a:ext cx="143448" cy="229804"/>
          </a:xfrm>
          <a:prstGeom prst="rect">
            <a:avLst/>
          </a:prstGeom>
          <a:ln w="12700">
            <a:miter lim="400000"/>
          </a:ln>
        </p:spPr>
      </p:pic>
      <p:pic>
        <p:nvPicPr>
          <p:cNvPr id="1605" name="Vector" descr="Vector"/>
          <p:cNvPicPr>
            <a:picLocks noChangeAspect="1"/>
          </p:cNvPicPr>
          <p:nvPr/>
        </p:nvPicPr>
        <p:blipFill>
          <a:blip r:embed="rId181">
            <a:extLst/>
          </a:blip>
          <a:stretch>
            <a:fillRect/>
          </a:stretch>
        </p:blipFill>
        <p:spPr>
          <a:xfrm>
            <a:off x="16270751" y="3907978"/>
            <a:ext cx="77223" cy="75705"/>
          </a:xfrm>
          <a:prstGeom prst="rect">
            <a:avLst/>
          </a:prstGeom>
          <a:ln w="12700">
            <a:miter lim="400000"/>
          </a:ln>
        </p:spPr>
      </p:pic>
      <p:pic>
        <p:nvPicPr>
          <p:cNvPr id="1606" name="Vector" descr="Vector"/>
          <p:cNvPicPr>
            <a:picLocks noChangeAspect="1"/>
          </p:cNvPicPr>
          <p:nvPr/>
        </p:nvPicPr>
        <p:blipFill>
          <a:blip r:embed="rId182">
            <a:extLst/>
          </a:blip>
          <a:stretch>
            <a:fillRect/>
          </a:stretch>
        </p:blipFill>
        <p:spPr>
          <a:xfrm>
            <a:off x="16360311" y="3899792"/>
            <a:ext cx="48689" cy="53332"/>
          </a:xfrm>
          <a:prstGeom prst="rect">
            <a:avLst/>
          </a:prstGeom>
          <a:ln w="12700">
            <a:miter lim="400000"/>
          </a:ln>
        </p:spPr>
      </p:pic>
      <p:pic>
        <p:nvPicPr>
          <p:cNvPr id="1607" name="Vector" descr="Vector"/>
          <p:cNvPicPr>
            <a:picLocks noChangeAspect="1"/>
          </p:cNvPicPr>
          <p:nvPr/>
        </p:nvPicPr>
        <p:blipFill>
          <a:blip r:embed="rId183">
            <a:extLst/>
          </a:blip>
          <a:stretch>
            <a:fillRect/>
          </a:stretch>
        </p:blipFill>
        <p:spPr>
          <a:xfrm>
            <a:off x="16183770" y="3959721"/>
            <a:ext cx="51529" cy="64790"/>
          </a:xfrm>
          <a:prstGeom prst="rect">
            <a:avLst/>
          </a:prstGeom>
          <a:ln w="12700">
            <a:miter lim="400000"/>
          </a:ln>
        </p:spPr>
      </p:pic>
      <p:pic>
        <p:nvPicPr>
          <p:cNvPr id="1608" name="Vector" descr="Vector"/>
          <p:cNvPicPr>
            <a:picLocks noChangeAspect="1"/>
          </p:cNvPicPr>
          <p:nvPr/>
        </p:nvPicPr>
        <p:blipFill>
          <a:blip r:embed="rId184">
            <a:extLst/>
          </a:blip>
          <a:stretch>
            <a:fillRect/>
          </a:stretch>
        </p:blipFill>
        <p:spPr>
          <a:xfrm>
            <a:off x="15064232" y="468550"/>
            <a:ext cx="9322163" cy="8504846"/>
          </a:xfrm>
          <a:prstGeom prst="rect">
            <a:avLst/>
          </a:prstGeom>
          <a:ln w="12700">
            <a:miter lim="400000"/>
          </a:ln>
        </p:spPr>
      </p:pic>
      <p:pic>
        <p:nvPicPr>
          <p:cNvPr id="1609" name="Vector" descr="Vector"/>
          <p:cNvPicPr>
            <a:picLocks noChangeAspect="1"/>
          </p:cNvPicPr>
          <p:nvPr/>
        </p:nvPicPr>
        <p:blipFill>
          <a:blip r:embed="rId185">
            <a:extLst/>
          </a:blip>
          <a:stretch>
            <a:fillRect/>
          </a:stretch>
        </p:blipFill>
        <p:spPr>
          <a:xfrm>
            <a:off x="5837244" y="803671"/>
            <a:ext cx="210769" cy="95051"/>
          </a:xfrm>
          <a:prstGeom prst="rect">
            <a:avLst/>
          </a:prstGeom>
          <a:ln w="12700">
            <a:miter lim="400000"/>
          </a:ln>
        </p:spPr>
      </p:pic>
      <p:pic>
        <p:nvPicPr>
          <p:cNvPr id="1610" name="Vector" descr="Vector"/>
          <p:cNvPicPr>
            <a:picLocks noChangeAspect="1"/>
          </p:cNvPicPr>
          <p:nvPr/>
        </p:nvPicPr>
        <p:blipFill>
          <a:blip r:embed="rId186">
            <a:extLst/>
          </a:blip>
          <a:stretch>
            <a:fillRect/>
          </a:stretch>
        </p:blipFill>
        <p:spPr>
          <a:xfrm>
            <a:off x="6062674" y="1107161"/>
            <a:ext cx="123384" cy="80637"/>
          </a:xfrm>
          <a:prstGeom prst="rect">
            <a:avLst/>
          </a:prstGeom>
          <a:ln w="12700">
            <a:miter lim="400000"/>
          </a:ln>
        </p:spPr>
      </p:pic>
      <p:pic>
        <p:nvPicPr>
          <p:cNvPr id="1611" name="Group 1000008994" descr="Group 1000008994"/>
          <p:cNvPicPr>
            <a:picLocks noChangeAspect="1"/>
          </p:cNvPicPr>
          <p:nvPr/>
        </p:nvPicPr>
        <p:blipFill>
          <a:blip r:embed="rId187">
            <a:extLst/>
          </a:blip>
          <a:stretch>
            <a:fillRect/>
          </a:stretch>
        </p:blipFill>
        <p:spPr>
          <a:xfrm>
            <a:off x="8655621" y="2884666"/>
            <a:ext cx="393865" cy="470038"/>
          </a:xfrm>
          <a:prstGeom prst="rect">
            <a:avLst/>
          </a:prstGeom>
          <a:ln w="12700">
            <a:miter lim="400000"/>
          </a:ln>
        </p:spPr>
      </p:pic>
      <p:pic>
        <p:nvPicPr>
          <p:cNvPr id="1612" name="Group 1000008995" descr="Group 1000008995"/>
          <p:cNvPicPr>
            <a:picLocks noChangeAspect="1"/>
          </p:cNvPicPr>
          <p:nvPr/>
        </p:nvPicPr>
        <p:blipFill>
          <a:blip r:embed="rId188">
            <a:extLst/>
          </a:blip>
          <a:stretch>
            <a:fillRect/>
          </a:stretch>
        </p:blipFill>
        <p:spPr>
          <a:xfrm>
            <a:off x="12618818" y="7455972"/>
            <a:ext cx="393865" cy="470038"/>
          </a:xfrm>
          <a:prstGeom prst="rect">
            <a:avLst/>
          </a:prstGeom>
          <a:ln w="12700">
            <a:miter lim="400000"/>
          </a:ln>
        </p:spPr>
      </p:pic>
      <p:pic>
        <p:nvPicPr>
          <p:cNvPr id="1613" name="Group 1000008996" descr="Group 1000008996"/>
          <p:cNvPicPr>
            <a:picLocks noChangeAspect="1"/>
          </p:cNvPicPr>
          <p:nvPr/>
        </p:nvPicPr>
        <p:blipFill>
          <a:blip r:embed="rId189">
            <a:extLst/>
          </a:blip>
          <a:stretch>
            <a:fillRect/>
          </a:stretch>
        </p:blipFill>
        <p:spPr>
          <a:xfrm>
            <a:off x="15234792" y="6160125"/>
            <a:ext cx="393865" cy="470038"/>
          </a:xfrm>
          <a:prstGeom prst="rect">
            <a:avLst/>
          </a:prstGeom>
          <a:ln w="12700">
            <a:miter lim="400000"/>
          </a:ln>
        </p:spPr>
      </p:pic>
      <p:pic>
        <p:nvPicPr>
          <p:cNvPr id="1614" name="Group 1000008997" descr="Group 1000008997"/>
          <p:cNvPicPr>
            <a:picLocks noChangeAspect="1"/>
          </p:cNvPicPr>
          <p:nvPr/>
        </p:nvPicPr>
        <p:blipFill>
          <a:blip r:embed="rId190">
            <a:extLst/>
          </a:blip>
          <a:stretch>
            <a:fillRect/>
          </a:stretch>
        </p:blipFill>
        <p:spPr>
          <a:xfrm>
            <a:off x="16567729" y="2934077"/>
            <a:ext cx="393865" cy="470038"/>
          </a:xfrm>
          <a:prstGeom prst="rect">
            <a:avLst/>
          </a:prstGeom>
          <a:ln w="12700">
            <a:miter lim="400000"/>
          </a:ln>
        </p:spPr>
      </p:pic>
      <p:pic>
        <p:nvPicPr>
          <p:cNvPr id="1615" name="Group 1000008998" descr="Group 1000008998"/>
          <p:cNvPicPr>
            <a:picLocks noChangeAspect="1"/>
          </p:cNvPicPr>
          <p:nvPr/>
        </p:nvPicPr>
        <p:blipFill>
          <a:blip r:embed="rId191">
            <a:extLst/>
          </a:blip>
          <a:stretch>
            <a:fillRect/>
          </a:stretch>
        </p:blipFill>
        <p:spPr>
          <a:xfrm>
            <a:off x="18460453" y="5359430"/>
            <a:ext cx="393865" cy="470038"/>
          </a:xfrm>
          <a:prstGeom prst="rect">
            <a:avLst/>
          </a:prstGeom>
          <a:ln w="12700">
            <a:miter lim="400000"/>
          </a:ln>
        </p:spPr>
      </p:pic>
      <p:pic>
        <p:nvPicPr>
          <p:cNvPr id="1616" name="Group 1000008999" descr="Group 1000008999"/>
          <p:cNvPicPr>
            <a:picLocks noChangeAspect="1"/>
          </p:cNvPicPr>
          <p:nvPr/>
        </p:nvPicPr>
        <p:blipFill>
          <a:blip r:embed="rId192">
            <a:extLst/>
          </a:blip>
          <a:stretch>
            <a:fillRect/>
          </a:stretch>
        </p:blipFill>
        <p:spPr>
          <a:xfrm>
            <a:off x="22131162" y="7695585"/>
            <a:ext cx="393865" cy="470038"/>
          </a:xfrm>
          <a:prstGeom prst="rect">
            <a:avLst/>
          </a:prstGeom>
          <a:ln w="12700">
            <a:miter lim="400000"/>
          </a:ln>
        </p:spPr>
      </p:pic>
      <p:pic>
        <p:nvPicPr>
          <p:cNvPr id="1617" name="Group 1000009000" descr="Group 1000009000"/>
          <p:cNvPicPr>
            <a:picLocks noChangeAspect="1"/>
          </p:cNvPicPr>
          <p:nvPr/>
        </p:nvPicPr>
        <p:blipFill>
          <a:blip r:embed="rId193">
            <a:extLst/>
          </a:blip>
          <a:stretch>
            <a:fillRect/>
          </a:stretch>
        </p:blipFill>
        <p:spPr>
          <a:xfrm>
            <a:off x="22779288" y="10146586"/>
            <a:ext cx="393865" cy="470039"/>
          </a:xfrm>
          <a:prstGeom prst="rect">
            <a:avLst/>
          </a:prstGeom>
          <a:ln w="12700">
            <a:miter lim="400000"/>
          </a:ln>
        </p:spPr>
      </p:pic>
      <p:pic>
        <p:nvPicPr>
          <p:cNvPr id="1618" name="Group 1000009001" descr="Group 1000009001"/>
          <p:cNvPicPr>
            <a:picLocks noChangeAspect="1"/>
          </p:cNvPicPr>
          <p:nvPr/>
        </p:nvPicPr>
        <p:blipFill>
          <a:blip r:embed="rId194">
            <a:extLst/>
          </a:blip>
          <a:stretch>
            <a:fillRect/>
          </a:stretch>
        </p:blipFill>
        <p:spPr>
          <a:xfrm>
            <a:off x="21114734" y="5231984"/>
            <a:ext cx="393865" cy="470038"/>
          </a:xfrm>
          <a:prstGeom prst="rect">
            <a:avLst/>
          </a:prstGeom>
          <a:ln w="12700">
            <a:miter lim="400000"/>
          </a:ln>
        </p:spPr>
      </p:pic>
      <p:pic>
        <p:nvPicPr>
          <p:cNvPr id="1619" name="Frame 427321257" descr="Frame 427321257"/>
          <p:cNvPicPr>
            <a:picLocks noChangeAspect="1"/>
          </p:cNvPicPr>
          <p:nvPr/>
        </p:nvPicPr>
        <p:blipFill>
          <a:blip r:embed="rId195">
            <a:extLst/>
          </a:blip>
          <a:stretch>
            <a:fillRect/>
          </a:stretch>
        </p:blipFill>
        <p:spPr>
          <a:xfrm>
            <a:off x="1010520" y="4992874"/>
            <a:ext cx="6605039" cy="2974106"/>
          </a:xfrm>
          <a:prstGeom prst="rect">
            <a:avLst/>
          </a:prstGeom>
          <a:ln w="12700">
            <a:miter lim="400000"/>
          </a:ln>
        </p:spPr>
      </p:pic>
      <p:pic>
        <p:nvPicPr>
          <p:cNvPr id="1620" name="Frame 427321263" descr="Frame 427321263"/>
          <p:cNvPicPr>
            <a:picLocks noChangeAspect="1"/>
          </p:cNvPicPr>
          <p:nvPr/>
        </p:nvPicPr>
        <p:blipFill>
          <a:blip r:embed="rId196">
            <a:extLst/>
          </a:blip>
          <a:stretch>
            <a:fillRect/>
          </a:stretch>
        </p:blipFill>
        <p:spPr>
          <a:xfrm>
            <a:off x="1011217" y="8981709"/>
            <a:ext cx="3506145" cy="2706359"/>
          </a:xfrm>
          <a:prstGeom prst="rect">
            <a:avLst/>
          </a:prstGeom>
          <a:ln w="12700">
            <a:miter lim="400000"/>
          </a:ln>
        </p:spPr>
      </p:pic>
      <p:sp>
        <p:nvSpPr>
          <p:cNvPr id="1621" name="Map visual explainer"/>
          <p:cNvSpPr txBox="1"/>
          <p:nvPr>
            <p:ph type="body" sz="quarter" idx="21"/>
          </p:nvPr>
        </p:nvSpPr>
        <p:spPr>
          <a:xfrm rot="21599399">
            <a:off x="1010520" y="5111252"/>
            <a:ext cx="6629921" cy="2738459"/>
          </a:xfrm>
          <a:prstGeom prst="rect">
            <a:avLst/>
          </a:prstGeom>
        </p:spPr>
        <p:txBody>
          <a:bodyPr lIns="0" tIns="0" rIns="0" bIns="0" anchor="ctr">
            <a:spAutoFit/>
          </a:bodyPr>
          <a:lstStyle>
            <a:lvl1pPr marL="0" indent="0">
              <a:lnSpc>
                <a:spcPts val="10800"/>
              </a:lnSpc>
              <a:spcBef>
                <a:spcPts val="0"/>
              </a:spcBef>
              <a:buSzTx/>
              <a:buFontTx/>
              <a:buNone/>
              <a:defRPr sz="8800">
                <a:solidFill>
                  <a:srgbClr val="191819"/>
                </a:solidFill>
                <a:latin typeface="Inter 28pt SemiBold"/>
                <a:ea typeface="Inter 28pt SemiBold"/>
                <a:cs typeface="Inter 28pt SemiBold"/>
                <a:sym typeface="Inter 28pt SemiBold"/>
              </a:defRPr>
            </a:lvl1pPr>
          </a:lstStyle>
          <a:p>
            <a:pPr/>
            <a:r>
              <a:t>Map visual explainer</a:t>
            </a:r>
          </a:p>
        </p:txBody>
      </p:sp>
      <p:sp>
        <p:nvSpPr>
          <p:cNvPr id="1622" name="name_793"/>
          <p:cNvSpPr txBox="1"/>
          <p:nvPr>
            <p:ph type="body" sz="quarter" idx="22"/>
          </p:nvPr>
        </p:nvSpPr>
        <p:spPr>
          <a:xfrm rot="21599399">
            <a:off x="1011222" y="8980603"/>
            <a:ext cx="7864049" cy="1970608"/>
          </a:xfrm>
          <a:prstGeom prst="rect">
            <a:avLst/>
          </a:prstGeom>
        </p:spPr>
        <p:txBody>
          <a:bodyPr lIns="0" tIns="0" rIns="0" bIns="0">
            <a:spAutoFit/>
          </a:bodyPr>
          <a:lstStyle>
            <a:lvl1pPr marL="0" indent="0">
              <a:lnSpc>
                <a:spcPts val="14900"/>
              </a:lnSpc>
              <a:spcBef>
                <a:spcPts val="0"/>
              </a:spcBef>
              <a:buSzTx/>
              <a:buFontTx/>
              <a:buNone/>
              <a:defRPr sz="14800">
                <a:solidFill>
                  <a:srgbClr val="191819"/>
                </a:solidFill>
                <a:latin typeface="Inter 28pt Regular"/>
                <a:ea typeface="Inter 28pt Regular"/>
                <a:cs typeface="Inter 28pt Regular"/>
                <a:sym typeface="Inter 28pt Regular"/>
              </a:defRPr>
            </a:lvl1pPr>
          </a:lstStyle>
          <a:p>
            <a:pPr/>
            <a:r>
              <a:t>793</a:t>
            </a:r>
          </a:p>
        </p:txBody>
      </p:sp>
      <p:sp>
        <p:nvSpPr>
          <p:cNvPr id="1623" name="Lorem ipsum"/>
          <p:cNvSpPr txBox="1"/>
          <p:nvPr>
            <p:ph type="body" sz="quarter" idx="23"/>
          </p:nvPr>
        </p:nvSpPr>
        <p:spPr>
          <a:xfrm rot="21599399">
            <a:off x="1011601" y="11190149"/>
            <a:ext cx="8800781" cy="490882"/>
          </a:xfrm>
          <a:prstGeom prst="rect">
            <a:avLst/>
          </a:prstGeom>
        </p:spPr>
        <p:txBody>
          <a:bodyPr lIns="0" tIns="0" rIns="0" bIns="0">
            <a:spAutoFit/>
          </a:bodyPr>
          <a:lstStyle>
            <a:lvl1pPr marL="0" indent="0">
              <a:lnSpc>
                <a:spcPts val="3800"/>
              </a:lnSpc>
              <a:spcBef>
                <a:spcPts val="0"/>
              </a:spcBef>
              <a:buSzTx/>
              <a:buFontTx/>
              <a:buNone/>
              <a:defRPr sz="3200">
                <a:solidFill>
                  <a:srgbClr val="51525B"/>
                </a:solidFill>
                <a:latin typeface="Inter 28pt Regular"/>
                <a:ea typeface="Inter 28pt Regular"/>
                <a:cs typeface="Inter 28pt Regular"/>
                <a:sym typeface="Inter 28pt Regular"/>
              </a:defRPr>
            </a:lvl1pPr>
          </a:lstStyle>
          <a:p>
            <a:pPr/>
            <a:r>
              <a:t>Lorem ipsum</a:t>
            </a:r>
          </a:p>
        </p:txBody>
      </p:sp>
      <p:pic>
        <p:nvPicPr>
          <p:cNvPr id="1624" name="Heading" descr="Heading"/>
          <p:cNvPicPr>
            <a:picLocks noChangeAspect="1"/>
          </p:cNvPicPr>
          <p:nvPr/>
        </p:nvPicPr>
        <p:blipFill>
          <a:blip r:embed="rId197">
            <a:extLst/>
          </a:blip>
          <a:stretch>
            <a:fillRect/>
          </a:stretch>
        </p:blipFill>
        <p:spPr>
          <a:xfrm>
            <a:off x="-1" y="-1"/>
            <a:ext cx="24384001" cy="12700001"/>
          </a:xfrm>
          <a:prstGeom prst="rect">
            <a:avLst/>
          </a:prstGeom>
          <a:ln w="12700">
            <a:miter lim="400000"/>
          </a:ln>
        </p:spPr>
      </p:pic>
      <p:pic>
        <p:nvPicPr>
          <p:cNvPr id="1625" name="Vector 585" descr="Vector 585"/>
          <p:cNvPicPr>
            <a:picLocks noChangeAspect="0"/>
          </p:cNvPicPr>
          <p:nvPr/>
        </p:nvPicPr>
        <p:blipFill>
          <a:blip r:embed="rId198">
            <a:extLst/>
          </a:blip>
          <a:stretch>
            <a:fillRect/>
          </a:stretch>
        </p:blipFill>
        <p:spPr>
          <a:xfrm>
            <a:off x="-1" y="12693651"/>
            <a:ext cx="24384001" cy="16934"/>
          </a:xfrm>
          <a:prstGeom prst="rect">
            <a:avLst/>
          </a:prstGeom>
          <a:ln w="12700">
            <a:miter lim="400000"/>
          </a:ln>
        </p:spPr>
      </p:pic>
      <p:pic>
        <p:nvPicPr>
          <p:cNvPr id="1626" name="network-state-balck" descr="network-state-balck"/>
          <p:cNvPicPr>
            <a:picLocks noChangeAspect="1"/>
          </p:cNvPicPr>
          <p:nvPr/>
        </p:nvPicPr>
        <p:blipFill>
          <a:blip r:embed="rId199">
            <a:extLst/>
          </a:blip>
          <a:stretch>
            <a:fillRect/>
          </a:stretch>
        </p:blipFill>
        <p:spPr>
          <a:xfrm>
            <a:off x="1015999" y="13055600"/>
            <a:ext cx="2794001" cy="304800"/>
          </a:xfrm>
          <a:prstGeom prst="rect">
            <a:avLst/>
          </a:prstGeom>
          <a:ln w="12700">
            <a:miter lim="400000"/>
          </a:ln>
        </p:spPr>
      </p:pic>
      <p:sp>
        <p:nvSpPr>
          <p:cNvPr id="1627" name="nscomconference"/>
          <p:cNvSpPr txBox="1"/>
          <p:nvPr/>
        </p:nvSpPr>
        <p:spPr>
          <a:xfrm>
            <a:off x="22148800" y="12997776"/>
            <a:ext cx="1257300" cy="42044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Regular"/>
                <a:ea typeface="Inter Regular"/>
                <a:cs typeface="Inter Regular"/>
                <a:sym typeface="Inter Regular"/>
              </a:defRPr>
            </a:lvl1pPr>
          </a:lstStyle>
          <a:p>
            <a:pPr/>
            <a:r>
              <a:t>ns.com</a:t>
            </a:r>
          </a:p>
        </p:txBody>
      </p:sp>
      <p:sp>
        <p:nvSpPr>
          <p:cNvPr id="162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map, data-4, dark">
    <p:bg>
      <p:bgPr>
        <a:solidFill>
          <a:srgbClr val="1A1A1A"/>
        </a:solidFill>
      </p:bgPr>
    </p:bg>
    <p:spTree>
      <p:nvGrpSpPr>
        <p:cNvPr id="1" name=""/>
        <p:cNvGrpSpPr/>
        <p:nvPr/>
      </p:nvGrpSpPr>
      <p:grpSpPr>
        <a:xfrm>
          <a:off x="0" y="0"/>
          <a:ext cx="0" cy="0"/>
          <a:chOff x="0" y="0"/>
          <a:chExt cx="0" cy="0"/>
        </a:xfrm>
      </p:grpSpPr>
      <p:pic>
        <p:nvPicPr>
          <p:cNvPr id="1635" name="Vector" descr="Vector"/>
          <p:cNvPicPr>
            <a:picLocks noChangeAspect="1"/>
          </p:cNvPicPr>
          <p:nvPr/>
        </p:nvPicPr>
        <p:blipFill>
          <a:blip r:embed="rId2">
            <a:extLst/>
          </a:blip>
          <a:stretch>
            <a:fillRect/>
          </a:stretch>
        </p:blipFill>
        <p:spPr>
          <a:xfrm>
            <a:off x="4873444" y="2975173"/>
            <a:ext cx="6885098" cy="8178305"/>
          </a:xfrm>
          <a:prstGeom prst="rect">
            <a:avLst/>
          </a:prstGeom>
          <a:ln w="12700">
            <a:miter lim="400000"/>
          </a:ln>
        </p:spPr>
      </p:pic>
      <p:pic>
        <p:nvPicPr>
          <p:cNvPr id="1636" name="Vector" descr="Vector"/>
          <p:cNvPicPr>
            <a:picLocks noChangeAspect="1"/>
          </p:cNvPicPr>
          <p:nvPr/>
        </p:nvPicPr>
        <p:blipFill>
          <a:blip r:embed="rId3">
            <a:extLst/>
          </a:blip>
          <a:stretch>
            <a:fillRect/>
          </a:stretch>
        </p:blipFill>
        <p:spPr>
          <a:xfrm>
            <a:off x="12646555" y="5635525"/>
            <a:ext cx="3644962" cy="4279702"/>
          </a:xfrm>
          <a:prstGeom prst="rect">
            <a:avLst/>
          </a:prstGeom>
          <a:ln w="12700">
            <a:miter lim="400000"/>
          </a:ln>
        </p:spPr>
      </p:pic>
      <p:pic>
        <p:nvPicPr>
          <p:cNvPr id="1637" name="Vector" descr="Vector"/>
          <p:cNvPicPr>
            <a:picLocks noChangeAspect="1"/>
          </p:cNvPicPr>
          <p:nvPr/>
        </p:nvPicPr>
        <p:blipFill>
          <a:blip r:embed="rId4">
            <a:extLst/>
          </a:blip>
          <a:stretch>
            <a:fillRect/>
          </a:stretch>
        </p:blipFill>
        <p:spPr>
          <a:xfrm>
            <a:off x="7617018" y="2155229"/>
            <a:ext cx="203197" cy="63550"/>
          </a:xfrm>
          <a:prstGeom prst="rect">
            <a:avLst/>
          </a:prstGeom>
          <a:ln w="12700">
            <a:miter lim="400000"/>
          </a:ln>
        </p:spPr>
      </p:pic>
      <p:pic>
        <p:nvPicPr>
          <p:cNvPr id="1638" name="Vector" descr="Vector"/>
          <p:cNvPicPr>
            <a:picLocks noChangeAspect="1"/>
          </p:cNvPicPr>
          <p:nvPr/>
        </p:nvPicPr>
        <p:blipFill>
          <a:blip r:embed="rId5">
            <a:extLst/>
          </a:blip>
          <a:stretch>
            <a:fillRect/>
          </a:stretch>
        </p:blipFill>
        <p:spPr>
          <a:xfrm>
            <a:off x="7616101" y="2210146"/>
            <a:ext cx="190490" cy="88951"/>
          </a:xfrm>
          <a:prstGeom prst="rect">
            <a:avLst/>
          </a:prstGeom>
          <a:ln w="12700">
            <a:miter lim="400000"/>
          </a:ln>
        </p:spPr>
      </p:pic>
      <p:pic>
        <p:nvPicPr>
          <p:cNvPr id="1639" name="Vector" descr="Vector"/>
          <p:cNvPicPr>
            <a:picLocks noChangeAspect="1"/>
          </p:cNvPicPr>
          <p:nvPr/>
        </p:nvPicPr>
        <p:blipFill>
          <a:blip r:embed="rId6">
            <a:extLst/>
          </a:blip>
          <a:stretch>
            <a:fillRect/>
          </a:stretch>
        </p:blipFill>
        <p:spPr>
          <a:xfrm>
            <a:off x="7527500" y="2212131"/>
            <a:ext cx="76205" cy="50801"/>
          </a:xfrm>
          <a:prstGeom prst="rect">
            <a:avLst/>
          </a:prstGeom>
          <a:ln w="12700">
            <a:miter lim="400000"/>
          </a:ln>
        </p:spPr>
      </p:pic>
      <p:pic>
        <p:nvPicPr>
          <p:cNvPr id="1640" name="Vector" descr="Vector"/>
          <p:cNvPicPr>
            <a:picLocks noChangeAspect="1"/>
          </p:cNvPicPr>
          <p:nvPr/>
        </p:nvPicPr>
        <p:blipFill>
          <a:blip r:embed="rId7">
            <a:extLst/>
          </a:blip>
          <a:stretch>
            <a:fillRect/>
          </a:stretch>
        </p:blipFill>
        <p:spPr>
          <a:xfrm>
            <a:off x="7541046" y="2311498"/>
            <a:ext cx="76205" cy="38101"/>
          </a:xfrm>
          <a:prstGeom prst="rect">
            <a:avLst/>
          </a:prstGeom>
          <a:ln w="12700">
            <a:miter lim="400000"/>
          </a:ln>
        </p:spPr>
      </p:pic>
      <p:pic>
        <p:nvPicPr>
          <p:cNvPr id="1641" name="Vector" descr="Vector"/>
          <p:cNvPicPr>
            <a:picLocks noChangeAspect="1"/>
          </p:cNvPicPr>
          <p:nvPr/>
        </p:nvPicPr>
        <p:blipFill>
          <a:blip r:embed="rId8">
            <a:extLst/>
          </a:blip>
          <a:stretch>
            <a:fillRect/>
          </a:stretch>
        </p:blipFill>
        <p:spPr>
          <a:xfrm>
            <a:off x="7129622" y="2252662"/>
            <a:ext cx="380966" cy="177900"/>
          </a:xfrm>
          <a:prstGeom prst="rect">
            <a:avLst/>
          </a:prstGeom>
          <a:ln w="12700">
            <a:miter lim="400000"/>
          </a:ln>
        </p:spPr>
      </p:pic>
      <p:pic>
        <p:nvPicPr>
          <p:cNvPr id="1642" name="Vector" descr="Vector"/>
          <p:cNvPicPr>
            <a:picLocks noChangeAspect="1"/>
          </p:cNvPicPr>
          <p:nvPr/>
        </p:nvPicPr>
        <p:blipFill>
          <a:blip r:embed="rId9">
            <a:extLst/>
          </a:blip>
          <a:stretch>
            <a:fillRect/>
          </a:stretch>
        </p:blipFill>
        <p:spPr>
          <a:xfrm>
            <a:off x="7314765" y="2396777"/>
            <a:ext cx="88895" cy="63501"/>
          </a:xfrm>
          <a:prstGeom prst="rect">
            <a:avLst/>
          </a:prstGeom>
          <a:ln w="12700">
            <a:miter lim="400000"/>
          </a:ln>
        </p:spPr>
      </p:pic>
      <p:pic>
        <p:nvPicPr>
          <p:cNvPr id="1643" name="Vector" descr="Vector"/>
          <p:cNvPicPr>
            <a:picLocks noChangeAspect="1"/>
          </p:cNvPicPr>
          <p:nvPr/>
        </p:nvPicPr>
        <p:blipFill>
          <a:blip r:embed="rId10">
            <a:extLst/>
          </a:blip>
          <a:stretch>
            <a:fillRect/>
          </a:stretch>
        </p:blipFill>
        <p:spPr>
          <a:xfrm>
            <a:off x="6989483" y="2522240"/>
            <a:ext cx="507952" cy="317501"/>
          </a:xfrm>
          <a:prstGeom prst="rect">
            <a:avLst/>
          </a:prstGeom>
          <a:ln w="12700">
            <a:miter lim="400000"/>
          </a:ln>
        </p:spPr>
      </p:pic>
      <p:pic>
        <p:nvPicPr>
          <p:cNvPr id="1644" name="Vector" descr="Vector"/>
          <p:cNvPicPr>
            <a:picLocks noChangeAspect="1"/>
          </p:cNvPicPr>
          <p:nvPr/>
        </p:nvPicPr>
        <p:blipFill>
          <a:blip r:embed="rId11">
            <a:extLst/>
          </a:blip>
          <a:stretch>
            <a:fillRect/>
          </a:stretch>
        </p:blipFill>
        <p:spPr>
          <a:xfrm>
            <a:off x="7324055" y="2623989"/>
            <a:ext cx="927159" cy="431899"/>
          </a:xfrm>
          <a:prstGeom prst="rect">
            <a:avLst/>
          </a:prstGeom>
          <a:ln w="12700">
            <a:miter lim="400000"/>
          </a:ln>
        </p:spPr>
      </p:pic>
      <p:pic>
        <p:nvPicPr>
          <p:cNvPr id="1645" name="Vector" descr="Vector"/>
          <p:cNvPicPr>
            <a:picLocks noChangeAspect="1"/>
          </p:cNvPicPr>
          <p:nvPr/>
        </p:nvPicPr>
        <p:blipFill>
          <a:blip r:embed="rId12">
            <a:extLst/>
          </a:blip>
          <a:stretch>
            <a:fillRect/>
          </a:stretch>
        </p:blipFill>
        <p:spPr>
          <a:xfrm>
            <a:off x="7396442" y="2320925"/>
            <a:ext cx="622284" cy="228650"/>
          </a:xfrm>
          <a:prstGeom prst="rect">
            <a:avLst/>
          </a:prstGeom>
          <a:ln w="12700">
            <a:miter lim="400000"/>
          </a:ln>
        </p:spPr>
      </p:pic>
      <p:pic>
        <p:nvPicPr>
          <p:cNvPr id="1646" name="Vector" descr="Vector"/>
          <p:cNvPicPr>
            <a:picLocks noChangeAspect="1"/>
          </p:cNvPicPr>
          <p:nvPr/>
        </p:nvPicPr>
        <p:blipFill>
          <a:blip r:embed="rId13">
            <a:extLst/>
          </a:blip>
          <a:stretch>
            <a:fillRect/>
          </a:stretch>
        </p:blipFill>
        <p:spPr>
          <a:xfrm>
            <a:off x="7839659" y="3179117"/>
            <a:ext cx="177797" cy="63550"/>
          </a:xfrm>
          <a:prstGeom prst="rect">
            <a:avLst/>
          </a:prstGeom>
          <a:ln w="12700">
            <a:miter lim="400000"/>
          </a:ln>
        </p:spPr>
      </p:pic>
      <p:pic>
        <p:nvPicPr>
          <p:cNvPr id="1647" name="Vector" descr="Vector"/>
          <p:cNvPicPr>
            <a:picLocks noChangeAspect="1"/>
          </p:cNvPicPr>
          <p:nvPr/>
        </p:nvPicPr>
        <p:blipFill>
          <a:blip r:embed="rId14">
            <a:extLst/>
          </a:blip>
          <a:stretch>
            <a:fillRect/>
          </a:stretch>
        </p:blipFill>
        <p:spPr>
          <a:xfrm>
            <a:off x="8032423" y="3209181"/>
            <a:ext cx="38106" cy="25401"/>
          </a:xfrm>
          <a:prstGeom prst="rect">
            <a:avLst/>
          </a:prstGeom>
          <a:ln w="12700">
            <a:miter lim="400000"/>
          </a:ln>
        </p:spPr>
      </p:pic>
      <p:pic>
        <p:nvPicPr>
          <p:cNvPr id="1648" name="Vector" descr="Vector"/>
          <p:cNvPicPr>
            <a:picLocks noChangeAspect="1"/>
          </p:cNvPicPr>
          <p:nvPr/>
        </p:nvPicPr>
        <p:blipFill>
          <a:blip r:embed="rId15">
            <a:extLst/>
          </a:blip>
          <a:stretch>
            <a:fillRect/>
          </a:stretch>
        </p:blipFill>
        <p:spPr>
          <a:xfrm>
            <a:off x="8168598" y="3200151"/>
            <a:ext cx="38107" cy="25401"/>
          </a:xfrm>
          <a:prstGeom prst="rect">
            <a:avLst/>
          </a:prstGeom>
          <a:ln w="12700">
            <a:miter lim="400000"/>
          </a:ln>
        </p:spPr>
      </p:pic>
      <p:pic>
        <p:nvPicPr>
          <p:cNvPr id="1649" name="Vector" descr="Vector"/>
          <p:cNvPicPr>
            <a:picLocks noChangeAspect="1"/>
          </p:cNvPicPr>
          <p:nvPr/>
        </p:nvPicPr>
        <p:blipFill>
          <a:blip r:embed="rId16">
            <a:extLst/>
          </a:blip>
          <a:stretch>
            <a:fillRect/>
          </a:stretch>
        </p:blipFill>
        <p:spPr>
          <a:xfrm>
            <a:off x="8251232" y="3182937"/>
            <a:ext cx="25413" cy="25401"/>
          </a:xfrm>
          <a:prstGeom prst="rect">
            <a:avLst/>
          </a:prstGeom>
          <a:ln w="12700">
            <a:miter lim="400000"/>
          </a:ln>
        </p:spPr>
      </p:pic>
      <p:pic>
        <p:nvPicPr>
          <p:cNvPr id="1650" name="Vector" descr="Vector"/>
          <p:cNvPicPr>
            <a:picLocks noChangeAspect="1"/>
          </p:cNvPicPr>
          <p:nvPr/>
        </p:nvPicPr>
        <p:blipFill>
          <a:blip r:embed="rId17">
            <a:extLst/>
          </a:blip>
          <a:stretch>
            <a:fillRect/>
          </a:stretch>
        </p:blipFill>
        <p:spPr>
          <a:xfrm>
            <a:off x="8276142" y="3161258"/>
            <a:ext cx="25403" cy="25401"/>
          </a:xfrm>
          <a:prstGeom prst="rect">
            <a:avLst/>
          </a:prstGeom>
          <a:ln w="12700">
            <a:miter lim="400000"/>
          </a:ln>
        </p:spPr>
      </p:pic>
      <p:pic>
        <p:nvPicPr>
          <p:cNvPr id="1651" name="Vector" descr="Vector"/>
          <p:cNvPicPr>
            <a:picLocks noChangeAspect="1"/>
          </p:cNvPicPr>
          <p:nvPr/>
        </p:nvPicPr>
        <p:blipFill>
          <a:blip r:embed="rId18">
            <a:extLst/>
          </a:blip>
          <a:stretch>
            <a:fillRect/>
          </a:stretch>
        </p:blipFill>
        <p:spPr>
          <a:xfrm>
            <a:off x="8241311" y="3058269"/>
            <a:ext cx="38108" cy="38101"/>
          </a:xfrm>
          <a:prstGeom prst="rect">
            <a:avLst/>
          </a:prstGeom>
          <a:ln w="12700">
            <a:miter lim="400000"/>
          </a:ln>
        </p:spPr>
      </p:pic>
      <p:pic>
        <p:nvPicPr>
          <p:cNvPr id="1652" name="Vector" descr="Vector"/>
          <p:cNvPicPr>
            <a:picLocks noChangeAspect="1"/>
          </p:cNvPicPr>
          <p:nvPr/>
        </p:nvPicPr>
        <p:blipFill>
          <a:blip r:embed="rId19">
            <a:extLst/>
          </a:blip>
          <a:stretch>
            <a:fillRect/>
          </a:stretch>
        </p:blipFill>
        <p:spPr>
          <a:xfrm>
            <a:off x="8233962" y="3083966"/>
            <a:ext cx="25424" cy="25401"/>
          </a:xfrm>
          <a:prstGeom prst="rect">
            <a:avLst/>
          </a:prstGeom>
          <a:ln w="12700">
            <a:miter lim="400000"/>
          </a:ln>
        </p:spPr>
      </p:pic>
      <p:pic>
        <p:nvPicPr>
          <p:cNvPr id="1653" name="Vector" descr="Vector"/>
          <p:cNvPicPr>
            <a:picLocks noChangeAspect="1"/>
          </p:cNvPicPr>
          <p:nvPr/>
        </p:nvPicPr>
        <p:blipFill>
          <a:blip r:embed="rId20">
            <a:extLst/>
          </a:blip>
          <a:stretch>
            <a:fillRect/>
          </a:stretch>
        </p:blipFill>
        <p:spPr>
          <a:xfrm>
            <a:off x="8479438" y="3138239"/>
            <a:ext cx="25402" cy="25401"/>
          </a:xfrm>
          <a:prstGeom prst="rect">
            <a:avLst/>
          </a:prstGeom>
          <a:ln w="12700">
            <a:miter lim="400000"/>
          </a:ln>
        </p:spPr>
      </p:pic>
      <p:pic>
        <p:nvPicPr>
          <p:cNvPr id="1654" name="Vector" descr="Vector"/>
          <p:cNvPicPr>
            <a:picLocks noChangeAspect="1"/>
          </p:cNvPicPr>
          <p:nvPr/>
        </p:nvPicPr>
        <p:blipFill>
          <a:blip r:embed="rId21">
            <a:extLst/>
          </a:blip>
          <a:stretch>
            <a:fillRect/>
          </a:stretch>
        </p:blipFill>
        <p:spPr>
          <a:xfrm>
            <a:off x="8514617" y="3160463"/>
            <a:ext cx="25401" cy="24385"/>
          </a:xfrm>
          <a:prstGeom prst="rect">
            <a:avLst/>
          </a:prstGeom>
          <a:ln w="12700">
            <a:miter lim="400000"/>
          </a:ln>
        </p:spPr>
      </p:pic>
      <p:pic>
        <p:nvPicPr>
          <p:cNvPr id="1655" name="Vector" descr="Vector"/>
          <p:cNvPicPr>
            <a:picLocks noChangeAspect="1"/>
          </p:cNvPicPr>
          <p:nvPr/>
        </p:nvPicPr>
        <p:blipFill>
          <a:blip r:embed="rId22">
            <a:extLst/>
          </a:blip>
          <a:stretch>
            <a:fillRect/>
          </a:stretch>
        </p:blipFill>
        <p:spPr>
          <a:xfrm>
            <a:off x="8307497" y="3115071"/>
            <a:ext cx="228610" cy="101552"/>
          </a:xfrm>
          <a:prstGeom prst="rect">
            <a:avLst/>
          </a:prstGeom>
          <a:ln w="12700">
            <a:miter lim="400000"/>
          </a:ln>
        </p:spPr>
      </p:pic>
      <p:pic>
        <p:nvPicPr>
          <p:cNvPr id="1656" name="Vector" descr="Vector"/>
          <p:cNvPicPr>
            <a:picLocks noChangeAspect="1"/>
          </p:cNvPicPr>
          <p:nvPr/>
        </p:nvPicPr>
        <p:blipFill>
          <a:blip r:embed="rId23">
            <a:extLst/>
          </a:blip>
          <a:stretch>
            <a:fillRect/>
          </a:stretch>
        </p:blipFill>
        <p:spPr>
          <a:xfrm>
            <a:off x="7595298" y="2205781"/>
            <a:ext cx="25408" cy="25401"/>
          </a:xfrm>
          <a:prstGeom prst="rect">
            <a:avLst/>
          </a:prstGeom>
          <a:ln w="12700">
            <a:miter lim="400000"/>
          </a:ln>
        </p:spPr>
      </p:pic>
      <p:pic>
        <p:nvPicPr>
          <p:cNvPr id="1657" name="Vector" descr="Vector"/>
          <p:cNvPicPr>
            <a:picLocks noChangeAspect="1"/>
          </p:cNvPicPr>
          <p:nvPr/>
        </p:nvPicPr>
        <p:blipFill>
          <a:blip r:embed="rId24">
            <a:extLst/>
          </a:blip>
          <a:stretch>
            <a:fillRect/>
          </a:stretch>
        </p:blipFill>
        <p:spPr>
          <a:xfrm>
            <a:off x="7579550" y="2285702"/>
            <a:ext cx="38090" cy="25401"/>
          </a:xfrm>
          <a:prstGeom prst="rect">
            <a:avLst/>
          </a:prstGeom>
          <a:ln w="12700">
            <a:miter lim="400000"/>
          </a:ln>
        </p:spPr>
      </p:pic>
      <p:pic>
        <p:nvPicPr>
          <p:cNvPr id="1658" name="Vector" descr="Vector"/>
          <p:cNvPicPr>
            <a:picLocks noChangeAspect="1"/>
          </p:cNvPicPr>
          <p:nvPr/>
        </p:nvPicPr>
        <p:blipFill>
          <a:blip r:embed="rId25">
            <a:extLst/>
          </a:blip>
          <a:stretch>
            <a:fillRect/>
          </a:stretch>
        </p:blipFill>
        <p:spPr>
          <a:xfrm>
            <a:off x="7608463" y="2295871"/>
            <a:ext cx="25404" cy="38101"/>
          </a:xfrm>
          <a:prstGeom prst="rect">
            <a:avLst/>
          </a:prstGeom>
          <a:ln w="12700">
            <a:miter lim="400000"/>
          </a:ln>
        </p:spPr>
      </p:pic>
      <p:pic>
        <p:nvPicPr>
          <p:cNvPr id="1659" name="Vector" descr="Vector"/>
          <p:cNvPicPr>
            <a:picLocks noChangeAspect="1"/>
          </p:cNvPicPr>
          <p:nvPr/>
        </p:nvPicPr>
        <p:blipFill>
          <a:blip r:embed="rId26">
            <a:extLst/>
          </a:blip>
          <a:stretch>
            <a:fillRect/>
          </a:stretch>
        </p:blipFill>
        <p:spPr>
          <a:xfrm>
            <a:off x="7937620" y="2582614"/>
            <a:ext cx="127007" cy="88852"/>
          </a:xfrm>
          <a:prstGeom prst="rect">
            <a:avLst/>
          </a:prstGeom>
          <a:ln w="12700">
            <a:miter lim="400000"/>
          </a:ln>
        </p:spPr>
      </p:pic>
      <p:pic>
        <p:nvPicPr>
          <p:cNvPr id="1660" name="Vector" descr="Vector"/>
          <p:cNvPicPr>
            <a:picLocks noChangeAspect="1"/>
          </p:cNvPicPr>
          <p:nvPr/>
        </p:nvPicPr>
        <p:blipFill>
          <a:blip r:embed="rId27">
            <a:extLst/>
          </a:blip>
          <a:stretch>
            <a:fillRect/>
          </a:stretch>
        </p:blipFill>
        <p:spPr>
          <a:xfrm>
            <a:off x="8032656" y="2439094"/>
            <a:ext cx="76205" cy="63501"/>
          </a:xfrm>
          <a:prstGeom prst="rect">
            <a:avLst/>
          </a:prstGeom>
          <a:ln w="12700">
            <a:miter lim="400000"/>
          </a:ln>
        </p:spPr>
      </p:pic>
      <p:pic>
        <p:nvPicPr>
          <p:cNvPr id="1661" name="Vector" descr="Vector"/>
          <p:cNvPicPr>
            <a:picLocks noChangeAspect="1"/>
          </p:cNvPicPr>
          <p:nvPr/>
        </p:nvPicPr>
        <p:blipFill>
          <a:blip r:embed="rId28">
            <a:extLst/>
          </a:blip>
          <a:stretch>
            <a:fillRect/>
          </a:stretch>
        </p:blipFill>
        <p:spPr>
          <a:xfrm>
            <a:off x="7985024" y="2236589"/>
            <a:ext cx="88934" cy="76151"/>
          </a:xfrm>
          <a:prstGeom prst="rect">
            <a:avLst/>
          </a:prstGeom>
          <a:ln w="12700">
            <a:miter lim="400000"/>
          </a:ln>
        </p:spPr>
      </p:pic>
      <p:pic>
        <p:nvPicPr>
          <p:cNvPr id="1662" name="Vector" descr="Vector"/>
          <p:cNvPicPr>
            <a:picLocks noChangeAspect="1"/>
          </p:cNvPicPr>
          <p:nvPr/>
        </p:nvPicPr>
        <p:blipFill>
          <a:blip r:embed="rId29">
            <a:extLst/>
          </a:blip>
          <a:stretch>
            <a:fillRect/>
          </a:stretch>
        </p:blipFill>
        <p:spPr>
          <a:xfrm>
            <a:off x="8269671" y="2032098"/>
            <a:ext cx="88903" cy="63501"/>
          </a:xfrm>
          <a:prstGeom prst="rect">
            <a:avLst/>
          </a:prstGeom>
          <a:ln w="12700">
            <a:miter lim="400000"/>
          </a:ln>
        </p:spPr>
      </p:pic>
      <p:pic>
        <p:nvPicPr>
          <p:cNvPr id="1663" name="Vector" descr="Vector"/>
          <p:cNvPicPr>
            <a:picLocks noChangeAspect="1"/>
          </p:cNvPicPr>
          <p:nvPr/>
        </p:nvPicPr>
        <p:blipFill>
          <a:blip r:embed="rId30">
            <a:extLst/>
          </a:blip>
          <a:stretch>
            <a:fillRect/>
          </a:stretch>
        </p:blipFill>
        <p:spPr>
          <a:xfrm>
            <a:off x="7992731" y="2097633"/>
            <a:ext cx="342938" cy="165051"/>
          </a:xfrm>
          <a:prstGeom prst="rect">
            <a:avLst/>
          </a:prstGeom>
          <a:ln w="12700">
            <a:miter lim="400000"/>
          </a:ln>
        </p:spPr>
      </p:pic>
      <p:pic>
        <p:nvPicPr>
          <p:cNvPr id="1664" name="Vector" descr="Vector"/>
          <p:cNvPicPr>
            <a:picLocks noChangeAspect="1"/>
          </p:cNvPicPr>
          <p:nvPr/>
        </p:nvPicPr>
        <p:blipFill>
          <a:blip r:embed="rId31">
            <a:extLst/>
          </a:blip>
          <a:stretch>
            <a:fillRect/>
          </a:stretch>
        </p:blipFill>
        <p:spPr>
          <a:xfrm>
            <a:off x="8127834" y="2228006"/>
            <a:ext cx="101600" cy="63550"/>
          </a:xfrm>
          <a:prstGeom prst="rect">
            <a:avLst/>
          </a:prstGeom>
          <a:ln w="12700">
            <a:miter lim="400000"/>
          </a:ln>
        </p:spPr>
      </p:pic>
      <p:pic>
        <p:nvPicPr>
          <p:cNvPr id="1665" name="Vector" descr="Vector"/>
          <p:cNvPicPr>
            <a:picLocks noChangeAspect="1"/>
          </p:cNvPicPr>
          <p:nvPr/>
        </p:nvPicPr>
        <p:blipFill>
          <a:blip r:embed="rId32">
            <a:extLst/>
          </a:blip>
          <a:stretch>
            <a:fillRect/>
          </a:stretch>
        </p:blipFill>
        <p:spPr>
          <a:xfrm>
            <a:off x="8046777" y="2330450"/>
            <a:ext cx="368337" cy="165002"/>
          </a:xfrm>
          <a:prstGeom prst="rect">
            <a:avLst/>
          </a:prstGeom>
          <a:ln w="12700">
            <a:miter lim="400000"/>
          </a:ln>
        </p:spPr>
      </p:pic>
      <p:pic>
        <p:nvPicPr>
          <p:cNvPr id="1666" name="Vector" descr="Vector"/>
          <p:cNvPicPr>
            <a:picLocks noChangeAspect="1"/>
          </p:cNvPicPr>
          <p:nvPr/>
        </p:nvPicPr>
        <p:blipFill>
          <a:blip r:embed="rId33">
            <a:extLst/>
          </a:blip>
          <a:stretch>
            <a:fillRect/>
          </a:stretch>
        </p:blipFill>
        <p:spPr>
          <a:xfrm>
            <a:off x="8141992" y="2554039"/>
            <a:ext cx="342926" cy="266701"/>
          </a:xfrm>
          <a:prstGeom prst="rect">
            <a:avLst/>
          </a:prstGeom>
          <a:ln w="12700">
            <a:miter lim="400000"/>
          </a:ln>
        </p:spPr>
      </p:pic>
      <p:pic>
        <p:nvPicPr>
          <p:cNvPr id="1667" name="Vector" descr="Vector"/>
          <p:cNvPicPr>
            <a:picLocks noChangeAspect="1"/>
          </p:cNvPicPr>
          <p:nvPr/>
        </p:nvPicPr>
        <p:blipFill>
          <a:blip r:embed="rId34">
            <a:extLst/>
          </a:blip>
          <a:stretch>
            <a:fillRect/>
          </a:stretch>
        </p:blipFill>
        <p:spPr>
          <a:xfrm>
            <a:off x="8489189" y="2548978"/>
            <a:ext cx="279368" cy="203201"/>
          </a:xfrm>
          <a:prstGeom prst="rect">
            <a:avLst/>
          </a:prstGeom>
          <a:ln w="12700">
            <a:miter lim="400000"/>
          </a:ln>
        </p:spPr>
      </p:pic>
      <p:pic>
        <p:nvPicPr>
          <p:cNvPr id="1668" name="Vector" descr="Vector"/>
          <p:cNvPicPr>
            <a:picLocks noChangeAspect="1"/>
          </p:cNvPicPr>
          <p:nvPr/>
        </p:nvPicPr>
        <p:blipFill>
          <a:blip r:embed="rId35">
            <a:extLst/>
          </a:blip>
          <a:stretch>
            <a:fillRect/>
          </a:stretch>
        </p:blipFill>
        <p:spPr>
          <a:xfrm>
            <a:off x="8443972" y="2422525"/>
            <a:ext cx="177807" cy="114301"/>
          </a:xfrm>
          <a:prstGeom prst="rect">
            <a:avLst/>
          </a:prstGeom>
          <a:ln w="12700">
            <a:miter lim="400000"/>
          </a:ln>
        </p:spPr>
      </p:pic>
      <p:pic>
        <p:nvPicPr>
          <p:cNvPr id="1669" name="Vector" descr="Vector"/>
          <p:cNvPicPr>
            <a:picLocks noChangeAspect="1"/>
          </p:cNvPicPr>
          <p:nvPr/>
        </p:nvPicPr>
        <p:blipFill>
          <a:blip r:embed="rId36">
            <a:extLst/>
          </a:blip>
          <a:stretch>
            <a:fillRect/>
          </a:stretch>
        </p:blipFill>
        <p:spPr>
          <a:xfrm>
            <a:off x="8426356" y="2306686"/>
            <a:ext cx="203205" cy="76152"/>
          </a:xfrm>
          <a:prstGeom prst="rect">
            <a:avLst/>
          </a:prstGeom>
          <a:ln w="12700">
            <a:miter lim="400000"/>
          </a:ln>
        </p:spPr>
      </p:pic>
      <p:pic>
        <p:nvPicPr>
          <p:cNvPr id="1670" name="Vector" descr="Vector"/>
          <p:cNvPicPr>
            <a:picLocks noChangeAspect="1"/>
          </p:cNvPicPr>
          <p:nvPr/>
        </p:nvPicPr>
        <p:blipFill>
          <a:blip r:embed="rId37">
            <a:extLst/>
          </a:blip>
          <a:stretch>
            <a:fillRect/>
          </a:stretch>
        </p:blipFill>
        <p:spPr>
          <a:xfrm>
            <a:off x="8423106" y="2424558"/>
            <a:ext cx="63501" cy="38101"/>
          </a:xfrm>
          <a:prstGeom prst="rect">
            <a:avLst/>
          </a:prstGeom>
          <a:ln w="12700">
            <a:miter lim="400000"/>
          </a:ln>
        </p:spPr>
      </p:pic>
      <p:pic>
        <p:nvPicPr>
          <p:cNvPr id="1671" name="Vector" descr="Vector"/>
          <p:cNvPicPr>
            <a:picLocks noChangeAspect="1"/>
          </p:cNvPicPr>
          <p:nvPr/>
        </p:nvPicPr>
        <p:blipFill>
          <a:blip r:embed="rId38">
            <a:extLst/>
          </a:blip>
          <a:stretch>
            <a:fillRect/>
          </a:stretch>
        </p:blipFill>
        <p:spPr>
          <a:xfrm>
            <a:off x="8385304" y="2509787"/>
            <a:ext cx="25400" cy="38101"/>
          </a:xfrm>
          <a:prstGeom prst="rect">
            <a:avLst/>
          </a:prstGeom>
          <a:ln w="12700">
            <a:miter lim="400000"/>
          </a:ln>
        </p:spPr>
      </p:pic>
      <p:pic>
        <p:nvPicPr>
          <p:cNvPr id="1672" name="Vector" descr="Vector"/>
          <p:cNvPicPr>
            <a:picLocks noChangeAspect="1"/>
          </p:cNvPicPr>
          <p:nvPr/>
        </p:nvPicPr>
        <p:blipFill>
          <a:blip r:embed="rId39">
            <a:extLst/>
          </a:blip>
          <a:stretch>
            <a:fillRect/>
          </a:stretch>
        </p:blipFill>
        <p:spPr>
          <a:xfrm>
            <a:off x="8473770" y="2520950"/>
            <a:ext cx="50800" cy="25401"/>
          </a:xfrm>
          <a:prstGeom prst="rect">
            <a:avLst/>
          </a:prstGeom>
          <a:ln w="12700">
            <a:miter lim="400000"/>
          </a:ln>
        </p:spPr>
      </p:pic>
      <p:pic>
        <p:nvPicPr>
          <p:cNvPr id="1673" name="Vector" descr="Vector"/>
          <p:cNvPicPr>
            <a:picLocks noChangeAspect="1"/>
          </p:cNvPicPr>
          <p:nvPr/>
        </p:nvPicPr>
        <p:blipFill>
          <a:blip r:embed="rId40">
            <a:extLst/>
          </a:blip>
          <a:stretch>
            <a:fillRect/>
          </a:stretch>
        </p:blipFill>
        <p:spPr>
          <a:xfrm>
            <a:off x="8528822" y="2401441"/>
            <a:ext cx="38105" cy="25401"/>
          </a:xfrm>
          <a:prstGeom prst="rect">
            <a:avLst/>
          </a:prstGeom>
          <a:ln w="12700">
            <a:miter lim="400000"/>
          </a:ln>
        </p:spPr>
      </p:pic>
      <p:pic>
        <p:nvPicPr>
          <p:cNvPr id="1674" name="Vector" descr="Vector"/>
          <p:cNvPicPr>
            <a:picLocks noChangeAspect="1"/>
          </p:cNvPicPr>
          <p:nvPr/>
        </p:nvPicPr>
        <p:blipFill>
          <a:blip r:embed="rId41">
            <a:extLst/>
          </a:blip>
          <a:stretch>
            <a:fillRect/>
          </a:stretch>
        </p:blipFill>
        <p:spPr>
          <a:xfrm>
            <a:off x="8356046" y="2141338"/>
            <a:ext cx="177810" cy="114252"/>
          </a:xfrm>
          <a:prstGeom prst="rect">
            <a:avLst/>
          </a:prstGeom>
          <a:ln w="12700">
            <a:miter lim="400000"/>
          </a:ln>
        </p:spPr>
      </p:pic>
      <p:pic>
        <p:nvPicPr>
          <p:cNvPr id="1675" name="Vector" descr="Vector"/>
          <p:cNvPicPr>
            <a:picLocks noChangeAspect="1"/>
          </p:cNvPicPr>
          <p:nvPr/>
        </p:nvPicPr>
        <p:blipFill>
          <a:blip r:embed="rId42">
            <a:extLst/>
          </a:blip>
          <a:stretch>
            <a:fillRect/>
          </a:stretch>
        </p:blipFill>
        <p:spPr>
          <a:xfrm>
            <a:off x="8565657" y="2211189"/>
            <a:ext cx="25405" cy="25401"/>
          </a:xfrm>
          <a:prstGeom prst="rect">
            <a:avLst/>
          </a:prstGeom>
          <a:ln w="12700">
            <a:miter lim="400000"/>
          </a:ln>
        </p:spPr>
      </p:pic>
      <p:pic>
        <p:nvPicPr>
          <p:cNvPr id="1676" name="Vector" descr="Vector"/>
          <p:cNvPicPr>
            <a:picLocks noChangeAspect="1"/>
          </p:cNvPicPr>
          <p:nvPr/>
        </p:nvPicPr>
        <p:blipFill>
          <a:blip r:embed="rId43">
            <a:extLst/>
          </a:blip>
          <a:stretch>
            <a:fillRect/>
          </a:stretch>
        </p:blipFill>
        <p:spPr>
          <a:xfrm>
            <a:off x="8466910" y="2240359"/>
            <a:ext cx="177793" cy="50900"/>
          </a:xfrm>
          <a:prstGeom prst="rect">
            <a:avLst/>
          </a:prstGeom>
          <a:ln w="12700">
            <a:miter lim="400000"/>
          </a:ln>
        </p:spPr>
      </p:pic>
      <p:pic>
        <p:nvPicPr>
          <p:cNvPr id="1677" name="Vector" descr="Vector"/>
          <p:cNvPicPr>
            <a:picLocks noChangeAspect="1"/>
          </p:cNvPicPr>
          <p:nvPr/>
        </p:nvPicPr>
        <p:blipFill>
          <a:blip r:embed="rId44">
            <a:extLst/>
          </a:blip>
          <a:stretch>
            <a:fillRect/>
          </a:stretch>
        </p:blipFill>
        <p:spPr>
          <a:xfrm>
            <a:off x="9085721" y="6468169"/>
            <a:ext cx="584232" cy="228601"/>
          </a:xfrm>
          <a:prstGeom prst="rect">
            <a:avLst/>
          </a:prstGeom>
          <a:ln w="12700">
            <a:miter lim="400000"/>
          </a:ln>
        </p:spPr>
      </p:pic>
      <p:pic>
        <p:nvPicPr>
          <p:cNvPr id="1678" name="Vector" descr="Vector"/>
          <p:cNvPicPr>
            <a:picLocks noChangeAspect="1"/>
          </p:cNvPicPr>
          <p:nvPr/>
        </p:nvPicPr>
        <p:blipFill>
          <a:blip r:embed="rId45">
            <a:extLst/>
          </a:blip>
          <a:stretch>
            <a:fillRect/>
          </a:stretch>
        </p:blipFill>
        <p:spPr>
          <a:xfrm>
            <a:off x="9195785" y="6555878"/>
            <a:ext cx="50797" cy="38101"/>
          </a:xfrm>
          <a:prstGeom prst="rect">
            <a:avLst/>
          </a:prstGeom>
          <a:ln w="12700">
            <a:miter lim="400000"/>
          </a:ln>
        </p:spPr>
      </p:pic>
      <p:pic>
        <p:nvPicPr>
          <p:cNvPr id="1679" name="Vector" descr="Vector"/>
          <p:cNvPicPr>
            <a:picLocks noChangeAspect="1"/>
          </p:cNvPicPr>
          <p:nvPr/>
        </p:nvPicPr>
        <p:blipFill>
          <a:blip r:embed="rId46">
            <a:extLst/>
          </a:blip>
          <a:stretch>
            <a:fillRect/>
          </a:stretch>
        </p:blipFill>
        <p:spPr>
          <a:xfrm>
            <a:off x="9436113" y="6740228"/>
            <a:ext cx="127009" cy="63501"/>
          </a:xfrm>
          <a:prstGeom prst="rect">
            <a:avLst/>
          </a:prstGeom>
          <a:ln w="12700">
            <a:miter lim="400000"/>
          </a:ln>
        </p:spPr>
      </p:pic>
      <p:pic>
        <p:nvPicPr>
          <p:cNvPr id="1680" name="Vector" descr="Vector"/>
          <p:cNvPicPr>
            <a:picLocks noChangeAspect="1"/>
          </p:cNvPicPr>
          <p:nvPr/>
        </p:nvPicPr>
        <p:blipFill>
          <a:blip r:embed="rId47">
            <a:extLst/>
          </a:blip>
          <a:stretch>
            <a:fillRect/>
          </a:stretch>
        </p:blipFill>
        <p:spPr>
          <a:xfrm>
            <a:off x="9631417" y="6657974"/>
            <a:ext cx="355590" cy="165101"/>
          </a:xfrm>
          <a:prstGeom prst="rect">
            <a:avLst/>
          </a:prstGeom>
          <a:ln w="12700">
            <a:miter lim="400000"/>
          </a:ln>
        </p:spPr>
      </p:pic>
      <p:pic>
        <p:nvPicPr>
          <p:cNvPr id="1681" name="Vector" descr="Vector"/>
          <p:cNvPicPr>
            <a:picLocks noChangeAspect="1"/>
          </p:cNvPicPr>
          <p:nvPr/>
        </p:nvPicPr>
        <p:blipFill>
          <a:blip r:embed="rId48">
            <a:extLst/>
          </a:blip>
          <a:stretch>
            <a:fillRect/>
          </a:stretch>
        </p:blipFill>
        <p:spPr>
          <a:xfrm>
            <a:off x="10016090" y="6746675"/>
            <a:ext cx="76203" cy="38101"/>
          </a:xfrm>
          <a:prstGeom prst="rect">
            <a:avLst/>
          </a:prstGeom>
          <a:ln w="12700">
            <a:miter lim="400000"/>
          </a:ln>
        </p:spPr>
      </p:pic>
      <p:pic>
        <p:nvPicPr>
          <p:cNvPr id="1682" name="Vector" descr="Vector"/>
          <p:cNvPicPr>
            <a:picLocks noChangeAspect="1"/>
          </p:cNvPicPr>
          <p:nvPr/>
        </p:nvPicPr>
        <p:blipFill>
          <a:blip r:embed="rId49">
            <a:extLst/>
          </a:blip>
          <a:stretch>
            <a:fillRect/>
          </a:stretch>
        </p:blipFill>
        <p:spPr>
          <a:xfrm>
            <a:off x="9439630" y="6333232"/>
            <a:ext cx="63523" cy="114301"/>
          </a:xfrm>
          <a:prstGeom prst="rect">
            <a:avLst/>
          </a:prstGeom>
          <a:ln w="12700">
            <a:miter lim="400000"/>
          </a:ln>
        </p:spPr>
      </p:pic>
      <p:pic>
        <p:nvPicPr>
          <p:cNvPr id="1683" name="Vector" descr="Vector"/>
          <p:cNvPicPr>
            <a:picLocks noChangeAspect="1"/>
          </p:cNvPicPr>
          <p:nvPr/>
        </p:nvPicPr>
        <p:blipFill>
          <a:blip r:embed="rId50">
            <a:extLst/>
          </a:blip>
          <a:stretch>
            <a:fillRect/>
          </a:stretch>
        </p:blipFill>
        <p:spPr>
          <a:xfrm>
            <a:off x="9694733" y="6587430"/>
            <a:ext cx="50799" cy="38101"/>
          </a:xfrm>
          <a:prstGeom prst="rect">
            <a:avLst/>
          </a:prstGeom>
          <a:ln w="12700">
            <a:miter lim="400000"/>
          </a:ln>
        </p:spPr>
      </p:pic>
      <p:pic>
        <p:nvPicPr>
          <p:cNvPr id="1684" name="Vector" descr="Vector"/>
          <p:cNvPicPr>
            <a:picLocks noChangeAspect="1"/>
          </p:cNvPicPr>
          <p:nvPr/>
        </p:nvPicPr>
        <p:blipFill>
          <a:blip r:embed="rId51">
            <a:extLst/>
          </a:blip>
          <a:stretch>
            <a:fillRect/>
          </a:stretch>
        </p:blipFill>
        <p:spPr>
          <a:xfrm>
            <a:off x="9758205" y="6542088"/>
            <a:ext cx="88905" cy="50801"/>
          </a:xfrm>
          <a:prstGeom prst="rect">
            <a:avLst/>
          </a:prstGeom>
          <a:ln w="12700">
            <a:miter lim="400000"/>
          </a:ln>
        </p:spPr>
      </p:pic>
      <p:pic>
        <p:nvPicPr>
          <p:cNvPr id="1685" name="Vector" descr="Vector"/>
          <p:cNvPicPr>
            <a:picLocks noChangeAspect="1"/>
          </p:cNvPicPr>
          <p:nvPr/>
        </p:nvPicPr>
        <p:blipFill>
          <a:blip r:embed="rId52">
            <a:extLst/>
          </a:blip>
          <a:stretch>
            <a:fillRect/>
          </a:stretch>
        </p:blipFill>
        <p:spPr>
          <a:xfrm>
            <a:off x="9591885" y="6389786"/>
            <a:ext cx="38087" cy="63501"/>
          </a:xfrm>
          <a:prstGeom prst="rect">
            <a:avLst/>
          </a:prstGeom>
          <a:ln w="12700">
            <a:miter lim="400000"/>
          </a:ln>
        </p:spPr>
      </p:pic>
      <p:pic>
        <p:nvPicPr>
          <p:cNvPr id="1686" name="Vector" descr="Vector"/>
          <p:cNvPicPr>
            <a:picLocks noChangeAspect="1"/>
          </p:cNvPicPr>
          <p:nvPr/>
        </p:nvPicPr>
        <p:blipFill>
          <a:blip r:embed="rId53">
            <a:extLst/>
          </a:blip>
          <a:stretch>
            <a:fillRect/>
          </a:stretch>
        </p:blipFill>
        <p:spPr>
          <a:xfrm>
            <a:off x="9184546" y="4247653"/>
            <a:ext cx="76208" cy="50801"/>
          </a:xfrm>
          <a:prstGeom prst="rect">
            <a:avLst/>
          </a:prstGeom>
          <a:ln w="12700">
            <a:miter lim="400000"/>
          </a:ln>
        </p:spPr>
      </p:pic>
      <p:pic>
        <p:nvPicPr>
          <p:cNvPr id="1687" name="Vector" descr="Vector"/>
          <p:cNvPicPr>
            <a:picLocks noChangeAspect="1"/>
          </p:cNvPicPr>
          <p:nvPr/>
        </p:nvPicPr>
        <p:blipFill>
          <a:blip r:embed="rId54">
            <a:extLst/>
          </a:blip>
          <a:stretch>
            <a:fillRect/>
          </a:stretch>
        </p:blipFill>
        <p:spPr>
          <a:xfrm>
            <a:off x="9287878" y="4336653"/>
            <a:ext cx="38104" cy="25401"/>
          </a:xfrm>
          <a:prstGeom prst="rect">
            <a:avLst/>
          </a:prstGeom>
          <a:ln w="12700">
            <a:miter lim="400000"/>
          </a:ln>
        </p:spPr>
      </p:pic>
      <p:pic>
        <p:nvPicPr>
          <p:cNvPr id="1688" name="Vector" descr="Vector"/>
          <p:cNvPicPr>
            <a:picLocks noChangeAspect="1"/>
          </p:cNvPicPr>
          <p:nvPr/>
        </p:nvPicPr>
        <p:blipFill>
          <a:blip r:embed="rId55">
            <a:extLst/>
          </a:blip>
          <a:stretch>
            <a:fillRect/>
          </a:stretch>
        </p:blipFill>
        <p:spPr>
          <a:xfrm>
            <a:off x="9267356" y="4254301"/>
            <a:ext cx="25405" cy="25401"/>
          </a:xfrm>
          <a:prstGeom prst="rect">
            <a:avLst/>
          </a:prstGeom>
          <a:ln w="12700">
            <a:miter lim="400000"/>
          </a:ln>
        </p:spPr>
      </p:pic>
      <p:pic>
        <p:nvPicPr>
          <p:cNvPr id="1689" name="Vector" descr="Vector"/>
          <p:cNvPicPr>
            <a:picLocks noChangeAspect="1"/>
          </p:cNvPicPr>
          <p:nvPr/>
        </p:nvPicPr>
        <p:blipFill>
          <a:blip r:embed="rId56">
            <a:extLst/>
          </a:blip>
          <a:stretch>
            <a:fillRect/>
          </a:stretch>
        </p:blipFill>
        <p:spPr>
          <a:xfrm>
            <a:off x="9264258" y="4031059"/>
            <a:ext cx="88898" cy="63501"/>
          </a:xfrm>
          <a:prstGeom prst="rect">
            <a:avLst/>
          </a:prstGeom>
          <a:ln w="12700">
            <a:miter lim="400000"/>
          </a:ln>
        </p:spPr>
      </p:pic>
      <p:pic>
        <p:nvPicPr>
          <p:cNvPr id="1690" name="Vector" descr="Vector"/>
          <p:cNvPicPr>
            <a:picLocks noChangeAspect="1"/>
          </p:cNvPicPr>
          <p:nvPr/>
        </p:nvPicPr>
        <p:blipFill>
          <a:blip r:embed="rId57">
            <a:extLst/>
          </a:blip>
          <a:stretch>
            <a:fillRect/>
          </a:stretch>
        </p:blipFill>
        <p:spPr>
          <a:xfrm>
            <a:off x="9235426" y="3804741"/>
            <a:ext cx="38088" cy="76201"/>
          </a:xfrm>
          <a:prstGeom prst="rect">
            <a:avLst/>
          </a:prstGeom>
          <a:ln w="12700">
            <a:miter lim="400000"/>
          </a:ln>
        </p:spPr>
      </p:pic>
      <p:pic>
        <p:nvPicPr>
          <p:cNvPr id="1691" name="Vector" descr="Vector"/>
          <p:cNvPicPr>
            <a:picLocks noChangeAspect="1"/>
          </p:cNvPicPr>
          <p:nvPr/>
        </p:nvPicPr>
        <p:blipFill>
          <a:blip r:embed="rId58">
            <a:extLst/>
          </a:blip>
          <a:stretch>
            <a:fillRect/>
          </a:stretch>
        </p:blipFill>
        <p:spPr>
          <a:xfrm>
            <a:off x="9014519" y="3416398"/>
            <a:ext cx="25408" cy="25401"/>
          </a:xfrm>
          <a:prstGeom prst="rect">
            <a:avLst/>
          </a:prstGeom>
          <a:ln w="12700">
            <a:miter lim="400000"/>
          </a:ln>
        </p:spPr>
      </p:pic>
      <p:pic>
        <p:nvPicPr>
          <p:cNvPr id="1692" name="Vector" descr="Vector"/>
          <p:cNvPicPr>
            <a:picLocks noChangeAspect="1"/>
          </p:cNvPicPr>
          <p:nvPr/>
        </p:nvPicPr>
        <p:blipFill>
          <a:blip r:embed="rId59">
            <a:extLst/>
          </a:blip>
          <a:stretch>
            <a:fillRect/>
          </a:stretch>
        </p:blipFill>
        <p:spPr>
          <a:xfrm>
            <a:off x="8918556" y="3426717"/>
            <a:ext cx="368298" cy="165101"/>
          </a:xfrm>
          <a:prstGeom prst="rect">
            <a:avLst/>
          </a:prstGeom>
          <a:ln w="12700">
            <a:miter lim="400000"/>
          </a:ln>
        </p:spPr>
      </p:pic>
      <p:pic>
        <p:nvPicPr>
          <p:cNvPr id="1693" name="Vector" descr="Vector"/>
          <p:cNvPicPr>
            <a:picLocks noChangeAspect="1"/>
          </p:cNvPicPr>
          <p:nvPr/>
        </p:nvPicPr>
        <p:blipFill>
          <a:blip r:embed="rId60">
            <a:extLst/>
          </a:blip>
          <a:stretch>
            <a:fillRect/>
          </a:stretch>
        </p:blipFill>
        <p:spPr>
          <a:xfrm>
            <a:off x="9072963" y="3592810"/>
            <a:ext cx="114281" cy="76201"/>
          </a:xfrm>
          <a:prstGeom prst="rect">
            <a:avLst/>
          </a:prstGeom>
          <a:ln w="12700">
            <a:miter lim="400000"/>
          </a:ln>
        </p:spPr>
      </p:pic>
      <p:pic>
        <p:nvPicPr>
          <p:cNvPr id="1694" name="Vector" descr="Vector"/>
          <p:cNvPicPr>
            <a:picLocks noChangeAspect="1"/>
          </p:cNvPicPr>
          <p:nvPr/>
        </p:nvPicPr>
        <p:blipFill>
          <a:blip r:embed="rId61">
            <a:extLst/>
          </a:blip>
          <a:stretch>
            <a:fillRect/>
          </a:stretch>
        </p:blipFill>
        <p:spPr>
          <a:xfrm>
            <a:off x="9260033" y="3625850"/>
            <a:ext cx="63501" cy="76201"/>
          </a:xfrm>
          <a:prstGeom prst="rect">
            <a:avLst/>
          </a:prstGeom>
          <a:ln w="12700">
            <a:miter lim="400000"/>
          </a:ln>
        </p:spPr>
      </p:pic>
      <p:pic>
        <p:nvPicPr>
          <p:cNvPr id="1695" name="Vector" descr="Vector"/>
          <p:cNvPicPr>
            <a:picLocks noChangeAspect="1"/>
          </p:cNvPicPr>
          <p:nvPr/>
        </p:nvPicPr>
        <p:blipFill>
          <a:blip r:embed="rId62">
            <a:extLst/>
          </a:blip>
          <a:stretch>
            <a:fillRect/>
          </a:stretch>
        </p:blipFill>
        <p:spPr>
          <a:xfrm>
            <a:off x="9349993" y="3556098"/>
            <a:ext cx="63502" cy="38101"/>
          </a:xfrm>
          <a:prstGeom prst="rect">
            <a:avLst/>
          </a:prstGeom>
          <a:ln w="12700">
            <a:miter lim="400000"/>
          </a:ln>
        </p:spPr>
      </p:pic>
      <p:pic>
        <p:nvPicPr>
          <p:cNvPr id="1696" name="Vector" descr="Vector"/>
          <p:cNvPicPr>
            <a:picLocks noChangeAspect="1"/>
          </p:cNvPicPr>
          <p:nvPr/>
        </p:nvPicPr>
        <p:blipFill>
          <a:blip r:embed="rId63">
            <a:extLst/>
          </a:blip>
          <a:stretch>
            <a:fillRect/>
          </a:stretch>
        </p:blipFill>
        <p:spPr>
          <a:xfrm>
            <a:off x="9435550" y="3555602"/>
            <a:ext cx="25408" cy="25401"/>
          </a:xfrm>
          <a:prstGeom prst="rect">
            <a:avLst/>
          </a:prstGeom>
          <a:ln w="12700">
            <a:miter lim="400000"/>
          </a:ln>
        </p:spPr>
      </p:pic>
      <p:pic>
        <p:nvPicPr>
          <p:cNvPr id="1697" name="Vector" descr="Vector"/>
          <p:cNvPicPr>
            <a:picLocks noChangeAspect="1"/>
          </p:cNvPicPr>
          <p:nvPr/>
        </p:nvPicPr>
        <p:blipFill>
          <a:blip r:embed="rId64">
            <a:extLst/>
          </a:blip>
          <a:stretch>
            <a:fillRect/>
          </a:stretch>
        </p:blipFill>
        <p:spPr>
          <a:xfrm>
            <a:off x="9380992" y="3519487"/>
            <a:ext cx="25402" cy="25401"/>
          </a:xfrm>
          <a:prstGeom prst="rect">
            <a:avLst/>
          </a:prstGeom>
          <a:ln w="12700">
            <a:miter lim="400000"/>
          </a:ln>
        </p:spPr>
      </p:pic>
      <p:pic>
        <p:nvPicPr>
          <p:cNvPr id="1698" name="Vector" descr="Vector"/>
          <p:cNvPicPr>
            <a:picLocks noChangeAspect="1"/>
          </p:cNvPicPr>
          <p:nvPr/>
        </p:nvPicPr>
        <p:blipFill>
          <a:blip r:embed="rId65">
            <a:extLst/>
          </a:blip>
          <a:stretch>
            <a:fillRect/>
          </a:stretch>
        </p:blipFill>
        <p:spPr>
          <a:xfrm>
            <a:off x="8633531" y="2339578"/>
            <a:ext cx="673131" cy="203002"/>
          </a:xfrm>
          <a:prstGeom prst="rect">
            <a:avLst/>
          </a:prstGeom>
          <a:ln w="12700">
            <a:miter lim="400000"/>
          </a:ln>
        </p:spPr>
      </p:pic>
      <p:pic>
        <p:nvPicPr>
          <p:cNvPr id="1699" name="Vector" descr="Vector"/>
          <p:cNvPicPr>
            <a:picLocks noChangeAspect="1"/>
          </p:cNvPicPr>
          <p:nvPr/>
        </p:nvPicPr>
        <p:blipFill>
          <a:blip r:embed="rId66">
            <a:extLst/>
          </a:blip>
          <a:stretch>
            <a:fillRect/>
          </a:stretch>
        </p:blipFill>
        <p:spPr>
          <a:xfrm>
            <a:off x="8711500" y="2251570"/>
            <a:ext cx="76198" cy="63501"/>
          </a:xfrm>
          <a:prstGeom prst="rect">
            <a:avLst/>
          </a:prstGeom>
          <a:ln w="12700">
            <a:miter lim="400000"/>
          </a:ln>
        </p:spPr>
      </p:pic>
      <p:pic>
        <p:nvPicPr>
          <p:cNvPr id="1700" name="Vector" descr="Vector"/>
          <p:cNvPicPr>
            <a:picLocks noChangeAspect="1"/>
          </p:cNvPicPr>
          <p:nvPr/>
        </p:nvPicPr>
        <p:blipFill>
          <a:blip r:embed="rId67">
            <a:extLst/>
          </a:blip>
          <a:stretch>
            <a:fillRect/>
          </a:stretch>
        </p:blipFill>
        <p:spPr>
          <a:xfrm>
            <a:off x="8762901" y="2352575"/>
            <a:ext cx="25405" cy="25401"/>
          </a:xfrm>
          <a:prstGeom prst="rect">
            <a:avLst/>
          </a:prstGeom>
          <a:ln w="12700">
            <a:miter lim="400000"/>
          </a:ln>
        </p:spPr>
      </p:pic>
      <p:pic>
        <p:nvPicPr>
          <p:cNvPr id="1701" name="Vector" descr="Vector"/>
          <p:cNvPicPr>
            <a:picLocks noChangeAspect="1"/>
          </p:cNvPicPr>
          <p:nvPr/>
        </p:nvPicPr>
        <p:blipFill>
          <a:blip r:embed="rId68">
            <a:extLst/>
          </a:blip>
          <a:stretch>
            <a:fillRect/>
          </a:stretch>
        </p:blipFill>
        <p:spPr>
          <a:xfrm>
            <a:off x="8458673" y="1943298"/>
            <a:ext cx="533418" cy="292052"/>
          </a:xfrm>
          <a:prstGeom prst="rect">
            <a:avLst/>
          </a:prstGeom>
          <a:ln w="12700">
            <a:miter lim="400000"/>
          </a:ln>
        </p:spPr>
      </p:pic>
      <p:pic>
        <p:nvPicPr>
          <p:cNvPr id="1702" name="Vector" descr="Vector"/>
          <p:cNvPicPr>
            <a:picLocks noChangeAspect="1"/>
          </p:cNvPicPr>
          <p:nvPr/>
        </p:nvPicPr>
        <p:blipFill>
          <a:blip r:embed="rId69">
            <a:extLst/>
          </a:blip>
          <a:stretch>
            <a:fillRect/>
          </a:stretch>
        </p:blipFill>
        <p:spPr>
          <a:xfrm>
            <a:off x="8777101" y="2577306"/>
            <a:ext cx="1447960" cy="1066504"/>
          </a:xfrm>
          <a:prstGeom prst="rect">
            <a:avLst/>
          </a:prstGeom>
          <a:ln w="12700">
            <a:miter lim="400000"/>
          </a:ln>
        </p:spPr>
      </p:pic>
      <p:pic>
        <p:nvPicPr>
          <p:cNvPr id="1703" name="Vector" descr="Vector"/>
          <p:cNvPicPr>
            <a:picLocks noChangeAspect="1"/>
          </p:cNvPicPr>
          <p:nvPr/>
        </p:nvPicPr>
        <p:blipFill>
          <a:blip r:embed="rId70">
            <a:extLst/>
          </a:blip>
          <a:stretch>
            <a:fillRect/>
          </a:stretch>
        </p:blipFill>
        <p:spPr>
          <a:xfrm>
            <a:off x="9232735" y="2588567"/>
            <a:ext cx="228624" cy="101601"/>
          </a:xfrm>
          <a:prstGeom prst="rect">
            <a:avLst/>
          </a:prstGeom>
          <a:ln w="12700">
            <a:miter lim="400000"/>
          </a:ln>
        </p:spPr>
      </p:pic>
      <p:pic>
        <p:nvPicPr>
          <p:cNvPr id="1704" name="Vector" descr="Vector"/>
          <p:cNvPicPr>
            <a:picLocks noChangeAspect="1"/>
          </p:cNvPicPr>
          <p:nvPr/>
        </p:nvPicPr>
        <p:blipFill>
          <a:blip r:embed="rId71">
            <a:extLst/>
          </a:blip>
          <a:stretch>
            <a:fillRect/>
          </a:stretch>
        </p:blipFill>
        <p:spPr>
          <a:xfrm>
            <a:off x="9308213" y="3124894"/>
            <a:ext cx="63487" cy="76201"/>
          </a:xfrm>
          <a:prstGeom prst="rect">
            <a:avLst/>
          </a:prstGeom>
          <a:ln w="12700">
            <a:miter lim="400000"/>
          </a:ln>
        </p:spPr>
      </p:pic>
      <p:pic>
        <p:nvPicPr>
          <p:cNvPr id="1705" name="Vector" descr="Vector"/>
          <p:cNvPicPr>
            <a:picLocks noChangeAspect="1"/>
          </p:cNvPicPr>
          <p:nvPr/>
        </p:nvPicPr>
        <p:blipFill>
          <a:blip r:embed="rId72">
            <a:extLst/>
          </a:blip>
          <a:stretch>
            <a:fillRect/>
          </a:stretch>
        </p:blipFill>
        <p:spPr>
          <a:xfrm>
            <a:off x="9400168" y="3154411"/>
            <a:ext cx="38101" cy="25401"/>
          </a:xfrm>
          <a:prstGeom prst="rect">
            <a:avLst/>
          </a:prstGeom>
          <a:ln w="12700">
            <a:miter lim="400000"/>
          </a:ln>
        </p:spPr>
      </p:pic>
      <p:pic>
        <p:nvPicPr>
          <p:cNvPr id="1706" name="Vector" descr="Vector"/>
          <p:cNvPicPr>
            <a:picLocks noChangeAspect="1"/>
          </p:cNvPicPr>
          <p:nvPr/>
        </p:nvPicPr>
        <p:blipFill>
          <a:blip r:embed="rId73">
            <a:extLst/>
          </a:blip>
          <a:stretch>
            <a:fillRect/>
          </a:stretch>
        </p:blipFill>
        <p:spPr>
          <a:xfrm>
            <a:off x="9305243" y="3232745"/>
            <a:ext cx="63502" cy="25401"/>
          </a:xfrm>
          <a:prstGeom prst="rect">
            <a:avLst/>
          </a:prstGeom>
          <a:ln w="12700">
            <a:miter lim="400000"/>
          </a:ln>
        </p:spPr>
      </p:pic>
      <p:pic>
        <p:nvPicPr>
          <p:cNvPr id="1707" name="Vector" descr="Vector"/>
          <p:cNvPicPr>
            <a:picLocks noChangeAspect="1"/>
          </p:cNvPicPr>
          <p:nvPr/>
        </p:nvPicPr>
        <p:blipFill>
          <a:blip r:embed="rId74">
            <a:extLst/>
          </a:blip>
          <a:stretch>
            <a:fillRect/>
          </a:stretch>
        </p:blipFill>
        <p:spPr>
          <a:xfrm>
            <a:off x="9855650" y="3764259"/>
            <a:ext cx="38098" cy="38101"/>
          </a:xfrm>
          <a:prstGeom prst="rect">
            <a:avLst/>
          </a:prstGeom>
          <a:ln w="12700">
            <a:miter lim="400000"/>
          </a:ln>
        </p:spPr>
      </p:pic>
      <p:pic>
        <p:nvPicPr>
          <p:cNvPr id="1708" name="Vector" descr="Vector"/>
          <p:cNvPicPr>
            <a:picLocks noChangeAspect="1"/>
          </p:cNvPicPr>
          <p:nvPr/>
        </p:nvPicPr>
        <p:blipFill>
          <a:blip r:embed="rId75">
            <a:extLst/>
          </a:blip>
          <a:stretch>
            <a:fillRect/>
          </a:stretch>
        </p:blipFill>
        <p:spPr>
          <a:xfrm>
            <a:off x="9998286" y="3649166"/>
            <a:ext cx="76202" cy="63501"/>
          </a:xfrm>
          <a:prstGeom prst="rect">
            <a:avLst/>
          </a:prstGeom>
          <a:ln w="12700">
            <a:miter lim="400000"/>
          </a:ln>
        </p:spPr>
      </p:pic>
      <p:pic>
        <p:nvPicPr>
          <p:cNvPr id="1709" name="Vector" descr="Vector"/>
          <p:cNvPicPr>
            <a:picLocks noChangeAspect="1"/>
          </p:cNvPicPr>
          <p:nvPr/>
        </p:nvPicPr>
        <p:blipFill>
          <a:blip r:embed="rId76">
            <a:extLst/>
          </a:blip>
          <a:stretch>
            <a:fillRect/>
          </a:stretch>
        </p:blipFill>
        <p:spPr>
          <a:xfrm>
            <a:off x="10045905" y="3621881"/>
            <a:ext cx="25405" cy="25401"/>
          </a:xfrm>
          <a:prstGeom prst="rect">
            <a:avLst/>
          </a:prstGeom>
          <a:ln w="12700">
            <a:miter lim="400000"/>
          </a:ln>
        </p:spPr>
      </p:pic>
      <p:pic>
        <p:nvPicPr>
          <p:cNvPr id="1710" name="Vector" descr="Vector"/>
          <p:cNvPicPr>
            <a:picLocks noChangeAspect="1"/>
          </p:cNvPicPr>
          <p:nvPr/>
        </p:nvPicPr>
        <p:blipFill>
          <a:blip r:embed="rId77">
            <a:extLst/>
          </a:blip>
          <a:stretch>
            <a:fillRect/>
          </a:stretch>
        </p:blipFill>
        <p:spPr>
          <a:xfrm>
            <a:off x="9258507" y="6369744"/>
            <a:ext cx="63515" cy="38101"/>
          </a:xfrm>
          <a:prstGeom prst="rect">
            <a:avLst/>
          </a:prstGeom>
          <a:ln w="12700">
            <a:miter lim="400000"/>
          </a:ln>
        </p:spPr>
      </p:pic>
      <p:pic>
        <p:nvPicPr>
          <p:cNvPr id="1711" name="Vector" descr="Vector"/>
          <p:cNvPicPr>
            <a:picLocks noChangeAspect="1"/>
          </p:cNvPicPr>
          <p:nvPr/>
        </p:nvPicPr>
        <p:blipFill>
          <a:blip r:embed="rId78">
            <a:extLst/>
          </a:blip>
          <a:stretch>
            <a:fillRect/>
          </a:stretch>
        </p:blipFill>
        <p:spPr>
          <a:xfrm>
            <a:off x="9390777" y="6322119"/>
            <a:ext cx="25395" cy="25401"/>
          </a:xfrm>
          <a:prstGeom prst="rect">
            <a:avLst/>
          </a:prstGeom>
          <a:ln w="12700">
            <a:miter lim="400000"/>
          </a:ln>
        </p:spPr>
      </p:pic>
      <p:pic>
        <p:nvPicPr>
          <p:cNvPr id="1712" name="Vector" descr="Vector"/>
          <p:cNvPicPr>
            <a:picLocks noChangeAspect="1"/>
          </p:cNvPicPr>
          <p:nvPr/>
        </p:nvPicPr>
        <p:blipFill>
          <a:blip r:embed="rId79">
            <a:extLst/>
          </a:blip>
          <a:stretch>
            <a:fillRect/>
          </a:stretch>
        </p:blipFill>
        <p:spPr>
          <a:xfrm>
            <a:off x="9373449" y="6439494"/>
            <a:ext cx="25402" cy="25401"/>
          </a:xfrm>
          <a:prstGeom prst="rect">
            <a:avLst/>
          </a:prstGeom>
          <a:ln w="12700">
            <a:miter lim="400000"/>
          </a:ln>
        </p:spPr>
      </p:pic>
      <p:pic>
        <p:nvPicPr>
          <p:cNvPr id="1713" name="Vector" descr="Vector"/>
          <p:cNvPicPr>
            <a:picLocks noChangeAspect="1"/>
          </p:cNvPicPr>
          <p:nvPr/>
        </p:nvPicPr>
        <p:blipFill>
          <a:blip r:embed="rId80">
            <a:extLst/>
          </a:blip>
          <a:stretch>
            <a:fillRect/>
          </a:stretch>
        </p:blipFill>
        <p:spPr>
          <a:xfrm>
            <a:off x="9542742" y="6339085"/>
            <a:ext cx="38111" cy="50801"/>
          </a:xfrm>
          <a:prstGeom prst="rect">
            <a:avLst/>
          </a:prstGeom>
          <a:ln w="12700">
            <a:miter lim="400000"/>
          </a:ln>
        </p:spPr>
      </p:pic>
      <p:pic>
        <p:nvPicPr>
          <p:cNvPr id="1714" name="Vector" descr="Vector"/>
          <p:cNvPicPr>
            <a:picLocks noChangeAspect="1"/>
          </p:cNvPicPr>
          <p:nvPr/>
        </p:nvPicPr>
        <p:blipFill>
          <a:blip r:embed="rId81">
            <a:extLst/>
          </a:blip>
          <a:stretch>
            <a:fillRect/>
          </a:stretch>
        </p:blipFill>
        <p:spPr>
          <a:xfrm>
            <a:off x="9404381" y="6243934"/>
            <a:ext cx="127013" cy="88901"/>
          </a:xfrm>
          <a:prstGeom prst="rect">
            <a:avLst/>
          </a:prstGeom>
          <a:ln w="12700">
            <a:miter lim="400000"/>
          </a:ln>
        </p:spPr>
      </p:pic>
      <p:pic>
        <p:nvPicPr>
          <p:cNvPr id="1715" name="Vector" descr="Vector"/>
          <p:cNvPicPr>
            <a:picLocks noChangeAspect="1"/>
          </p:cNvPicPr>
          <p:nvPr/>
        </p:nvPicPr>
        <p:blipFill>
          <a:blip r:embed="rId82">
            <a:extLst/>
          </a:blip>
          <a:stretch>
            <a:fillRect/>
          </a:stretch>
        </p:blipFill>
        <p:spPr>
          <a:xfrm>
            <a:off x="9519557" y="6379467"/>
            <a:ext cx="88923" cy="88901"/>
          </a:xfrm>
          <a:prstGeom prst="rect">
            <a:avLst/>
          </a:prstGeom>
          <a:ln w="12700">
            <a:miter lim="400000"/>
          </a:ln>
        </p:spPr>
      </p:pic>
      <p:pic>
        <p:nvPicPr>
          <p:cNvPr id="1716" name="Vector" descr="Vector"/>
          <p:cNvPicPr>
            <a:picLocks noChangeAspect="1"/>
          </p:cNvPicPr>
          <p:nvPr/>
        </p:nvPicPr>
        <p:blipFill>
          <a:blip r:embed="rId83">
            <a:extLst/>
          </a:blip>
          <a:stretch>
            <a:fillRect/>
          </a:stretch>
        </p:blipFill>
        <p:spPr>
          <a:xfrm>
            <a:off x="9658907" y="6522143"/>
            <a:ext cx="25386" cy="25401"/>
          </a:xfrm>
          <a:prstGeom prst="rect">
            <a:avLst/>
          </a:prstGeom>
          <a:ln w="12700">
            <a:miter lim="400000"/>
          </a:ln>
        </p:spPr>
      </p:pic>
      <p:pic>
        <p:nvPicPr>
          <p:cNvPr id="1717" name="Vector" descr="Vector"/>
          <p:cNvPicPr>
            <a:picLocks noChangeAspect="1"/>
          </p:cNvPicPr>
          <p:nvPr/>
        </p:nvPicPr>
        <p:blipFill>
          <a:blip r:embed="rId84">
            <a:extLst/>
          </a:blip>
          <a:stretch>
            <a:fillRect/>
          </a:stretch>
        </p:blipFill>
        <p:spPr>
          <a:xfrm>
            <a:off x="9651490" y="6500416"/>
            <a:ext cx="38099" cy="38101"/>
          </a:xfrm>
          <a:prstGeom prst="rect">
            <a:avLst/>
          </a:prstGeom>
          <a:ln w="12700">
            <a:miter lim="400000"/>
          </a:ln>
        </p:spPr>
      </p:pic>
      <p:pic>
        <p:nvPicPr>
          <p:cNvPr id="1718" name="Vector" descr="Vector"/>
          <p:cNvPicPr>
            <a:picLocks noChangeAspect="1"/>
          </p:cNvPicPr>
          <p:nvPr/>
        </p:nvPicPr>
        <p:blipFill>
          <a:blip r:embed="rId85">
            <a:extLst/>
          </a:blip>
          <a:stretch>
            <a:fillRect/>
          </a:stretch>
        </p:blipFill>
        <p:spPr>
          <a:xfrm>
            <a:off x="9647863" y="6408638"/>
            <a:ext cx="25395" cy="38101"/>
          </a:xfrm>
          <a:prstGeom prst="rect">
            <a:avLst/>
          </a:prstGeom>
          <a:ln w="12700">
            <a:miter lim="400000"/>
          </a:ln>
        </p:spPr>
      </p:pic>
      <p:pic>
        <p:nvPicPr>
          <p:cNvPr id="1719" name="Vector" descr="Vector"/>
          <p:cNvPicPr>
            <a:picLocks noChangeAspect="1"/>
          </p:cNvPicPr>
          <p:nvPr/>
        </p:nvPicPr>
        <p:blipFill>
          <a:blip r:embed="rId86">
            <a:extLst/>
          </a:blip>
          <a:stretch>
            <a:fillRect/>
          </a:stretch>
        </p:blipFill>
        <p:spPr>
          <a:xfrm>
            <a:off x="9709507" y="6505674"/>
            <a:ext cx="38105" cy="38101"/>
          </a:xfrm>
          <a:prstGeom prst="rect">
            <a:avLst/>
          </a:prstGeom>
          <a:ln w="12700">
            <a:miter lim="400000"/>
          </a:ln>
        </p:spPr>
      </p:pic>
      <p:pic>
        <p:nvPicPr>
          <p:cNvPr id="1720" name="Vector" descr="Vector"/>
          <p:cNvPicPr>
            <a:picLocks noChangeAspect="1"/>
          </p:cNvPicPr>
          <p:nvPr/>
        </p:nvPicPr>
        <p:blipFill>
          <a:blip r:embed="rId87">
            <a:extLst/>
          </a:blip>
          <a:stretch>
            <a:fillRect/>
          </a:stretch>
        </p:blipFill>
        <p:spPr>
          <a:xfrm>
            <a:off x="9372237" y="6591697"/>
            <a:ext cx="88911" cy="50801"/>
          </a:xfrm>
          <a:prstGeom prst="rect">
            <a:avLst/>
          </a:prstGeom>
          <a:ln w="12700">
            <a:miter lim="400000"/>
          </a:ln>
        </p:spPr>
      </p:pic>
      <p:pic>
        <p:nvPicPr>
          <p:cNvPr id="1721" name="Vector" descr="Vector"/>
          <p:cNvPicPr>
            <a:picLocks noChangeAspect="1"/>
          </p:cNvPicPr>
          <p:nvPr/>
        </p:nvPicPr>
        <p:blipFill>
          <a:blip r:embed="rId88">
            <a:extLst/>
          </a:blip>
          <a:stretch>
            <a:fillRect/>
          </a:stretch>
        </p:blipFill>
        <p:spPr>
          <a:xfrm>
            <a:off x="9276857" y="6701134"/>
            <a:ext cx="22031" cy="24385"/>
          </a:xfrm>
          <a:prstGeom prst="rect">
            <a:avLst/>
          </a:prstGeom>
          <a:ln w="12700">
            <a:miter lim="400000"/>
          </a:ln>
        </p:spPr>
      </p:pic>
      <p:pic>
        <p:nvPicPr>
          <p:cNvPr id="1722" name="Vector" descr="Vector"/>
          <p:cNvPicPr>
            <a:picLocks noChangeAspect="1"/>
          </p:cNvPicPr>
          <p:nvPr/>
        </p:nvPicPr>
        <p:blipFill>
          <a:blip r:embed="rId89">
            <a:extLst/>
          </a:blip>
          <a:stretch>
            <a:fillRect/>
          </a:stretch>
        </p:blipFill>
        <p:spPr>
          <a:xfrm>
            <a:off x="9341512" y="6668592"/>
            <a:ext cx="25409" cy="25401"/>
          </a:xfrm>
          <a:prstGeom prst="rect">
            <a:avLst/>
          </a:prstGeom>
          <a:ln w="12700">
            <a:miter lim="400000"/>
          </a:ln>
        </p:spPr>
      </p:pic>
      <p:pic>
        <p:nvPicPr>
          <p:cNvPr id="1723" name="Vector" descr="Vector"/>
          <p:cNvPicPr>
            <a:picLocks noChangeAspect="1"/>
          </p:cNvPicPr>
          <p:nvPr/>
        </p:nvPicPr>
        <p:blipFill>
          <a:blip r:embed="rId90">
            <a:extLst/>
          </a:blip>
          <a:stretch>
            <a:fillRect/>
          </a:stretch>
        </p:blipFill>
        <p:spPr>
          <a:xfrm>
            <a:off x="10333042" y="10868421"/>
            <a:ext cx="101593" cy="88901"/>
          </a:xfrm>
          <a:prstGeom prst="rect">
            <a:avLst/>
          </a:prstGeom>
          <a:ln w="12700">
            <a:miter lim="400000"/>
          </a:ln>
        </p:spPr>
      </p:pic>
      <p:pic>
        <p:nvPicPr>
          <p:cNvPr id="1724" name="Vector" descr="Vector"/>
          <p:cNvPicPr>
            <a:picLocks noChangeAspect="1"/>
          </p:cNvPicPr>
          <p:nvPr/>
        </p:nvPicPr>
        <p:blipFill>
          <a:blip r:embed="rId91">
            <a:extLst/>
          </a:blip>
          <a:stretch>
            <a:fillRect/>
          </a:stretch>
        </p:blipFill>
        <p:spPr>
          <a:xfrm>
            <a:off x="10434647" y="10871497"/>
            <a:ext cx="101576" cy="127001"/>
          </a:xfrm>
          <a:prstGeom prst="rect">
            <a:avLst/>
          </a:prstGeom>
          <a:ln w="12700">
            <a:miter lim="400000"/>
          </a:ln>
        </p:spPr>
      </p:pic>
      <p:pic>
        <p:nvPicPr>
          <p:cNvPr id="1725" name="Vector" descr="Vector"/>
          <p:cNvPicPr>
            <a:picLocks noChangeAspect="1"/>
          </p:cNvPicPr>
          <p:nvPr/>
        </p:nvPicPr>
        <p:blipFill>
          <a:blip r:embed="rId92">
            <a:extLst/>
          </a:blip>
          <a:stretch>
            <a:fillRect/>
          </a:stretch>
        </p:blipFill>
        <p:spPr>
          <a:xfrm>
            <a:off x="8679819" y="1771203"/>
            <a:ext cx="1523980" cy="622500"/>
          </a:xfrm>
          <a:prstGeom prst="rect">
            <a:avLst/>
          </a:prstGeom>
          <a:ln w="12700">
            <a:miter lim="400000"/>
          </a:ln>
        </p:spPr>
      </p:pic>
      <p:pic>
        <p:nvPicPr>
          <p:cNvPr id="1726" name="Vector" descr="Vector"/>
          <p:cNvPicPr>
            <a:picLocks noChangeAspect="1"/>
          </p:cNvPicPr>
          <p:nvPr/>
        </p:nvPicPr>
        <p:blipFill>
          <a:blip r:embed="rId93">
            <a:extLst/>
          </a:blip>
          <a:stretch>
            <a:fillRect/>
          </a:stretch>
        </p:blipFill>
        <p:spPr>
          <a:xfrm>
            <a:off x="9621246" y="1731962"/>
            <a:ext cx="3047906" cy="2082900"/>
          </a:xfrm>
          <a:prstGeom prst="rect">
            <a:avLst/>
          </a:prstGeom>
          <a:ln w="12700">
            <a:miter lim="400000"/>
          </a:ln>
        </p:spPr>
      </p:pic>
      <p:pic>
        <p:nvPicPr>
          <p:cNvPr id="1727" name="Vector" descr="Vector"/>
          <p:cNvPicPr>
            <a:picLocks noChangeAspect="1"/>
          </p:cNvPicPr>
          <p:nvPr/>
        </p:nvPicPr>
        <p:blipFill>
          <a:blip r:embed="rId94">
            <a:extLst/>
          </a:blip>
          <a:stretch>
            <a:fillRect/>
          </a:stretch>
        </p:blipFill>
        <p:spPr>
          <a:xfrm>
            <a:off x="12064977" y="2629147"/>
            <a:ext cx="127006" cy="101552"/>
          </a:xfrm>
          <a:prstGeom prst="rect">
            <a:avLst/>
          </a:prstGeom>
          <a:ln w="12700">
            <a:miter lim="400000"/>
          </a:ln>
        </p:spPr>
      </p:pic>
      <p:pic>
        <p:nvPicPr>
          <p:cNvPr id="1728" name="Vector" descr="Vector"/>
          <p:cNvPicPr>
            <a:picLocks noChangeAspect="1"/>
          </p:cNvPicPr>
          <p:nvPr/>
        </p:nvPicPr>
        <p:blipFill>
          <a:blip r:embed="rId95">
            <a:extLst/>
          </a:blip>
          <a:stretch>
            <a:fillRect/>
          </a:stretch>
        </p:blipFill>
        <p:spPr>
          <a:xfrm>
            <a:off x="12575145" y="2741810"/>
            <a:ext cx="88902" cy="50801"/>
          </a:xfrm>
          <a:prstGeom prst="rect">
            <a:avLst/>
          </a:prstGeom>
          <a:ln w="12700">
            <a:miter lim="400000"/>
          </a:ln>
        </p:spPr>
      </p:pic>
      <p:pic>
        <p:nvPicPr>
          <p:cNvPr id="1729" name="Vector" descr="Vector"/>
          <p:cNvPicPr>
            <a:picLocks noChangeAspect="1"/>
          </p:cNvPicPr>
          <p:nvPr/>
        </p:nvPicPr>
        <p:blipFill>
          <a:blip r:embed="rId96">
            <a:extLst/>
          </a:blip>
          <a:stretch>
            <a:fillRect/>
          </a:stretch>
        </p:blipFill>
        <p:spPr>
          <a:xfrm>
            <a:off x="12314804" y="2662782"/>
            <a:ext cx="50812" cy="63501"/>
          </a:xfrm>
          <a:prstGeom prst="rect">
            <a:avLst/>
          </a:prstGeom>
          <a:ln w="12700">
            <a:miter lim="400000"/>
          </a:ln>
        </p:spPr>
      </p:pic>
      <p:pic>
        <p:nvPicPr>
          <p:cNvPr id="1730" name="Vector" descr="Vector"/>
          <p:cNvPicPr>
            <a:picLocks noChangeAspect="1"/>
          </p:cNvPicPr>
          <p:nvPr/>
        </p:nvPicPr>
        <p:blipFill>
          <a:blip r:embed="rId97">
            <a:extLst/>
          </a:blip>
          <a:stretch>
            <a:fillRect/>
          </a:stretch>
        </p:blipFill>
        <p:spPr>
          <a:xfrm>
            <a:off x="12583490" y="2471687"/>
            <a:ext cx="88883" cy="76201"/>
          </a:xfrm>
          <a:prstGeom prst="rect">
            <a:avLst/>
          </a:prstGeom>
          <a:ln w="12700">
            <a:miter lim="400000"/>
          </a:ln>
        </p:spPr>
      </p:pic>
      <p:pic>
        <p:nvPicPr>
          <p:cNvPr id="1731" name="Vector" descr="Vector"/>
          <p:cNvPicPr>
            <a:picLocks noChangeAspect="1"/>
          </p:cNvPicPr>
          <p:nvPr/>
        </p:nvPicPr>
        <p:blipFill>
          <a:blip r:embed="rId98">
            <a:extLst/>
          </a:blip>
          <a:stretch>
            <a:fillRect/>
          </a:stretch>
        </p:blipFill>
        <p:spPr>
          <a:xfrm>
            <a:off x="12046802" y="3259137"/>
            <a:ext cx="571513" cy="304899"/>
          </a:xfrm>
          <a:prstGeom prst="rect">
            <a:avLst/>
          </a:prstGeom>
          <a:ln w="12700">
            <a:miter lim="400000"/>
          </a:ln>
        </p:spPr>
      </p:pic>
      <p:pic>
        <p:nvPicPr>
          <p:cNvPr id="1732" name="Vector" descr="Vector"/>
          <p:cNvPicPr>
            <a:picLocks noChangeAspect="1"/>
          </p:cNvPicPr>
          <p:nvPr/>
        </p:nvPicPr>
        <p:blipFill>
          <a:blip r:embed="rId99">
            <a:extLst/>
          </a:blip>
          <a:stretch>
            <a:fillRect/>
          </a:stretch>
        </p:blipFill>
        <p:spPr>
          <a:xfrm>
            <a:off x="14142857" y="1894185"/>
            <a:ext cx="723945" cy="266701"/>
          </a:xfrm>
          <a:prstGeom prst="rect">
            <a:avLst/>
          </a:prstGeom>
          <a:ln w="12700">
            <a:miter lim="400000"/>
          </a:ln>
        </p:spPr>
      </p:pic>
      <p:pic>
        <p:nvPicPr>
          <p:cNvPr id="1733" name="Vector" descr="Vector"/>
          <p:cNvPicPr>
            <a:picLocks noChangeAspect="1"/>
          </p:cNvPicPr>
          <p:nvPr/>
        </p:nvPicPr>
        <p:blipFill>
          <a:blip r:embed="rId100">
            <a:extLst/>
          </a:blip>
          <a:stretch>
            <a:fillRect/>
          </a:stretch>
        </p:blipFill>
        <p:spPr>
          <a:xfrm>
            <a:off x="14535080" y="1860649"/>
            <a:ext cx="469903" cy="114202"/>
          </a:xfrm>
          <a:prstGeom prst="rect">
            <a:avLst/>
          </a:prstGeom>
          <a:ln w="12700">
            <a:miter lim="400000"/>
          </a:ln>
        </p:spPr>
      </p:pic>
      <p:pic>
        <p:nvPicPr>
          <p:cNvPr id="1734" name="Vector" descr="Vector"/>
          <p:cNvPicPr>
            <a:picLocks noChangeAspect="1"/>
          </p:cNvPicPr>
          <p:nvPr/>
        </p:nvPicPr>
        <p:blipFill>
          <a:blip r:embed="rId101">
            <a:extLst/>
          </a:blip>
          <a:stretch>
            <a:fillRect/>
          </a:stretch>
        </p:blipFill>
        <p:spPr>
          <a:xfrm>
            <a:off x="22714015" y="10003829"/>
            <a:ext cx="266689" cy="317501"/>
          </a:xfrm>
          <a:prstGeom prst="rect">
            <a:avLst/>
          </a:prstGeom>
          <a:ln w="12700">
            <a:miter lim="400000"/>
          </a:ln>
        </p:spPr>
      </p:pic>
      <p:pic>
        <p:nvPicPr>
          <p:cNvPr id="1735" name="Vector" descr="Vector"/>
          <p:cNvPicPr>
            <a:picLocks noChangeAspect="1"/>
          </p:cNvPicPr>
          <p:nvPr/>
        </p:nvPicPr>
        <p:blipFill>
          <a:blip r:embed="rId102">
            <a:extLst/>
          </a:blip>
          <a:stretch>
            <a:fillRect/>
          </a:stretch>
        </p:blipFill>
        <p:spPr>
          <a:xfrm>
            <a:off x="22662999" y="9868197"/>
            <a:ext cx="114372" cy="165101"/>
          </a:xfrm>
          <a:prstGeom prst="rect">
            <a:avLst/>
          </a:prstGeom>
          <a:ln w="12700">
            <a:miter lim="400000"/>
          </a:ln>
        </p:spPr>
      </p:pic>
      <p:pic>
        <p:nvPicPr>
          <p:cNvPr id="1736" name="Vector" descr="Vector"/>
          <p:cNvPicPr>
            <a:picLocks noChangeAspect="1"/>
          </p:cNvPicPr>
          <p:nvPr/>
        </p:nvPicPr>
        <p:blipFill>
          <a:blip r:embed="rId103">
            <a:extLst/>
          </a:blip>
          <a:stretch>
            <a:fillRect/>
          </a:stretch>
        </p:blipFill>
        <p:spPr>
          <a:xfrm>
            <a:off x="22328537" y="10237787"/>
            <a:ext cx="431715" cy="381001"/>
          </a:xfrm>
          <a:prstGeom prst="rect">
            <a:avLst/>
          </a:prstGeom>
          <a:ln w="12700">
            <a:miter lim="400000"/>
          </a:ln>
        </p:spPr>
      </p:pic>
      <p:pic>
        <p:nvPicPr>
          <p:cNvPr id="1737" name="Vector" descr="Vector"/>
          <p:cNvPicPr>
            <a:picLocks noChangeAspect="1"/>
          </p:cNvPicPr>
          <p:nvPr/>
        </p:nvPicPr>
        <p:blipFill>
          <a:blip r:embed="rId104">
            <a:extLst/>
          </a:blip>
          <a:stretch>
            <a:fillRect/>
          </a:stretch>
        </p:blipFill>
        <p:spPr>
          <a:xfrm>
            <a:off x="22376311" y="10612139"/>
            <a:ext cx="50795" cy="76201"/>
          </a:xfrm>
          <a:prstGeom prst="rect">
            <a:avLst/>
          </a:prstGeom>
          <a:ln w="12700">
            <a:miter lim="400000"/>
          </a:ln>
        </p:spPr>
      </p:pic>
      <p:pic>
        <p:nvPicPr>
          <p:cNvPr id="1738" name="Vector" descr="Vector"/>
          <p:cNvPicPr>
            <a:picLocks noChangeAspect="1"/>
          </p:cNvPicPr>
          <p:nvPr/>
        </p:nvPicPr>
        <p:blipFill>
          <a:blip r:embed="rId105">
            <a:extLst/>
          </a:blip>
          <a:stretch>
            <a:fillRect/>
          </a:stretch>
        </p:blipFill>
        <p:spPr>
          <a:xfrm>
            <a:off x="15834641" y="8562181"/>
            <a:ext cx="406250" cy="800199"/>
          </a:xfrm>
          <a:prstGeom prst="rect">
            <a:avLst/>
          </a:prstGeom>
          <a:ln w="12700">
            <a:miter lim="400000"/>
          </a:ln>
        </p:spPr>
      </p:pic>
      <p:pic>
        <p:nvPicPr>
          <p:cNvPr id="1739" name="Vector" descr="Vector"/>
          <p:cNvPicPr>
            <a:picLocks noChangeAspect="1"/>
          </p:cNvPicPr>
          <p:nvPr/>
        </p:nvPicPr>
        <p:blipFill>
          <a:blip r:embed="rId106">
            <a:extLst/>
          </a:blip>
          <a:stretch>
            <a:fillRect/>
          </a:stretch>
        </p:blipFill>
        <p:spPr>
          <a:xfrm>
            <a:off x="16468518" y="9067006"/>
            <a:ext cx="63505" cy="50801"/>
          </a:xfrm>
          <a:prstGeom prst="rect">
            <a:avLst/>
          </a:prstGeom>
          <a:ln w="12700">
            <a:miter lim="400000"/>
          </a:ln>
        </p:spPr>
      </p:pic>
      <p:pic>
        <p:nvPicPr>
          <p:cNvPr id="1740" name="Vector" descr="Vector"/>
          <p:cNvPicPr>
            <a:picLocks noChangeAspect="1"/>
          </p:cNvPicPr>
          <p:nvPr/>
        </p:nvPicPr>
        <p:blipFill>
          <a:blip r:embed="rId107">
            <a:extLst/>
          </a:blip>
          <a:stretch>
            <a:fillRect/>
          </a:stretch>
        </p:blipFill>
        <p:spPr>
          <a:xfrm>
            <a:off x="16589830" y="9024838"/>
            <a:ext cx="38093" cy="50801"/>
          </a:xfrm>
          <a:prstGeom prst="rect">
            <a:avLst/>
          </a:prstGeom>
          <a:ln w="12700">
            <a:miter lim="400000"/>
          </a:ln>
        </p:spPr>
      </p:pic>
      <p:pic>
        <p:nvPicPr>
          <p:cNvPr id="1741" name="Vector" descr="Vector"/>
          <p:cNvPicPr>
            <a:picLocks noChangeAspect="1"/>
          </p:cNvPicPr>
          <p:nvPr/>
        </p:nvPicPr>
        <p:blipFill>
          <a:blip r:embed="rId108">
            <a:extLst/>
          </a:blip>
          <a:stretch>
            <a:fillRect/>
          </a:stretch>
        </p:blipFill>
        <p:spPr>
          <a:xfrm>
            <a:off x="21186074" y="10238978"/>
            <a:ext cx="215926" cy="190501"/>
          </a:xfrm>
          <a:prstGeom prst="rect">
            <a:avLst/>
          </a:prstGeom>
          <a:ln w="12700">
            <a:miter lim="400000"/>
          </a:ln>
        </p:spPr>
      </p:pic>
      <p:pic>
        <p:nvPicPr>
          <p:cNvPr id="1742" name="Vector" descr="Vector"/>
          <p:cNvPicPr>
            <a:picLocks noChangeAspect="1"/>
          </p:cNvPicPr>
          <p:nvPr/>
        </p:nvPicPr>
        <p:blipFill>
          <a:blip r:embed="rId109">
            <a:extLst/>
          </a:blip>
          <a:stretch>
            <a:fillRect/>
          </a:stretch>
        </p:blipFill>
        <p:spPr>
          <a:xfrm>
            <a:off x="21139897" y="10182324"/>
            <a:ext cx="38101" cy="50801"/>
          </a:xfrm>
          <a:prstGeom prst="rect">
            <a:avLst/>
          </a:prstGeom>
          <a:ln w="12700">
            <a:miter lim="400000"/>
          </a:ln>
        </p:spPr>
      </p:pic>
      <p:pic>
        <p:nvPicPr>
          <p:cNvPr id="1743" name="Vector" descr="Vector"/>
          <p:cNvPicPr>
            <a:picLocks noChangeAspect="1"/>
          </p:cNvPicPr>
          <p:nvPr/>
        </p:nvPicPr>
        <p:blipFill>
          <a:blip r:embed="rId110">
            <a:extLst/>
          </a:blip>
          <a:stretch>
            <a:fillRect/>
          </a:stretch>
        </p:blipFill>
        <p:spPr>
          <a:xfrm>
            <a:off x="21349366" y="10188078"/>
            <a:ext cx="38112" cy="63501"/>
          </a:xfrm>
          <a:prstGeom prst="rect">
            <a:avLst/>
          </a:prstGeom>
          <a:ln w="12700">
            <a:miter lim="400000"/>
          </a:ln>
        </p:spPr>
      </p:pic>
      <p:pic>
        <p:nvPicPr>
          <p:cNvPr id="1744" name="Vector" descr="Vector"/>
          <p:cNvPicPr>
            <a:picLocks noChangeAspect="1"/>
          </p:cNvPicPr>
          <p:nvPr/>
        </p:nvPicPr>
        <p:blipFill>
          <a:blip r:embed="rId111">
            <a:extLst/>
          </a:blip>
          <a:stretch>
            <a:fillRect/>
          </a:stretch>
        </p:blipFill>
        <p:spPr>
          <a:xfrm>
            <a:off x="16372961" y="7086698"/>
            <a:ext cx="88888" cy="38101"/>
          </a:xfrm>
          <a:prstGeom prst="rect">
            <a:avLst/>
          </a:prstGeom>
          <a:ln w="12700">
            <a:miter lim="400000"/>
          </a:ln>
        </p:spPr>
      </p:pic>
      <p:pic>
        <p:nvPicPr>
          <p:cNvPr id="1745" name="Vector" descr="Vector"/>
          <p:cNvPicPr>
            <a:picLocks noChangeAspect="1"/>
          </p:cNvPicPr>
          <p:nvPr/>
        </p:nvPicPr>
        <p:blipFill>
          <a:blip r:embed="rId112">
            <a:extLst/>
          </a:blip>
          <a:stretch>
            <a:fillRect/>
          </a:stretch>
        </p:blipFill>
        <p:spPr>
          <a:xfrm>
            <a:off x="22193290" y="9020075"/>
            <a:ext cx="177847" cy="165003"/>
          </a:xfrm>
          <a:prstGeom prst="rect">
            <a:avLst/>
          </a:prstGeom>
          <a:ln w="12700">
            <a:miter lim="400000"/>
          </a:ln>
        </p:spPr>
      </p:pic>
      <p:pic>
        <p:nvPicPr>
          <p:cNvPr id="1746" name="Vector" descr="Vector"/>
          <p:cNvPicPr>
            <a:picLocks noChangeAspect="1"/>
          </p:cNvPicPr>
          <p:nvPr/>
        </p:nvPicPr>
        <p:blipFill>
          <a:blip r:embed="rId113">
            <a:extLst/>
          </a:blip>
          <a:stretch>
            <a:fillRect/>
          </a:stretch>
        </p:blipFill>
        <p:spPr>
          <a:xfrm>
            <a:off x="22361918" y="9059862"/>
            <a:ext cx="38108" cy="50801"/>
          </a:xfrm>
          <a:prstGeom prst="rect">
            <a:avLst/>
          </a:prstGeom>
          <a:ln w="12700">
            <a:miter lim="400000"/>
          </a:ln>
        </p:spPr>
      </p:pic>
      <p:pic>
        <p:nvPicPr>
          <p:cNvPr id="1747" name="Vector" descr="Vector"/>
          <p:cNvPicPr>
            <a:picLocks noChangeAspect="1"/>
          </p:cNvPicPr>
          <p:nvPr/>
        </p:nvPicPr>
        <p:blipFill>
          <a:blip r:embed="rId114">
            <a:extLst/>
          </a:blip>
          <a:stretch>
            <a:fillRect/>
          </a:stretch>
        </p:blipFill>
        <p:spPr>
          <a:xfrm>
            <a:off x="22399755" y="9102030"/>
            <a:ext cx="38103" cy="38101"/>
          </a:xfrm>
          <a:prstGeom prst="rect">
            <a:avLst/>
          </a:prstGeom>
          <a:ln w="12700">
            <a:miter lim="400000"/>
          </a:ln>
        </p:spPr>
      </p:pic>
      <p:pic>
        <p:nvPicPr>
          <p:cNvPr id="1748" name="Vector" descr="Vector"/>
          <p:cNvPicPr>
            <a:picLocks noChangeAspect="1"/>
          </p:cNvPicPr>
          <p:nvPr/>
        </p:nvPicPr>
        <p:blipFill>
          <a:blip r:embed="rId115">
            <a:extLst/>
          </a:blip>
          <a:stretch>
            <a:fillRect/>
          </a:stretch>
        </p:blipFill>
        <p:spPr>
          <a:xfrm>
            <a:off x="22903712" y="8861325"/>
            <a:ext cx="88901" cy="76201"/>
          </a:xfrm>
          <a:prstGeom prst="rect">
            <a:avLst/>
          </a:prstGeom>
          <a:ln w="12700">
            <a:miter lim="400000"/>
          </a:ln>
        </p:spPr>
      </p:pic>
      <p:pic>
        <p:nvPicPr>
          <p:cNvPr id="1749" name="Vector" descr="Vector"/>
          <p:cNvPicPr>
            <a:picLocks noChangeAspect="1"/>
          </p:cNvPicPr>
          <p:nvPr/>
        </p:nvPicPr>
        <p:blipFill>
          <a:blip r:embed="rId116">
            <a:extLst/>
          </a:blip>
          <a:stretch>
            <a:fillRect/>
          </a:stretch>
        </p:blipFill>
        <p:spPr>
          <a:xfrm>
            <a:off x="22970948" y="8803084"/>
            <a:ext cx="88894" cy="50801"/>
          </a:xfrm>
          <a:prstGeom prst="rect">
            <a:avLst/>
          </a:prstGeom>
          <a:ln w="12700">
            <a:miter lim="400000"/>
          </a:ln>
        </p:spPr>
      </p:pic>
      <p:pic>
        <p:nvPicPr>
          <p:cNvPr id="1750" name="Vector" descr="Vector"/>
          <p:cNvPicPr>
            <a:picLocks noChangeAspect="1"/>
          </p:cNvPicPr>
          <p:nvPr/>
        </p:nvPicPr>
        <p:blipFill>
          <a:blip r:embed="rId117">
            <a:extLst/>
          </a:blip>
          <a:stretch>
            <a:fillRect/>
          </a:stretch>
        </p:blipFill>
        <p:spPr>
          <a:xfrm>
            <a:off x="22941427" y="8955087"/>
            <a:ext cx="50800" cy="38101"/>
          </a:xfrm>
          <a:prstGeom prst="rect">
            <a:avLst/>
          </a:prstGeom>
          <a:ln w="12700">
            <a:miter lim="400000"/>
          </a:ln>
        </p:spPr>
      </p:pic>
      <p:pic>
        <p:nvPicPr>
          <p:cNvPr id="1751" name="Vector" descr="Vector"/>
          <p:cNvPicPr>
            <a:picLocks noChangeAspect="1"/>
          </p:cNvPicPr>
          <p:nvPr/>
        </p:nvPicPr>
        <p:blipFill>
          <a:blip r:embed="rId118">
            <a:extLst/>
          </a:blip>
          <a:stretch>
            <a:fillRect/>
          </a:stretch>
        </p:blipFill>
        <p:spPr>
          <a:xfrm>
            <a:off x="22889126" y="8820943"/>
            <a:ext cx="50791" cy="50801"/>
          </a:xfrm>
          <a:prstGeom prst="rect">
            <a:avLst/>
          </a:prstGeom>
          <a:ln w="12700">
            <a:miter lim="400000"/>
          </a:ln>
        </p:spPr>
      </p:pic>
      <p:pic>
        <p:nvPicPr>
          <p:cNvPr id="1752" name="Vector" descr="Vector"/>
          <p:cNvPicPr>
            <a:picLocks noChangeAspect="1"/>
          </p:cNvPicPr>
          <p:nvPr/>
        </p:nvPicPr>
        <p:blipFill>
          <a:blip r:embed="rId119">
            <a:extLst/>
          </a:blip>
          <a:stretch>
            <a:fillRect/>
          </a:stretch>
        </p:blipFill>
        <p:spPr>
          <a:xfrm>
            <a:off x="23007046" y="8897242"/>
            <a:ext cx="25401" cy="25401"/>
          </a:xfrm>
          <a:prstGeom prst="rect">
            <a:avLst/>
          </a:prstGeom>
          <a:ln w="12700">
            <a:miter lim="400000"/>
          </a:ln>
        </p:spPr>
      </p:pic>
      <p:pic>
        <p:nvPicPr>
          <p:cNvPr id="1753" name="Vector" descr="Vector"/>
          <p:cNvPicPr>
            <a:picLocks noChangeAspect="1"/>
          </p:cNvPicPr>
          <p:nvPr/>
        </p:nvPicPr>
        <p:blipFill>
          <a:blip r:embed="rId120">
            <a:extLst/>
          </a:blip>
          <a:stretch>
            <a:fillRect/>
          </a:stretch>
        </p:blipFill>
        <p:spPr>
          <a:xfrm>
            <a:off x="23008440" y="8858448"/>
            <a:ext cx="25400" cy="25401"/>
          </a:xfrm>
          <a:prstGeom prst="rect">
            <a:avLst/>
          </a:prstGeom>
          <a:ln w="12700">
            <a:miter lim="400000"/>
          </a:ln>
        </p:spPr>
      </p:pic>
      <p:pic>
        <p:nvPicPr>
          <p:cNvPr id="1754" name="Vector" descr="Vector"/>
          <p:cNvPicPr>
            <a:picLocks noChangeAspect="1"/>
          </p:cNvPicPr>
          <p:nvPr/>
        </p:nvPicPr>
        <p:blipFill>
          <a:blip r:embed="rId121">
            <a:extLst/>
          </a:blip>
          <a:stretch>
            <a:fillRect/>
          </a:stretch>
        </p:blipFill>
        <p:spPr>
          <a:xfrm>
            <a:off x="23028591" y="8934450"/>
            <a:ext cx="25398" cy="25401"/>
          </a:xfrm>
          <a:prstGeom prst="rect">
            <a:avLst/>
          </a:prstGeom>
          <a:ln w="12700">
            <a:miter lim="400000"/>
          </a:ln>
        </p:spPr>
      </p:pic>
      <p:pic>
        <p:nvPicPr>
          <p:cNvPr id="1755" name="Vector" descr="Vector"/>
          <p:cNvPicPr>
            <a:picLocks noChangeAspect="1"/>
          </p:cNvPicPr>
          <p:nvPr/>
        </p:nvPicPr>
        <p:blipFill>
          <a:blip r:embed="rId122">
            <a:extLst/>
          </a:blip>
          <a:stretch>
            <a:fillRect/>
          </a:stretch>
        </p:blipFill>
        <p:spPr>
          <a:xfrm>
            <a:off x="23024327" y="8969077"/>
            <a:ext cx="25400" cy="25401"/>
          </a:xfrm>
          <a:prstGeom prst="rect">
            <a:avLst/>
          </a:prstGeom>
          <a:ln w="12700">
            <a:miter lim="400000"/>
          </a:ln>
        </p:spPr>
      </p:pic>
      <p:pic>
        <p:nvPicPr>
          <p:cNvPr id="1756" name="Vector" descr="Vector"/>
          <p:cNvPicPr>
            <a:picLocks noChangeAspect="1"/>
          </p:cNvPicPr>
          <p:nvPr/>
        </p:nvPicPr>
        <p:blipFill>
          <a:blip r:embed="rId123">
            <a:extLst/>
          </a:blip>
          <a:stretch>
            <a:fillRect/>
          </a:stretch>
        </p:blipFill>
        <p:spPr>
          <a:xfrm>
            <a:off x="22330461" y="9043789"/>
            <a:ext cx="25393" cy="38101"/>
          </a:xfrm>
          <a:prstGeom prst="rect">
            <a:avLst/>
          </a:prstGeom>
          <a:ln w="12700">
            <a:miter lim="400000"/>
          </a:ln>
        </p:spPr>
      </p:pic>
      <p:pic>
        <p:nvPicPr>
          <p:cNvPr id="1757" name="Vector" descr="Vector"/>
          <p:cNvPicPr>
            <a:picLocks noChangeAspect="1"/>
          </p:cNvPicPr>
          <p:nvPr/>
        </p:nvPicPr>
        <p:blipFill>
          <a:blip r:embed="rId124">
            <a:extLst/>
          </a:blip>
          <a:stretch>
            <a:fillRect/>
          </a:stretch>
        </p:blipFill>
        <p:spPr>
          <a:xfrm>
            <a:off x="22500665" y="9026921"/>
            <a:ext cx="25402" cy="25401"/>
          </a:xfrm>
          <a:prstGeom prst="rect">
            <a:avLst/>
          </a:prstGeom>
          <a:ln w="12700">
            <a:miter lim="400000"/>
          </a:ln>
        </p:spPr>
      </p:pic>
      <p:pic>
        <p:nvPicPr>
          <p:cNvPr id="1758" name="Vector" descr="Vector"/>
          <p:cNvPicPr>
            <a:picLocks noChangeAspect="1"/>
          </p:cNvPicPr>
          <p:nvPr/>
        </p:nvPicPr>
        <p:blipFill>
          <a:blip r:embed="rId125">
            <a:extLst/>
          </a:blip>
          <a:stretch>
            <a:fillRect/>
          </a:stretch>
        </p:blipFill>
        <p:spPr>
          <a:xfrm>
            <a:off x="22473901" y="8976617"/>
            <a:ext cx="25407" cy="38101"/>
          </a:xfrm>
          <a:prstGeom prst="rect">
            <a:avLst/>
          </a:prstGeom>
          <a:ln w="12700">
            <a:miter lim="400000"/>
          </a:ln>
        </p:spPr>
      </p:pic>
      <p:pic>
        <p:nvPicPr>
          <p:cNvPr id="1759" name="Vector" descr="Vector"/>
          <p:cNvPicPr>
            <a:picLocks noChangeAspect="1"/>
          </p:cNvPicPr>
          <p:nvPr/>
        </p:nvPicPr>
        <p:blipFill>
          <a:blip r:embed="rId126">
            <a:extLst/>
          </a:blip>
          <a:stretch>
            <a:fillRect/>
          </a:stretch>
        </p:blipFill>
        <p:spPr>
          <a:xfrm>
            <a:off x="22462346" y="8936930"/>
            <a:ext cx="38103" cy="38101"/>
          </a:xfrm>
          <a:prstGeom prst="rect">
            <a:avLst/>
          </a:prstGeom>
          <a:ln w="12700">
            <a:miter lim="400000"/>
          </a:ln>
        </p:spPr>
      </p:pic>
      <p:pic>
        <p:nvPicPr>
          <p:cNvPr id="1760" name="Vector" descr="Vector"/>
          <p:cNvPicPr>
            <a:picLocks noChangeAspect="1"/>
          </p:cNvPicPr>
          <p:nvPr/>
        </p:nvPicPr>
        <p:blipFill>
          <a:blip r:embed="rId127">
            <a:extLst/>
          </a:blip>
          <a:stretch>
            <a:fillRect/>
          </a:stretch>
        </p:blipFill>
        <p:spPr>
          <a:xfrm>
            <a:off x="22417360" y="8870156"/>
            <a:ext cx="38101" cy="38101"/>
          </a:xfrm>
          <a:prstGeom prst="rect">
            <a:avLst/>
          </a:prstGeom>
          <a:ln w="12700">
            <a:miter lim="400000"/>
          </a:ln>
        </p:spPr>
      </p:pic>
      <p:pic>
        <p:nvPicPr>
          <p:cNvPr id="1761" name="Vector" descr="Vector"/>
          <p:cNvPicPr>
            <a:picLocks noChangeAspect="1"/>
          </p:cNvPicPr>
          <p:nvPr/>
        </p:nvPicPr>
        <p:blipFill>
          <a:blip r:embed="rId128">
            <a:extLst/>
          </a:blip>
          <a:stretch>
            <a:fillRect/>
          </a:stretch>
        </p:blipFill>
        <p:spPr>
          <a:xfrm>
            <a:off x="22340371" y="8722320"/>
            <a:ext cx="50797" cy="50801"/>
          </a:xfrm>
          <a:prstGeom prst="rect">
            <a:avLst/>
          </a:prstGeom>
          <a:ln w="12700">
            <a:miter lim="400000"/>
          </a:ln>
        </p:spPr>
      </p:pic>
      <p:pic>
        <p:nvPicPr>
          <p:cNvPr id="1762" name="Vector" descr="Vector"/>
          <p:cNvPicPr>
            <a:picLocks noChangeAspect="1"/>
          </p:cNvPicPr>
          <p:nvPr/>
        </p:nvPicPr>
        <p:blipFill>
          <a:blip r:embed="rId129">
            <a:extLst/>
          </a:blip>
          <a:stretch>
            <a:fillRect/>
          </a:stretch>
        </p:blipFill>
        <p:spPr>
          <a:xfrm>
            <a:off x="22367781" y="8775997"/>
            <a:ext cx="25409" cy="25401"/>
          </a:xfrm>
          <a:prstGeom prst="rect">
            <a:avLst/>
          </a:prstGeom>
          <a:ln w="12700">
            <a:miter lim="400000"/>
          </a:ln>
        </p:spPr>
      </p:pic>
      <p:pic>
        <p:nvPicPr>
          <p:cNvPr id="1763" name="Vector" descr="Vector"/>
          <p:cNvPicPr>
            <a:picLocks noChangeAspect="1"/>
          </p:cNvPicPr>
          <p:nvPr/>
        </p:nvPicPr>
        <p:blipFill>
          <a:blip r:embed="rId130">
            <a:extLst/>
          </a:blip>
          <a:stretch>
            <a:fillRect/>
          </a:stretch>
        </p:blipFill>
        <p:spPr>
          <a:xfrm>
            <a:off x="22382613" y="8795841"/>
            <a:ext cx="38101" cy="38101"/>
          </a:xfrm>
          <a:prstGeom prst="rect">
            <a:avLst/>
          </a:prstGeom>
          <a:ln w="12700">
            <a:miter lim="400000"/>
          </a:ln>
        </p:spPr>
      </p:pic>
      <p:pic>
        <p:nvPicPr>
          <p:cNvPr id="1764" name="Vector" descr="Vector"/>
          <p:cNvPicPr>
            <a:picLocks noChangeAspect="1"/>
          </p:cNvPicPr>
          <p:nvPr/>
        </p:nvPicPr>
        <p:blipFill>
          <a:blip r:embed="rId131">
            <a:extLst/>
          </a:blip>
          <a:stretch>
            <a:fillRect/>
          </a:stretch>
        </p:blipFill>
        <p:spPr>
          <a:xfrm>
            <a:off x="22332708" y="8701682"/>
            <a:ext cx="25390" cy="38101"/>
          </a:xfrm>
          <a:prstGeom prst="rect">
            <a:avLst/>
          </a:prstGeom>
          <a:ln w="12700">
            <a:miter lim="400000"/>
          </a:ln>
        </p:spPr>
      </p:pic>
      <p:pic>
        <p:nvPicPr>
          <p:cNvPr id="1765" name="Vector" descr="Vector"/>
          <p:cNvPicPr>
            <a:picLocks noChangeAspect="1"/>
          </p:cNvPicPr>
          <p:nvPr/>
        </p:nvPicPr>
        <p:blipFill>
          <a:blip r:embed="rId132">
            <a:extLst/>
          </a:blip>
          <a:stretch>
            <a:fillRect/>
          </a:stretch>
        </p:blipFill>
        <p:spPr>
          <a:xfrm>
            <a:off x="22398480" y="8725594"/>
            <a:ext cx="63539" cy="139701"/>
          </a:xfrm>
          <a:prstGeom prst="rect">
            <a:avLst/>
          </a:prstGeom>
          <a:ln w="12700">
            <a:miter lim="400000"/>
          </a:ln>
        </p:spPr>
      </p:pic>
      <p:pic>
        <p:nvPicPr>
          <p:cNvPr id="1766" name="Vector" descr="Vector"/>
          <p:cNvPicPr>
            <a:picLocks noChangeAspect="1"/>
          </p:cNvPicPr>
          <p:nvPr/>
        </p:nvPicPr>
        <p:blipFill>
          <a:blip r:embed="rId133">
            <a:extLst/>
          </a:blip>
          <a:stretch>
            <a:fillRect/>
          </a:stretch>
        </p:blipFill>
        <p:spPr>
          <a:xfrm>
            <a:off x="19536849" y="8472387"/>
            <a:ext cx="2133688" cy="1676302"/>
          </a:xfrm>
          <a:prstGeom prst="rect">
            <a:avLst/>
          </a:prstGeom>
          <a:ln w="12700">
            <a:miter lim="400000"/>
          </a:ln>
        </p:spPr>
      </p:pic>
      <p:pic>
        <p:nvPicPr>
          <p:cNvPr id="1767" name="Vector" descr="Vector"/>
          <p:cNvPicPr>
            <a:picLocks noChangeAspect="1"/>
          </p:cNvPicPr>
          <p:nvPr/>
        </p:nvPicPr>
        <p:blipFill>
          <a:blip r:embed="rId134">
            <a:extLst/>
          </a:blip>
          <a:stretch>
            <a:fillRect/>
          </a:stretch>
        </p:blipFill>
        <p:spPr>
          <a:xfrm>
            <a:off x="20411250" y="8503642"/>
            <a:ext cx="88891" cy="63501"/>
          </a:xfrm>
          <a:prstGeom prst="rect">
            <a:avLst/>
          </a:prstGeom>
          <a:ln w="12700">
            <a:miter lim="400000"/>
          </a:ln>
        </p:spPr>
      </p:pic>
      <p:pic>
        <p:nvPicPr>
          <p:cNvPr id="1768" name="Vector" descr="Vector"/>
          <p:cNvPicPr>
            <a:picLocks noChangeAspect="1"/>
          </p:cNvPicPr>
          <p:nvPr/>
        </p:nvPicPr>
        <p:blipFill>
          <a:blip r:embed="rId135">
            <a:extLst/>
          </a:blip>
          <a:stretch>
            <a:fillRect/>
          </a:stretch>
        </p:blipFill>
        <p:spPr>
          <a:xfrm>
            <a:off x="20755943" y="9943802"/>
            <a:ext cx="88917" cy="38101"/>
          </a:xfrm>
          <a:prstGeom prst="rect">
            <a:avLst/>
          </a:prstGeom>
          <a:ln w="12700">
            <a:miter lim="400000"/>
          </a:ln>
        </p:spPr>
      </p:pic>
      <p:pic>
        <p:nvPicPr>
          <p:cNvPr id="1769" name="Vector" descr="Vector"/>
          <p:cNvPicPr>
            <a:picLocks noChangeAspect="1"/>
          </p:cNvPicPr>
          <p:nvPr/>
        </p:nvPicPr>
        <p:blipFill>
          <a:blip r:embed="rId136">
            <a:extLst/>
          </a:blip>
          <a:stretch>
            <a:fillRect/>
          </a:stretch>
        </p:blipFill>
        <p:spPr>
          <a:xfrm>
            <a:off x="18572362" y="7492703"/>
            <a:ext cx="597082" cy="711002"/>
          </a:xfrm>
          <a:prstGeom prst="rect">
            <a:avLst/>
          </a:prstGeom>
          <a:ln w="12700">
            <a:miter lim="400000"/>
          </a:ln>
        </p:spPr>
      </p:pic>
      <p:pic>
        <p:nvPicPr>
          <p:cNvPr id="1770" name="Vector" descr="Vector"/>
          <p:cNvPicPr>
            <a:picLocks noChangeAspect="1"/>
          </p:cNvPicPr>
          <p:nvPr/>
        </p:nvPicPr>
        <p:blipFill>
          <a:blip r:embed="rId137">
            <a:extLst/>
          </a:blip>
          <a:stretch>
            <a:fillRect/>
          </a:stretch>
        </p:blipFill>
        <p:spPr>
          <a:xfrm>
            <a:off x="19529693" y="9344421"/>
            <a:ext cx="50810" cy="63501"/>
          </a:xfrm>
          <a:prstGeom prst="rect">
            <a:avLst/>
          </a:prstGeom>
          <a:ln w="12700">
            <a:miter lim="400000"/>
          </a:ln>
        </p:spPr>
      </p:pic>
      <p:pic>
        <p:nvPicPr>
          <p:cNvPr id="1771" name="Vector" descr="Vector"/>
          <p:cNvPicPr>
            <a:picLocks noChangeAspect="1"/>
          </p:cNvPicPr>
          <p:nvPr/>
        </p:nvPicPr>
        <p:blipFill>
          <a:blip r:embed="rId138">
            <a:extLst/>
          </a:blip>
          <a:stretch>
            <a:fillRect/>
          </a:stretch>
        </p:blipFill>
        <p:spPr>
          <a:xfrm>
            <a:off x="19511731" y="9357617"/>
            <a:ext cx="38126" cy="76201"/>
          </a:xfrm>
          <a:prstGeom prst="rect">
            <a:avLst/>
          </a:prstGeom>
          <a:ln w="12700">
            <a:miter lim="400000"/>
          </a:ln>
        </p:spPr>
      </p:pic>
      <p:pic>
        <p:nvPicPr>
          <p:cNvPr id="1772" name="Vector" descr="Vector"/>
          <p:cNvPicPr>
            <a:picLocks noChangeAspect="1"/>
          </p:cNvPicPr>
          <p:nvPr/>
        </p:nvPicPr>
        <p:blipFill>
          <a:blip r:embed="rId139">
            <a:extLst/>
          </a:blip>
          <a:stretch>
            <a:fillRect/>
          </a:stretch>
        </p:blipFill>
        <p:spPr>
          <a:xfrm>
            <a:off x="19633369" y="9042003"/>
            <a:ext cx="38081" cy="50801"/>
          </a:xfrm>
          <a:prstGeom prst="rect">
            <a:avLst/>
          </a:prstGeom>
          <a:ln w="12700">
            <a:miter lim="400000"/>
          </a:ln>
        </p:spPr>
      </p:pic>
      <p:pic>
        <p:nvPicPr>
          <p:cNvPr id="1773" name="Vector" descr="Vector"/>
          <p:cNvPicPr>
            <a:picLocks noChangeAspect="1"/>
          </p:cNvPicPr>
          <p:nvPr/>
        </p:nvPicPr>
        <p:blipFill>
          <a:blip r:embed="rId140">
            <a:extLst/>
          </a:blip>
          <a:stretch>
            <a:fillRect/>
          </a:stretch>
        </p:blipFill>
        <p:spPr>
          <a:xfrm>
            <a:off x="20747944" y="8644135"/>
            <a:ext cx="50809" cy="63501"/>
          </a:xfrm>
          <a:prstGeom prst="rect">
            <a:avLst/>
          </a:prstGeom>
          <a:ln w="12700">
            <a:miter lim="400000"/>
          </a:ln>
        </p:spPr>
      </p:pic>
      <p:pic>
        <p:nvPicPr>
          <p:cNvPr id="1774" name="Vector" descr="Vector"/>
          <p:cNvPicPr>
            <a:picLocks noChangeAspect="1"/>
          </p:cNvPicPr>
          <p:nvPr/>
        </p:nvPicPr>
        <p:blipFill>
          <a:blip r:embed="rId141">
            <a:extLst/>
          </a:blip>
          <a:stretch>
            <a:fillRect/>
          </a:stretch>
        </p:blipFill>
        <p:spPr>
          <a:xfrm>
            <a:off x="20891952" y="8805564"/>
            <a:ext cx="50800" cy="25401"/>
          </a:xfrm>
          <a:prstGeom prst="rect">
            <a:avLst/>
          </a:prstGeom>
          <a:ln w="12700">
            <a:miter lim="400000"/>
          </a:ln>
        </p:spPr>
      </p:pic>
      <p:pic>
        <p:nvPicPr>
          <p:cNvPr id="1775" name="Vector" descr="Vector"/>
          <p:cNvPicPr>
            <a:picLocks noChangeAspect="1"/>
          </p:cNvPicPr>
          <p:nvPr/>
        </p:nvPicPr>
        <p:blipFill>
          <a:blip r:embed="rId142">
            <a:extLst/>
          </a:blip>
          <a:stretch>
            <a:fillRect/>
          </a:stretch>
        </p:blipFill>
        <p:spPr>
          <a:xfrm>
            <a:off x="17752938" y="7253882"/>
            <a:ext cx="152447" cy="254001"/>
          </a:xfrm>
          <a:prstGeom prst="rect">
            <a:avLst/>
          </a:prstGeom>
          <a:ln w="12700">
            <a:miter lim="400000"/>
          </a:ln>
        </p:spPr>
      </p:pic>
      <p:pic>
        <p:nvPicPr>
          <p:cNvPr id="1776" name="Vector" descr="Vector"/>
          <p:cNvPicPr>
            <a:picLocks noChangeAspect="1"/>
          </p:cNvPicPr>
          <p:nvPr/>
        </p:nvPicPr>
        <p:blipFill>
          <a:blip r:embed="rId143">
            <a:extLst/>
          </a:blip>
          <a:stretch>
            <a:fillRect/>
          </a:stretch>
        </p:blipFill>
        <p:spPr>
          <a:xfrm>
            <a:off x="20439794" y="7855049"/>
            <a:ext cx="1079701" cy="634603"/>
          </a:xfrm>
          <a:prstGeom prst="rect">
            <a:avLst/>
          </a:prstGeom>
          <a:ln w="12700">
            <a:miter lim="400000"/>
          </a:ln>
        </p:spPr>
      </p:pic>
      <p:pic>
        <p:nvPicPr>
          <p:cNvPr id="1777" name="Vector" descr="Vector"/>
          <p:cNvPicPr>
            <a:picLocks noChangeAspect="1"/>
          </p:cNvPicPr>
          <p:nvPr/>
        </p:nvPicPr>
        <p:blipFill>
          <a:blip r:embed="rId144">
            <a:extLst/>
          </a:blip>
          <a:stretch>
            <a:fillRect/>
          </a:stretch>
        </p:blipFill>
        <p:spPr>
          <a:xfrm>
            <a:off x="21377199" y="8086625"/>
            <a:ext cx="215879" cy="139799"/>
          </a:xfrm>
          <a:prstGeom prst="rect">
            <a:avLst/>
          </a:prstGeom>
          <a:ln w="12700">
            <a:miter lim="400000"/>
          </a:ln>
        </p:spPr>
      </p:pic>
      <p:pic>
        <p:nvPicPr>
          <p:cNvPr id="1778" name="Vector" descr="Vector"/>
          <p:cNvPicPr>
            <a:picLocks noChangeAspect="1"/>
          </p:cNvPicPr>
          <p:nvPr/>
        </p:nvPicPr>
        <p:blipFill>
          <a:blip r:embed="rId145">
            <a:extLst/>
          </a:blip>
          <a:stretch>
            <a:fillRect/>
          </a:stretch>
        </p:blipFill>
        <p:spPr>
          <a:xfrm>
            <a:off x="21463333" y="7980164"/>
            <a:ext cx="177841" cy="165002"/>
          </a:xfrm>
          <a:prstGeom prst="rect">
            <a:avLst/>
          </a:prstGeom>
          <a:ln w="12700">
            <a:miter lim="400000"/>
          </a:ln>
        </p:spPr>
      </p:pic>
      <p:pic>
        <p:nvPicPr>
          <p:cNvPr id="1779" name="Vector" descr="Vector"/>
          <p:cNvPicPr>
            <a:picLocks noChangeAspect="1"/>
          </p:cNvPicPr>
          <p:nvPr/>
        </p:nvPicPr>
        <p:blipFill>
          <a:blip r:embed="rId146">
            <a:extLst/>
          </a:blip>
          <a:stretch>
            <a:fillRect/>
          </a:stretch>
        </p:blipFill>
        <p:spPr>
          <a:xfrm>
            <a:off x="21278400" y="7950298"/>
            <a:ext cx="63504" cy="38101"/>
          </a:xfrm>
          <a:prstGeom prst="rect">
            <a:avLst/>
          </a:prstGeom>
          <a:ln w="12700">
            <a:miter lim="400000"/>
          </a:ln>
        </p:spPr>
      </p:pic>
      <p:pic>
        <p:nvPicPr>
          <p:cNvPr id="1780" name="Vector" descr="Vector"/>
          <p:cNvPicPr>
            <a:picLocks noChangeAspect="1"/>
          </p:cNvPicPr>
          <p:nvPr/>
        </p:nvPicPr>
        <p:blipFill>
          <a:blip r:embed="rId147">
            <a:extLst/>
          </a:blip>
          <a:stretch>
            <a:fillRect/>
          </a:stretch>
        </p:blipFill>
        <p:spPr>
          <a:xfrm>
            <a:off x="21704831" y="8130282"/>
            <a:ext cx="88931" cy="139701"/>
          </a:xfrm>
          <a:prstGeom prst="rect">
            <a:avLst/>
          </a:prstGeom>
          <a:ln w="12700">
            <a:miter lim="400000"/>
          </a:ln>
        </p:spPr>
      </p:pic>
      <p:pic>
        <p:nvPicPr>
          <p:cNvPr id="1781" name="Vector" descr="Vector"/>
          <p:cNvPicPr>
            <a:picLocks noChangeAspect="1"/>
          </p:cNvPicPr>
          <p:nvPr/>
        </p:nvPicPr>
        <p:blipFill>
          <a:blip r:embed="rId148">
            <a:extLst/>
          </a:blip>
          <a:stretch>
            <a:fillRect/>
          </a:stretch>
        </p:blipFill>
        <p:spPr>
          <a:xfrm>
            <a:off x="21802988" y="8227417"/>
            <a:ext cx="88924" cy="76201"/>
          </a:xfrm>
          <a:prstGeom prst="rect">
            <a:avLst/>
          </a:prstGeom>
          <a:ln w="12700">
            <a:miter lim="400000"/>
          </a:ln>
        </p:spPr>
      </p:pic>
      <p:pic>
        <p:nvPicPr>
          <p:cNvPr id="1782" name="Vector" descr="Vector"/>
          <p:cNvPicPr>
            <a:picLocks noChangeAspect="1"/>
          </p:cNvPicPr>
          <p:nvPr/>
        </p:nvPicPr>
        <p:blipFill>
          <a:blip r:embed="rId149">
            <a:extLst/>
          </a:blip>
          <a:stretch>
            <a:fillRect/>
          </a:stretch>
        </p:blipFill>
        <p:spPr>
          <a:xfrm>
            <a:off x="21900993" y="8274942"/>
            <a:ext cx="101622" cy="88901"/>
          </a:xfrm>
          <a:prstGeom prst="rect">
            <a:avLst/>
          </a:prstGeom>
          <a:ln w="12700">
            <a:miter lim="400000"/>
          </a:ln>
        </p:spPr>
      </p:pic>
      <p:pic>
        <p:nvPicPr>
          <p:cNvPr id="1783" name="Vector" descr="Vector"/>
          <p:cNvPicPr>
            <a:picLocks noChangeAspect="1"/>
          </p:cNvPicPr>
          <p:nvPr/>
        </p:nvPicPr>
        <p:blipFill>
          <a:blip r:embed="rId150">
            <a:extLst/>
          </a:blip>
          <a:stretch>
            <a:fillRect/>
          </a:stretch>
        </p:blipFill>
        <p:spPr>
          <a:xfrm>
            <a:off x="22027088" y="8326932"/>
            <a:ext cx="63518" cy="101601"/>
          </a:xfrm>
          <a:prstGeom prst="rect">
            <a:avLst/>
          </a:prstGeom>
          <a:ln w="12700">
            <a:miter lim="400000"/>
          </a:ln>
        </p:spPr>
      </p:pic>
      <p:pic>
        <p:nvPicPr>
          <p:cNvPr id="1784" name="Vector" descr="Vector"/>
          <p:cNvPicPr>
            <a:picLocks noChangeAspect="1"/>
          </p:cNvPicPr>
          <p:nvPr/>
        </p:nvPicPr>
        <p:blipFill>
          <a:blip r:embed="rId151">
            <a:extLst/>
          </a:blip>
          <a:stretch>
            <a:fillRect/>
          </a:stretch>
        </p:blipFill>
        <p:spPr>
          <a:xfrm>
            <a:off x="21968778" y="8382792"/>
            <a:ext cx="88909" cy="63501"/>
          </a:xfrm>
          <a:prstGeom prst="rect">
            <a:avLst/>
          </a:prstGeom>
          <a:ln w="12700">
            <a:miter lim="400000"/>
          </a:ln>
        </p:spPr>
      </p:pic>
      <p:pic>
        <p:nvPicPr>
          <p:cNvPr id="1785" name="Vector" descr="Vector"/>
          <p:cNvPicPr>
            <a:picLocks noChangeAspect="1"/>
          </p:cNvPicPr>
          <p:nvPr/>
        </p:nvPicPr>
        <p:blipFill>
          <a:blip r:embed="rId152">
            <a:extLst/>
          </a:blip>
          <a:stretch>
            <a:fillRect/>
          </a:stretch>
        </p:blipFill>
        <p:spPr>
          <a:xfrm>
            <a:off x="22052089" y="8441333"/>
            <a:ext cx="76212" cy="50801"/>
          </a:xfrm>
          <a:prstGeom prst="rect">
            <a:avLst/>
          </a:prstGeom>
          <a:ln w="12700">
            <a:miter lim="400000"/>
          </a:ln>
        </p:spPr>
      </p:pic>
      <p:pic>
        <p:nvPicPr>
          <p:cNvPr id="1786" name="Vector" descr="Vector"/>
          <p:cNvPicPr>
            <a:picLocks noChangeAspect="1"/>
          </p:cNvPicPr>
          <p:nvPr/>
        </p:nvPicPr>
        <p:blipFill>
          <a:blip r:embed="rId153">
            <a:extLst/>
          </a:blip>
          <a:stretch>
            <a:fillRect/>
          </a:stretch>
        </p:blipFill>
        <p:spPr>
          <a:xfrm>
            <a:off x="21801872" y="8282980"/>
            <a:ext cx="114314" cy="101601"/>
          </a:xfrm>
          <a:prstGeom prst="rect">
            <a:avLst/>
          </a:prstGeom>
          <a:ln w="12700">
            <a:miter lim="400000"/>
          </a:ln>
        </p:spPr>
      </p:pic>
      <p:pic>
        <p:nvPicPr>
          <p:cNvPr id="1787" name="Vector" descr="Vector"/>
          <p:cNvPicPr>
            <a:picLocks noChangeAspect="1"/>
          </p:cNvPicPr>
          <p:nvPr/>
        </p:nvPicPr>
        <p:blipFill>
          <a:blip r:embed="rId154">
            <a:extLst/>
          </a:blip>
          <a:stretch>
            <a:fillRect/>
          </a:stretch>
        </p:blipFill>
        <p:spPr>
          <a:xfrm>
            <a:off x="19301141" y="7395269"/>
            <a:ext cx="558703" cy="698600"/>
          </a:xfrm>
          <a:prstGeom prst="rect">
            <a:avLst/>
          </a:prstGeom>
          <a:ln w="12700">
            <a:miter lim="400000"/>
          </a:ln>
        </p:spPr>
      </p:pic>
      <p:pic>
        <p:nvPicPr>
          <p:cNvPr id="1788" name="Vector" descr="Vector"/>
          <p:cNvPicPr>
            <a:picLocks noChangeAspect="1"/>
          </p:cNvPicPr>
          <p:nvPr/>
        </p:nvPicPr>
        <p:blipFill>
          <a:blip r:embed="rId155">
            <a:extLst/>
          </a:blip>
          <a:stretch>
            <a:fillRect/>
          </a:stretch>
        </p:blipFill>
        <p:spPr>
          <a:xfrm>
            <a:off x="19107247" y="7924105"/>
            <a:ext cx="101620" cy="114301"/>
          </a:xfrm>
          <a:prstGeom prst="rect">
            <a:avLst/>
          </a:prstGeom>
          <a:ln w="12700">
            <a:miter lim="400000"/>
          </a:ln>
        </p:spPr>
      </p:pic>
      <p:pic>
        <p:nvPicPr>
          <p:cNvPr id="1789" name="Vector" descr="Vector"/>
          <p:cNvPicPr>
            <a:picLocks noChangeAspect="1"/>
          </p:cNvPicPr>
          <p:nvPr/>
        </p:nvPicPr>
        <p:blipFill>
          <a:blip r:embed="rId156">
            <a:extLst/>
          </a:blip>
          <a:stretch>
            <a:fillRect/>
          </a:stretch>
        </p:blipFill>
        <p:spPr>
          <a:xfrm>
            <a:off x="19225584" y="7988101"/>
            <a:ext cx="63504" cy="50801"/>
          </a:xfrm>
          <a:prstGeom prst="rect">
            <a:avLst/>
          </a:prstGeom>
          <a:ln w="12700">
            <a:miter lim="400000"/>
          </a:ln>
        </p:spPr>
      </p:pic>
      <p:pic>
        <p:nvPicPr>
          <p:cNvPr id="1790" name="Vector" descr="Vector"/>
          <p:cNvPicPr>
            <a:picLocks noChangeAspect="1"/>
          </p:cNvPicPr>
          <p:nvPr/>
        </p:nvPicPr>
        <p:blipFill>
          <a:blip r:embed="rId157">
            <a:extLst/>
          </a:blip>
          <a:stretch>
            <a:fillRect/>
          </a:stretch>
        </p:blipFill>
        <p:spPr>
          <a:xfrm>
            <a:off x="18604714" y="7662464"/>
            <a:ext cx="50810" cy="50801"/>
          </a:xfrm>
          <a:prstGeom prst="rect">
            <a:avLst/>
          </a:prstGeom>
          <a:ln w="12700">
            <a:miter lim="400000"/>
          </a:ln>
        </p:spPr>
      </p:pic>
      <p:pic>
        <p:nvPicPr>
          <p:cNvPr id="1791" name="Vector" descr="Vector"/>
          <p:cNvPicPr>
            <a:picLocks noChangeAspect="1"/>
          </p:cNvPicPr>
          <p:nvPr/>
        </p:nvPicPr>
        <p:blipFill>
          <a:blip r:embed="rId158">
            <a:extLst/>
          </a:blip>
          <a:stretch>
            <a:fillRect/>
          </a:stretch>
        </p:blipFill>
        <p:spPr>
          <a:xfrm>
            <a:off x="18679283" y="7748785"/>
            <a:ext cx="63510" cy="76201"/>
          </a:xfrm>
          <a:prstGeom prst="rect">
            <a:avLst/>
          </a:prstGeom>
          <a:ln w="12700">
            <a:miter lim="400000"/>
          </a:ln>
        </p:spPr>
      </p:pic>
      <p:pic>
        <p:nvPicPr>
          <p:cNvPr id="1792" name="Vector" descr="Vector"/>
          <p:cNvPicPr>
            <a:picLocks noChangeAspect="1"/>
          </p:cNvPicPr>
          <p:nvPr/>
        </p:nvPicPr>
        <p:blipFill>
          <a:blip r:embed="rId159">
            <a:extLst/>
          </a:blip>
          <a:stretch>
            <a:fillRect/>
          </a:stretch>
        </p:blipFill>
        <p:spPr>
          <a:xfrm>
            <a:off x="18760039" y="7895729"/>
            <a:ext cx="50798" cy="63501"/>
          </a:xfrm>
          <a:prstGeom prst="rect">
            <a:avLst/>
          </a:prstGeom>
          <a:ln w="12700">
            <a:miter lim="400000"/>
          </a:ln>
        </p:spPr>
      </p:pic>
      <p:pic>
        <p:nvPicPr>
          <p:cNvPr id="1793" name="Vector" descr="Vector"/>
          <p:cNvPicPr>
            <a:picLocks noChangeAspect="1"/>
          </p:cNvPicPr>
          <p:nvPr/>
        </p:nvPicPr>
        <p:blipFill>
          <a:blip r:embed="rId160">
            <a:extLst/>
          </a:blip>
          <a:stretch>
            <a:fillRect/>
          </a:stretch>
        </p:blipFill>
        <p:spPr>
          <a:xfrm>
            <a:off x="18737553" y="7836098"/>
            <a:ext cx="38105" cy="63501"/>
          </a:xfrm>
          <a:prstGeom prst="rect">
            <a:avLst/>
          </a:prstGeom>
          <a:ln w="12700">
            <a:miter lim="400000"/>
          </a:ln>
        </p:spPr>
      </p:pic>
      <p:pic>
        <p:nvPicPr>
          <p:cNvPr id="1794" name="Vector" descr="Vector"/>
          <p:cNvPicPr>
            <a:picLocks noChangeAspect="1"/>
          </p:cNvPicPr>
          <p:nvPr/>
        </p:nvPicPr>
        <p:blipFill>
          <a:blip r:embed="rId161">
            <a:extLst/>
          </a:blip>
          <a:stretch>
            <a:fillRect/>
          </a:stretch>
        </p:blipFill>
        <p:spPr>
          <a:xfrm>
            <a:off x="18805253" y="7956153"/>
            <a:ext cx="63523" cy="88901"/>
          </a:xfrm>
          <a:prstGeom prst="rect">
            <a:avLst/>
          </a:prstGeom>
          <a:ln w="12700">
            <a:miter lim="400000"/>
          </a:ln>
        </p:spPr>
      </p:pic>
      <p:pic>
        <p:nvPicPr>
          <p:cNvPr id="1795" name="Vector" descr="Vector"/>
          <p:cNvPicPr>
            <a:picLocks noChangeAspect="1"/>
          </p:cNvPicPr>
          <p:nvPr/>
        </p:nvPicPr>
        <p:blipFill>
          <a:blip r:embed="rId162">
            <a:extLst/>
          </a:blip>
          <a:stretch>
            <a:fillRect/>
          </a:stretch>
        </p:blipFill>
        <p:spPr>
          <a:xfrm>
            <a:off x="19125658" y="8186042"/>
            <a:ext cx="546132" cy="190302"/>
          </a:xfrm>
          <a:prstGeom prst="rect">
            <a:avLst/>
          </a:prstGeom>
          <a:ln w="12700">
            <a:miter lim="400000"/>
          </a:ln>
        </p:spPr>
      </p:pic>
      <p:pic>
        <p:nvPicPr>
          <p:cNvPr id="1796" name="Vector" descr="Vector"/>
          <p:cNvPicPr>
            <a:picLocks noChangeAspect="1"/>
          </p:cNvPicPr>
          <p:nvPr/>
        </p:nvPicPr>
        <p:blipFill>
          <a:blip r:embed="rId163">
            <a:extLst/>
          </a:blip>
          <a:stretch>
            <a:fillRect/>
          </a:stretch>
        </p:blipFill>
        <p:spPr>
          <a:xfrm>
            <a:off x="19673758" y="8324353"/>
            <a:ext cx="50803" cy="50801"/>
          </a:xfrm>
          <a:prstGeom prst="rect">
            <a:avLst/>
          </a:prstGeom>
          <a:ln w="12700">
            <a:miter lim="400000"/>
          </a:ln>
        </p:spPr>
      </p:pic>
      <p:pic>
        <p:nvPicPr>
          <p:cNvPr id="1797" name="Vector" descr="Vector"/>
          <p:cNvPicPr>
            <a:picLocks noChangeAspect="1"/>
          </p:cNvPicPr>
          <p:nvPr/>
        </p:nvPicPr>
        <p:blipFill>
          <a:blip r:embed="rId164">
            <a:extLst/>
          </a:blip>
          <a:stretch>
            <a:fillRect/>
          </a:stretch>
        </p:blipFill>
        <p:spPr>
          <a:xfrm>
            <a:off x="19735159" y="8312943"/>
            <a:ext cx="114297" cy="76201"/>
          </a:xfrm>
          <a:prstGeom prst="rect">
            <a:avLst/>
          </a:prstGeom>
          <a:ln w="12700">
            <a:miter lim="400000"/>
          </a:ln>
        </p:spPr>
      </p:pic>
      <p:pic>
        <p:nvPicPr>
          <p:cNvPr id="1798" name="Vector" descr="Vector"/>
          <p:cNvPicPr>
            <a:picLocks noChangeAspect="1"/>
          </p:cNvPicPr>
          <p:nvPr/>
        </p:nvPicPr>
        <p:blipFill>
          <a:blip r:embed="rId165">
            <a:extLst/>
          </a:blip>
          <a:stretch>
            <a:fillRect/>
          </a:stretch>
        </p:blipFill>
        <p:spPr>
          <a:xfrm>
            <a:off x="19833916" y="8387853"/>
            <a:ext cx="101613" cy="76201"/>
          </a:xfrm>
          <a:prstGeom prst="rect">
            <a:avLst/>
          </a:prstGeom>
          <a:ln w="12700">
            <a:miter lim="400000"/>
          </a:ln>
        </p:spPr>
      </p:pic>
      <p:pic>
        <p:nvPicPr>
          <p:cNvPr id="1799" name="Vector" descr="Vector"/>
          <p:cNvPicPr>
            <a:picLocks noChangeAspect="1"/>
          </p:cNvPicPr>
          <p:nvPr/>
        </p:nvPicPr>
        <p:blipFill>
          <a:blip r:embed="rId166">
            <a:extLst/>
          </a:blip>
          <a:stretch>
            <a:fillRect/>
          </a:stretch>
        </p:blipFill>
        <p:spPr>
          <a:xfrm>
            <a:off x="19867753" y="8324750"/>
            <a:ext cx="139697" cy="63501"/>
          </a:xfrm>
          <a:prstGeom prst="rect">
            <a:avLst/>
          </a:prstGeom>
          <a:ln w="12700">
            <a:miter lim="400000"/>
          </a:ln>
        </p:spPr>
      </p:pic>
      <p:pic>
        <p:nvPicPr>
          <p:cNvPr id="1800" name="Vector" descr="Vector"/>
          <p:cNvPicPr>
            <a:picLocks noChangeAspect="1"/>
          </p:cNvPicPr>
          <p:nvPr/>
        </p:nvPicPr>
        <p:blipFill>
          <a:blip r:embed="rId167">
            <a:extLst/>
          </a:blip>
          <a:stretch>
            <a:fillRect/>
          </a:stretch>
        </p:blipFill>
        <p:spPr>
          <a:xfrm>
            <a:off x="20017866" y="8315325"/>
            <a:ext cx="139697" cy="63501"/>
          </a:xfrm>
          <a:prstGeom prst="rect">
            <a:avLst/>
          </a:prstGeom>
          <a:ln w="12700">
            <a:miter lim="400000"/>
          </a:ln>
        </p:spPr>
      </p:pic>
      <p:pic>
        <p:nvPicPr>
          <p:cNvPr id="1801" name="Vector" descr="Vector"/>
          <p:cNvPicPr>
            <a:picLocks noChangeAspect="1"/>
          </p:cNvPicPr>
          <p:nvPr/>
        </p:nvPicPr>
        <p:blipFill>
          <a:blip r:embed="rId168">
            <a:extLst/>
          </a:blip>
          <a:stretch>
            <a:fillRect/>
          </a:stretch>
        </p:blipFill>
        <p:spPr>
          <a:xfrm>
            <a:off x="20181763" y="8281689"/>
            <a:ext cx="76200" cy="38101"/>
          </a:xfrm>
          <a:prstGeom prst="rect">
            <a:avLst/>
          </a:prstGeom>
          <a:ln w="12700">
            <a:miter lim="400000"/>
          </a:ln>
        </p:spPr>
      </p:pic>
      <p:pic>
        <p:nvPicPr>
          <p:cNvPr id="1802" name="Vector" descr="Vector"/>
          <p:cNvPicPr>
            <a:picLocks noChangeAspect="1"/>
          </p:cNvPicPr>
          <p:nvPr/>
        </p:nvPicPr>
        <p:blipFill>
          <a:blip r:embed="rId169">
            <a:extLst/>
          </a:blip>
          <a:stretch>
            <a:fillRect/>
          </a:stretch>
        </p:blipFill>
        <p:spPr>
          <a:xfrm>
            <a:off x="20031738" y="8327826"/>
            <a:ext cx="253956" cy="177900"/>
          </a:xfrm>
          <a:prstGeom prst="rect">
            <a:avLst/>
          </a:prstGeom>
          <a:ln w="12700">
            <a:miter lim="400000"/>
          </a:ln>
        </p:spPr>
      </p:pic>
      <p:pic>
        <p:nvPicPr>
          <p:cNvPr id="1803" name="Vector" descr="Vector"/>
          <p:cNvPicPr>
            <a:picLocks noChangeAspect="1"/>
          </p:cNvPicPr>
          <p:nvPr/>
        </p:nvPicPr>
        <p:blipFill>
          <a:blip r:embed="rId170">
            <a:extLst/>
          </a:blip>
          <a:stretch>
            <a:fillRect/>
          </a:stretch>
        </p:blipFill>
        <p:spPr>
          <a:xfrm>
            <a:off x="20445522" y="8259564"/>
            <a:ext cx="76204" cy="88901"/>
          </a:xfrm>
          <a:prstGeom prst="rect">
            <a:avLst/>
          </a:prstGeom>
          <a:ln w="12700">
            <a:miter lim="400000"/>
          </a:ln>
        </p:spPr>
      </p:pic>
      <p:pic>
        <p:nvPicPr>
          <p:cNvPr id="1804" name="Vector" descr="Vector"/>
          <p:cNvPicPr>
            <a:picLocks noChangeAspect="1"/>
          </p:cNvPicPr>
          <p:nvPr/>
        </p:nvPicPr>
        <p:blipFill>
          <a:blip r:embed="rId171">
            <a:extLst/>
          </a:blip>
          <a:stretch>
            <a:fillRect/>
          </a:stretch>
        </p:blipFill>
        <p:spPr>
          <a:xfrm>
            <a:off x="20619533" y="8158956"/>
            <a:ext cx="63481" cy="114301"/>
          </a:xfrm>
          <a:prstGeom prst="rect">
            <a:avLst/>
          </a:prstGeom>
          <a:ln w="12700">
            <a:miter lim="400000"/>
          </a:ln>
        </p:spPr>
      </p:pic>
      <p:pic>
        <p:nvPicPr>
          <p:cNvPr id="1805" name="Vector" descr="Vector"/>
          <p:cNvPicPr>
            <a:picLocks noChangeAspect="1"/>
          </p:cNvPicPr>
          <p:nvPr/>
        </p:nvPicPr>
        <p:blipFill>
          <a:blip r:embed="rId172">
            <a:extLst/>
          </a:blip>
          <a:stretch>
            <a:fillRect/>
          </a:stretch>
        </p:blipFill>
        <p:spPr>
          <a:xfrm>
            <a:off x="19815508" y="7728643"/>
            <a:ext cx="368215" cy="470000"/>
          </a:xfrm>
          <a:prstGeom prst="rect">
            <a:avLst/>
          </a:prstGeom>
          <a:ln w="12700">
            <a:miter lim="400000"/>
          </a:ln>
        </p:spPr>
      </p:pic>
      <p:pic>
        <p:nvPicPr>
          <p:cNvPr id="1806" name="Vector" descr="Vector"/>
          <p:cNvPicPr>
            <a:picLocks noChangeAspect="1"/>
          </p:cNvPicPr>
          <p:nvPr/>
        </p:nvPicPr>
        <p:blipFill>
          <a:blip r:embed="rId173">
            <a:extLst/>
          </a:blip>
          <a:stretch>
            <a:fillRect/>
          </a:stretch>
        </p:blipFill>
        <p:spPr>
          <a:xfrm>
            <a:off x="20035293" y="7911901"/>
            <a:ext cx="63512" cy="63501"/>
          </a:xfrm>
          <a:prstGeom prst="rect">
            <a:avLst/>
          </a:prstGeom>
          <a:ln w="12700">
            <a:miter lim="400000"/>
          </a:ln>
        </p:spPr>
      </p:pic>
      <p:pic>
        <p:nvPicPr>
          <p:cNvPr id="1807" name="Vector" descr="Vector"/>
          <p:cNvPicPr>
            <a:picLocks noChangeAspect="1"/>
          </p:cNvPicPr>
          <p:nvPr/>
        </p:nvPicPr>
        <p:blipFill>
          <a:blip r:embed="rId174">
            <a:extLst/>
          </a:blip>
          <a:stretch>
            <a:fillRect/>
          </a:stretch>
        </p:blipFill>
        <p:spPr>
          <a:xfrm>
            <a:off x="20012169" y="8108256"/>
            <a:ext cx="63485" cy="76201"/>
          </a:xfrm>
          <a:prstGeom prst="rect">
            <a:avLst/>
          </a:prstGeom>
          <a:ln w="12700">
            <a:miter lim="400000"/>
          </a:ln>
        </p:spPr>
      </p:pic>
      <p:pic>
        <p:nvPicPr>
          <p:cNvPr id="1808" name="Vector" descr="Vector"/>
          <p:cNvPicPr>
            <a:picLocks noChangeAspect="1"/>
          </p:cNvPicPr>
          <p:nvPr/>
        </p:nvPicPr>
        <p:blipFill>
          <a:blip r:embed="rId175">
            <a:extLst/>
          </a:blip>
          <a:stretch>
            <a:fillRect/>
          </a:stretch>
        </p:blipFill>
        <p:spPr>
          <a:xfrm>
            <a:off x="20111865" y="7930058"/>
            <a:ext cx="114300" cy="50801"/>
          </a:xfrm>
          <a:prstGeom prst="rect">
            <a:avLst/>
          </a:prstGeom>
          <a:ln w="12700">
            <a:miter lim="400000"/>
          </a:ln>
        </p:spPr>
      </p:pic>
      <p:pic>
        <p:nvPicPr>
          <p:cNvPr id="1809" name="Vector" descr="Vector"/>
          <p:cNvPicPr>
            <a:picLocks noChangeAspect="1"/>
          </p:cNvPicPr>
          <p:nvPr/>
        </p:nvPicPr>
        <p:blipFill>
          <a:blip r:embed="rId176">
            <a:extLst/>
          </a:blip>
          <a:stretch>
            <a:fillRect/>
          </a:stretch>
        </p:blipFill>
        <p:spPr>
          <a:xfrm>
            <a:off x="20200511" y="8016974"/>
            <a:ext cx="76209" cy="63501"/>
          </a:xfrm>
          <a:prstGeom prst="rect">
            <a:avLst/>
          </a:prstGeom>
          <a:ln w="12700">
            <a:miter lim="400000"/>
          </a:ln>
        </p:spPr>
      </p:pic>
      <p:pic>
        <p:nvPicPr>
          <p:cNvPr id="1810" name="Vector" descr="Vector"/>
          <p:cNvPicPr>
            <a:picLocks noChangeAspect="1"/>
          </p:cNvPicPr>
          <p:nvPr/>
        </p:nvPicPr>
        <p:blipFill>
          <a:blip r:embed="rId177">
            <a:extLst/>
          </a:blip>
          <a:stretch>
            <a:fillRect/>
          </a:stretch>
        </p:blipFill>
        <p:spPr>
          <a:xfrm>
            <a:off x="20288620" y="7999512"/>
            <a:ext cx="190517" cy="88802"/>
          </a:xfrm>
          <a:prstGeom prst="rect">
            <a:avLst/>
          </a:prstGeom>
          <a:ln w="12700">
            <a:miter lim="400000"/>
          </a:ln>
        </p:spPr>
      </p:pic>
      <p:pic>
        <p:nvPicPr>
          <p:cNvPr id="1811" name="Vector" descr="Vector"/>
          <p:cNvPicPr>
            <a:picLocks noChangeAspect="1"/>
          </p:cNvPicPr>
          <p:nvPr/>
        </p:nvPicPr>
        <p:blipFill>
          <a:blip r:embed="rId178">
            <a:extLst/>
          </a:blip>
          <a:stretch>
            <a:fillRect/>
          </a:stretch>
        </p:blipFill>
        <p:spPr>
          <a:xfrm>
            <a:off x="20390848" y="7939682"/>
            <a:ext cx="63504" cy="38101"/>
          </a:xfrm>
          <a:prstGeom prst="rect">
            <a:avLst/>
          </a:prstGeom>
          <a:ln w="12700">
            <a:miter lim="400000"/>
          </a:ln>
        </p:spPr>
      </p:pic>
      <p:pic>
        <p:nvPicPr>
          <p:cNvPr id="1812" name="Vector" descr="Vector"/>
          <p:cNvPicPr>
            <a:picLocks noChangeAspect="1"/>
          </p:cNvPicPr>
          <p:nvPr/>
        </p:nvPicPr>
        <p:blipFill>
          <a:blip r:embed="rId179">
            <a:extLst/>
          </a:blip>
          <a:stretch>
            <a:fillRect/>
          </a:stretch>
        </p:blipFill>
        <p:spPr>
          <a:xfrm>
            <a:off x="20690030" y="7875389"/>
            <a:ext cx="76211" cy="50801"/>
          </a:xfrm>
          <a:prstGeom prst="rect">
            <a:avLst/>
          </a:prstGeom>
          <a:ln w="12700">
            <a:miter lim="400000"/>
          </a:ln>
        </p:spPr>
      </p:pic>
      <p:pic>
        <p:nvPicPr>
          <p:cNvPr id="1813" name="Vector" descr="Vector"/>
          <p:cNvPicPr>
            <a:picLocks noChangeAspect="1"/>
          </p:cNvPicPr>
          <p:nvPr/>
        </p:nvPicPr>
        <p:blipFill>
          <a:blip r:embed="rId180">
            <a:extLst/>
          </a:blip>
          <a:stretch>
            <a:fillRect/>
          </a:stretch>
        </p:blipFill>
        <p:spPr>
          <a:xfrm>
            <a:off x="20686807" y="7930851"/>
            <a:ext cx="88902" cy="38101"/>
          </a:xfrm>
          <a:prstGeom prst="rect">
            <a:avLst/>
          </a:prstGeom>
          <a:ln w="12700">
            <a:miter lim="400000"/>
          </a:ln>
        </p:spPr>
      </p:pic>
      <p:pic>
        <p:nvPicPr>
          <p:cNvPr id="1814" name="Vector" descr="Vector"/>
          <p:cNvPicPr>
            <a:picLocks noChangeAspect="1"/>
          </p:cNvPicPr>
          <p:nvPr/>
        </p:nvPicPr>
        <p:blipFill>
          <a:blip r:embed="rId181">
            <a:extLst/>
          </a:blip>
          <a:stretch>
            <a:fillRect/>
          </a:stretch>
        </p:blipFill>
        <p:spPr>
          <a:xfrm>
            <a:off x="20427774" y="7835107"/>
            <a:ext cx="76205" cy="50801"/>
          </a:xfrm>
          <a:prstGeom prst="rect">
            <a:avLst/>
          </a:prstGeom>
          <a:ln w="12700">
            <a:miter lim="400000"/>
          </a:ln>
        </p:spPr>
      </p:pic>
      <p:pic>
        <p:nvPicPr>
          <p:cNvPr id="1815" name="Vector" descr="Vector"/>
          <p:cNvPicPr>
            <a:picLocks noChangeAspect="1"/>
          </p:cNvPicPr>
          <p:nvPr/>
        </p:nvPicPr>
        <p:blipFill>
          <a:blip r:embed="rId182">
            <a:extLst/>
          </a:blip>
          <a:stretch>
            <a:fillRect/>
          </a:stretch>
        </p:blipFill>
        <p:spPr>
          <a:xfrm>
            <a:off x="20273836" y="7909917"/>
            <a:ext cx="50809" cy="50801"/>
          </a:xfrm>
          <a:prstGeom prst="rect">
            <a:avLst/>
          </a:prstGeom>
          <a:ln w="12700">
            <a:miter lim="400000"/>
          </a:ln>
        </p:spPr>
      </p:pic>
      <p:pic>
        <p:nvPicPr>
          <p:cNvPr id="1816" name="Vector" descr="Vector"/>
          <p:cNvPicPr>
            <a:picLocks noChangeAspect="1"/>
          </p:cNvPicPr>
          <p:nvPr/>
        </p:nvPicPr>
        <p:blipFill>
          <a:blip r:embed="rId183">
            <a:extLst/>
          </a:blip>
          <a:stretch>
            <a:fillRect/>
          </a:stretch>
        </p:blipFill>
        <p:spPr>
          <a:xfrm>
            <a:off x="20309729" y="7685979"/>
            <a:ext cx="50801" cy="50801"/>
          </a:xfrm>
          <a:prstGeom prst="rect">
            <a:avLst/>
          </a:prstGeom>
          <a:ln w="12700">
            <a:miter lim="400000"/>
          </a:ln>
        </p:spPr>
      </p:pic>
      <p:pic>
        <p:nvPicPr>
          <p:cNvPr id="1817" name="Vector" descr="Vector"/>
          <p:cNvPicPr>
            <a:picLocks noChangeAspect="1"/>
          </p:cNvPicPr>
          <p:nvPr/>
        </p:nvPicPr>
        <p:blipFill>
          <a:blip r:embed="rId184">
            <a:extLst/>
          </a:blip>
          <a:stretch>
            <a:fillRect/>
          </a:stretch>
        </p:blipFill>
        <p:spPr>
          <a:xfrm>
            <a:off x="20270775" y="7725469"/>
            <a:ext cx="50790" cy="76201"/>
          </a:xfrm>
          <a:prstGeom prst="rect">
            <a:avLst/>
          </a:prstGeom>
          <a:ln w="12700">
            <a:miter lim="400000"/>
          </a:ln>
        </p:spPr>
      </p:pic>
      <p:pic>
        <p:nvPicPr>
          <p:cNvPr id="1818" name="Vector" descr="Vector"/>
          <p:cNvPicPr>
            <a:picLocks noChangeAspect="1"/>
          </p:cNvPicPr>
          <p:nvPr/>
        </p:nvPicPr>
        <p:blipFill>
          <a:blip r:embed="rId185">
            <a:extLst/>
          </a:blip>
          <a:stretch>
            <a:fillRect/>
          </a:stretch>
        </p:blipFill>
        <p:spPr>
          <a:xfrm>
            <a:off x="20268009" y="7748588"/>
            <a:ext cx="101565" cy="165101"/>
          </a:xfrm>
          <a:prstGeom prst="rect">
            <a:avLst/>
          </a:prstGeom>
          <a:ln w="12700">
            <a:miter lim="400000"/>
          </a:ln>
        </p:spPr>
      </p:pic>
      <p:pic>
        <p:nvPicPr>
          <p:cNvPr id="1819" name="Vector" descr="Vector"/>
          <p:cNvPicPr>
            <a:picLocks noChangeAspect="1"/>
          </p:cNvPicPr>
          <p:nvPr/>
        </p:nvPicPr>
        <p:blipFill>
          <a:blip r:embed="rId186">
            <a:extLst/>
          </a:blip>
          <a:stretch>
            <a:fillRect/>
          </a:stretch>
        </p:blipFill>
        <p:spPr>
          <a:xfrm>
            <a:off x="19731349" y="7101681"/>
            <a:ext cx="190418" cy="266799"/>
          </a:xfrm>
          <a:prstGeom prst="rect">
            <a:avLst/>
          </a:prstGeom>
          <a:ln w="12700">
            <a:miter lim="400000"/>
          </a:ln>
        </p:spPr>
      </p:pic>
      <p:pic>
        <p:nvPicPr>
          <p:cNvPr id="1820" name="Vector" descr="Vector"/>
          <p:cNvPicPr>
            <a:picLocks noChangeAspect="1"/>
          </p:cNvPicPr>
          <p:nvPr/>
        </p:nvPicPr>
        <p:blipFill>
          <a:blip r:embed="rId187">
            <a:extLst/>
          </a:blip>
          <a:stretch>
            <a:fillRect/>
          </a:stretch>
        </p:blipFill>
        <p:spPr>
          <a:xfrm>
            <a:off x="20231675" y="7565925"/>
            <a:ext cx="38118" cy="76201"/>
          </a:xfrm>
          <a:prstGeom prst="rect">
            <a:avLst/>
          </a:prstGeom>
          <a:ln w="12700">
            <a:miter lim="400000"/>
          </a:ln>
        </p:spPr>
      </p:pic>
      <p:pic>
        <p:nvPicPr>
          <p:cNvPr id="1821" name="Vector" descr="Vector"/>
          <p:cNvPicPr>
            <a:picLocks noChangeAspect="1"/>
          </p:cNvPicPr>
          <p:nvPr/>
        </p:nvPicPr>
        <p:blipFill>
          <a:blip r:embed="rId188">
            <a:extLst/>
          </a:blip>
          <a:stretch>
            <a:fillRect/>
          </a:stretch>
        </p:blipFill>
        <p:spPr>
          <a:xfrm>
            <a:off x="19981693" y="7437635"/>
            <a:ext cx="38101" cy="38101"/>
          </a:xfrm>
          <a:prstGeom prst="rect">
            <a:avLst/>
          </a:prstGeom>
          <a:ln w="12700">
            <a:miter lim="400000"/>
          </a:ln>
        </p:spPr>
      </p:pic>
      <p:pic>
        <p:nvPicPr>
          <p:cNvPr id="1822" name="Vector" descr="Vector"/>
          <p:cNvPicPr>
            <a:picLocks noChangeAspect="1"/>
          </p:cNvPicPr>
          <p:nvPr/>
        </p:nvPicPr>
        <p:blipFill>
          <a:blip r:embed="rId189">
            <a:extLst/>
          </a:blip>
          <a:stretch>
            <a:fillRect/>
          </a:stretch>
        </p:blipFill>
        <p:spPr>
          <a:xfrm>
            <a:off x="19920315" y="7476926"/>
            <a:ext cx="63497" cy="50801"/>
          </a:xfrm>
          <a:prstGeom prst="rect">
            <a:avLst/>
          </a:prstGeom>
          <a:ln w="12700">
            <a:miter lim="400000"/>
          </a:ln>
        </p:spPr>
      </p:pic>
      <p:pic>
        <p:nvPicPr>
          <p:cNvPr id="1823" name="Vector" descr="Vector"/>
          <p:cNvPicPr>
            <a:picLocks noChangeAspect="1"/>
          </p:cNvPicPr>
          <p:nvPr/>
        </p:nvPicPr>
        <p:blipFill>
          <a:blip r:embed="rId190">
            <a:extLst/>
          </a:blip>
          <a:stretch>
            <a:fillRect/>
          </a:stretch>
        </p:blipFill>
        <p:spPr>
          <a:xfrm>
            <a:off x="19868593" y="7519293"/>
            <a:ext cx="38089" cy="63501"/>
          </a:xfrm>
          <a:prstGeom prst="rect">
            <a:avLst/>
          </a:prstGeom>
          <a:ln w="12700">
            <a:miter lim="400000"/>
          </a:ln>
        </p:spPr>
      </p:pic>
      <p:pic>
        <p:nvPicPr>
          <p:cNvPr id="1824" name="Vector" descr="Vector"/>
          <p:cNvPicPr>
            <a:picLocks noChangeAspect="1"/>
          </p:cNvPicPr>
          <p:nvPr/>
        </p:nvPicPr>
        <p:blipFill>
          <a:blip r:embed="rId191">
            <a:extLst/>
          </a:blip>
          <a:stretch>
            <a:fillRect/>
          </a:stretch>
        </p:blipFill>
        <p:spPr>
          <a:xfrm>
            <a:off x="19996776" y="7246639"/>
            <a:ext cx="254005" cy="279401"/>
          </a:xfrm>
          <a:prstGeom prst="rect">
            <a:avLst/>
          </a:prstGeom>
          <a:ln w="12700">
            <a:miter lim="400000"/>
          </a:ln>
        </p:spPr>
      </p:pic>
      <p:pic>
        <p:nvPicPr>
          <p:cNvPr id="1825" name="Vector" descr="Vector"/>
          <p:cNvPicPr>
            <a:picLocks noChangeAspect="1"/>
          </p:cNvPicPr>
          <p:nvPr/>
        </p:nvPicPr>
        <p:blipFill>
          <a:blip r:embed="rId192">
            <a:extLst/>
          </a:blip>
          <a:stretch>
            <a:fillRect/>
          </a:stretch>
        </p:blipFill>
        <p:spPr>
          <a:xfrm>
            <a:off x="19899591" y="7036892"/>
            <a:ext cx="88914" cy="88901"/>
          </a:xfrm>
          <a:prstGeom prst="rect">
            <a:avLst/>
          </a:prstGeom>
          <a:ln w="12700">
            <a:miter lim="400000"/>
          </a:ln>
        </p:spPr>
      </p:pic>
      <p:pic>
        <p:nvPicPr>
          <p:cNvPr id="1826" name="Vector" descr="Vector"/>
          <p:cNvPicPr>
            <a:picLocks noChangeAspect="1"/>
          </p:cNvPicPr>
          <p:nvPr/>
        </p:nvPicPr>
        <p:blipFill>
          <a:blip r:embed="rId193">
            <a:extLst/>
          </a:blip>
          <a:stretch>
            <a:fillRect/>
          </a:stretch>
        </p:blipFill>
        <p:spPr>
          <a:xfrm>
            <a:off x="19984871" y="7131843"/>
            <a:ext cx="88909" cy="101601"/>
          </a:xfrm>
          <a:prstGeom prst="rect">
            <a:avLst/>
          </a:prstGeom>
          <a:ln w="12700">
            <a:miter lim="400000"/>
          </a:ln>
        </p:spPr>
      </p:pic>
      <p:pic>
        <p:nvPicPr>
          <p:cNvPr id="1827" name="Vector" descr="Vector"/>
          <p:cNvPicPr>
            <a:picLocks noChangeAspect="1"/>
          </p:cNvPicPr>
          <p:nvPr/>
        </p:nvPicPr>
        <p:blipFill>
          <a:blip r:embed="rId194">
            <a:extLst/>
          </a:blip>
          <a:stretch>
            <a:fillRect/>
          </a:stretch>
        </p:blipFill>
        <p:spPr>
          <a:xfrm>
            <a:off x="19868709" y="6732885"/>
            <a:ext cx="266769" cy="355502"/>
          </a:xfrm>
          <a:prstGeom prst="rect">
            <a:avLst/>
          </a:prstGeom>
          <a:ln w="12700">
            <a:miter lim="400000"/>
          </a:ln>
        </p:spPr>
      </p:pic>
      <p:pic>
        <p:nvPicPr>
          <p:cNvPr id="1828" name="Vector" descr="Vector"/>
          <p:cNvPicPr>
            <a:picLocks noChangeAspect="1"/>
          </p:cNvPicPr>
          <p:nvPr/>
        </p:nvPicPr>
        <p:blipFill>
          <a:blip r:embed="rId195">
            <a:extLst/>
          </a:blip>
          <a:stretch>
            <a:fillRect/>
          </a:stretch>
        </p:blipFill>
        <p:spPr>
          <a:xfrm>
            <a:off x="20016984" y="7192467"/>
            <a:ext cx="63478" cy="127001"/>
          </a:xfrm>
          <a:prstGeom prst="rect">
            <a:avLst/>
          </a:prstGeom>
          <a:ln w="12700">
            <a:miter lim="400000"/>
          </a:ln>
        </p:spPr>
      </p:pic>
      <p:pic>
        <p:nvPicPr>
          <p:cNvPr id="1829" name="Vector" descr="Vector"/>
          <p:cNvPicPr>
            <a:picLocks noChangeAspect="1"/>
          </p:cNvPicPr>
          <p:nvPr/>
        </p:nvPicPr>
        <p:blipFill>
          <a:blip r:embed="rId196">
            <a:extLst/>
          </a:blip>
          <a:stretch>
            <a:fillRect/>
          </a:stretch>
        </p:blipFill>
        <p:spPr>
          <a:xfrm>
            <a:off x="20087721" y="7236520"/>
            <a:ext cx="50794" cy="50801"/>
          </a:xfrm>
          <a:prstGeom prst="rect">
            <a:avLst/>
          </a:prstGeom>
          <a:ln w="12700">
            <a:miter lim="400000"/>
          </a:ln>
        </p:spPr>
      </p:pic>
      <p:pic>
        <p:nvPicPr>
          <p:cNvPr id="1830" name="Vector" descr="Vector"/>
          <p:cNvPicPr>
            <a:picLocks noChangeAspect="1"/>
          </p:cNvPicPr>
          <p:nvPr/>
        </p:nvPicPr>
        <p:blipFill>
          <a:blip r:embed="rId197">
            <a:extLst/>
          </a:blip>
          <a:stretch>
            <a:fillRect/>
          </a:stretch>
        </p:blipFill>
        <p:spPr>
          <a:xfrm>
            <a:off x="20114510" y="7162007"/>
            <a:ext cx="63518" cy="88901"/>
          </a:xfrm>
          <a:prstGeom prst="rect">
            <a:avLst/>
          </a:prstGeom>
          <a:ln w="12700">
            <a:miter lim="400000"/>
          </a:ln>
        </p:spPr>
      </p:pic>
      <p:pic>
        <p:nvPicPr>
          <p:cNvPr id="1831" name="Vector" descr="Vector"/>
          <p:cNvPicPr>
            <a:picLocks noChangeAspect="1"/>
          </p:cNvPicPr>
          <p:nvPr/>
        </p:nvPicPr>
        <p:blipFill>
          <a:blip r:embed="rId198">
            <a:extLst/>
          </a:blip>
          <a:stretch>
            <a:fillRect/>
          </a:stretch>
        </p:blipFill>
        <p:spPr>
          <a:xfrm>
            <a:off x="20115942" y="7091760"/>
            <a:ext cx="88921" cy="101601"/>
          </a:xfrm>
          <a:prstGeom prst="rect">
            <a:avLst/>
          </a:prstGeom>
          <a:ln w="12700">
            <a:miter lim="400000"/>
          </a:ln>
        </p:spPr>
      </p:pic>
      <p:pic>
        <p:nvPicPr>
          <p:cNvPr id="1832" name="Vector" descr="Vector"/>
          <p:cNvPicPr>
            <a:picLocks noChangeAspect="1"/>
          </p:cNvPicPr>
          <p:nvPr/>
        </p:nvPicPr>
        <p:blipFill>
          <a:blip r:embed="rId199">
            <a:extLst/>
          </a:blip>
          <a:stretch>
            <a:fillRect/>
          </a:stretch>
        </p:blipFill>
        <p:spPr>
          <a:xfrm>
            <a:off x="20050867" y="7101185"/>
            <a:ext cx="63505" cy="50801"/>
          </a:xfrm>
          <a:prstGeom prst="rect">
            <a:avLst/>
          </a:prstGeom>
          <a:ln w="12700">
            <a:miter lim="400000"/>
          </a:ln>
        </p:spPr>
      </p:pic>
      <p:pic>
        <p:nvPicPr>
          <p:cNvPr id="1833" name="Vector" descr="Vector"/>
          <p:cNvPicPr>
            <a:picLocks noChangeAspect="1"/>
          </p:cNvPicPr>
          <p:nvPr/>
        </p:nvPicPr>
        <p:blipFill>
          <a:blip r:embed="rId200">
            <a:extLst/>
          </a:blip>
          <a:stretch>
            <a:fillRect/>
          </a:stretch>
        </p:blipFill>
        <p:spPr>
          <a:xfrm>
            <a:off x="20070742" y="7167761"/>
            <a:ext cx="38072" cy="101601"/>
          </a:xfrm>
          <a:prstGeom prst="rect">
            <a:avLst/>
          </a:prstGeom>
          <a:ln w="12700">
            <a:miter lim="400000"/>
          </a:ln>
        </p:spPr>
      </p:pic>
      <p:pic>
        <p:nvPicPr>
          <p:cNvPr id="1834" name="Vector" descr="Vector"/>
          <p:cNvPicPr>
            <a:picLocks noChangeAspect="1"/>
          </p:cNvPicPr>
          <p:nvPr/>
        </p:nvPicPr>
        <p:blipFill>
          <a:blip r:embed="rId201">
            <a:extLst/>
          </a:blip>
          <a:stretch>
            <a:fillRect/>
          </a:stretch>
        </p:blipFill>
        <p:spPr>
          <a:xfrm>
            <a:off x="19887649" y="6341962"/>
            <a:ext cx="114269" cy="215901"/>
          </a:xfrm>
          <a:prstGeom prst="rect">
            <a:avLst/>
          </a:prstGeom>
          <a:ln w="12700">
            <a:miter lim="400000"/>
          </a:ln>
        </p:spPr>
      </p:pic>
      <p:pic>
        <p:nvPicPr>
          <p:cNvPr id="1835" name="Vector" descr="Vector"/>
          <p:cNvPicPr>
            <a:picLocks noChangeAspect="1"/>
          </p:cNvPicPr>
          <p:nvPr/>
        </p:nvPicPr>
        <p:blipFill>
          <a:blip r:embed="rId202">
            <a:extLst/>
          </a:blip>
          <a:stretch>
            <a:fillRect/>
          </a:stretch>
        </p:blipFill>
        <p:spPr>
          <a:xfrm>
            <a:off x="20381664" y="5328741"/>
            <a:ext cx="139717" cy="228601"/>
          </a:xfrm>
          <a:prstGeom prst="rect">
            <a:avLst/>
          </a:prstGeom>
          <a:ln w="12700">
            <a:miter lim="400000"/>
          </a:ln>
        </p:spPr>
      </p:pic>
      <p:pic>
        <p:nvPicPr>
          <p:cNvPr id="1836" name="Vector" descr="Vector"/>
          <p:cNvPicPr>
            <a:picLocks noChangeAspect="1"/>
          </p:cNvPicPr>
          <p:nvPr/>
        </p:nvPicPr>
        <p:blipFill>
          <a:blip r:embed="rId203">
            <a:extLst/>
          </a:blip>
          <a:stretch>
            <a:fillRect/>
          </a:stretch>
        </p:blipFill>
        <p:spPr>
          <a:xfrm>
            <a:off x="20534816" y="5299570"/>
            <a:ext cx="139684" cy="139701"/>
          </a:xfrm>
          <a:prstGeom prst="rect">
            <a:avLst/>
          </a:prstGeom>
          <a:ln w="12700">
            <a:miter lim="400000"/>
          </a:ln>
        </p:spPr>
      </p:pic>
      <p:pic>
        <p:nvPicPr>
          <p:cNvPr id="1837" name="Vector" descr="Vector"/>
          <p:cNvPicPr>
            <a:picLocks noChangeAspect="1"/>
          </p:cNvPicPr>
          <p:nvPr/>
        </p:nvPicPr>
        <p:blipFill>
          <a:blip r:embed="rId204">
            <a:extLst/>
          </a:blip>
          <a:stretch>
            <a:fillRect/>
          </a:stretch>
        </p:blipFill>
        <p:spPr>
          <a:xfrm>
            <a:off x="20460805" y="4775497"/>
            <a:ext cx="596750" cy="609699"/>
          </a:xfrm>
          <a:prstGeom prst="rect">
            <a:avLst/>
          </a:prstGeom>
          <a:ln w="12700">
            <a:miter lim="400000"/>
          </a:ln>
        </p:spPr>
      </p:pic>
      <p:pic>
        <p:nvPicPr>
          <p:cNvPr id="1838" name="Vector" descr="Vector"/>
          <p:cNvPicPr>
            <a:picLocks noChangeAspect="1"/>
          </p:cNvPicPr>
          <p:nvPr/>
        </p:nvPicPr>
        <p:blipFill>
          <a:blip r:embed="rId205">
            <a:extLst/>
          </a:blip>
          <a:stretch>
            <a:fillRect/>
          </a:stretch>
        </p:blipFill>
        <p:spPr>
          <a:xfrm>
            <a:off x="20924096" y="4462064"/>
            <a:ext cx="317488" cy="317501"/>
          </a:xfrm>
          <a:prstGeom prst="rect">
            <a:avLst/>
          </a:prstGeom>
          <a:ln w="12700">
            <a:miter lim="400000"/>
          </a:ln>
        </p:spPr>
      </p:pic>
      <p:pic>
        <p:nvPicPr>
          <p:cNvPr id="1839" name="Vector" descr="Vector"/>
          <p:cNvPicPr>
            <a:picLocks noChangeAspect="1"/>
          </p:cNvPicPr>
          <p:nvPr/>
        </p:nvPicPr>
        <p:blipFill>
          <a:blip r:embed="rId206">
            <a:extLst/>
          </a:blip>
          <a:stretch>
            <a:fillRect/>
          </a:stretch>
        </p:blipFill>
        <p:spPr>
          <a:xfrm>
            <a:off x="21023786" y="3800771"/>
            <a:ext cx="152476" cy="647701"/>
          </a:xfrm>
          <a:prstGeom prst="rect">
            <a:avLst/>
          </a:prstGeom>
          <a:ln w="12700">
            <a:miter lim="400000"/>
          </a:ln>
        </p:spPr>
      </p:pic>
      <p:pic>
        <p:nvPicPr>
          <p:cNvPr id="1840" name="Vector" descr="Vector"/>
          <p:cNvPicPr>
            <a:picLocks noChangeAspect="1"/>
          </p:cNvPicPr>
          <p:nvPr/>
        </p:nvPicPr>
        <p:blipFill>
          <a:blip r:embed="rId207">
            <a:extLst/>
          </a:blip>
          <a:stretch>
            <a:fillRect/>
          </a:stretch>
        </p:blipFill>
        <p:spPr>
          <a:xfrm>
            <a:off x="13077849" y="2547490"/>
            <a:ext cx="88893" cy="63501"/>
          </a:xfrm>
          <a:prstGeom prst="rect">
            <a:avLst/>
          </a:prstGeom>
          <a:ln w="12700">
            <a:miter lim="400000"/>
          </a:ln>
        </p:spPr>
      </p:pic>
      <p:pic>
        <p:nvPicPr>
          <p:cNvPr id="1841" name="Vector" descr="Vector"/>
          <p:cNvPicPr>
            <a:picLocks noChangeAspect="1"/>
          </p:cNvPicPr>
          <p:nvPr/>
        </p:nvPicPr>
        <p:blipFill>
          <a:blip r:embed="rId208">
            <a:extLst/>
          </a:blip>
          <a:stretch>
            <a:fillRect/>
          </a:stretch>
        </p:blipFill>
        <p:spPr>
          <a:xfrm>
            <a:off x="13167669" y="3204566"/>
            <a:ext cx="76199" cy="101601"/>
          </a:xfrm>
          <a:prstGeom prst="rect">
            <a:avLst/>
          </a:prstGeom>
          <a:ln w="12700">
            <a:miter lim="400000"/>
          </a:ln>
        </p:spPr>
      </p:pic>
      <p:pic>
        <p:nvPicPr>
          <p:cNvPr id="1842" name="Vector" descr="Vector"/>
          <p:cNvPicPr>
            <a:picLocks noChangeAspect="1"/>
          </p:cNvPicPr>
          <p:nvPr/>
        </p:nvPicPr>
        <p:blipFill>
          <a:blip r:embed="rId209">
            <a:extLst/>
          </a:blip>
          <a:stretch>
            <a:fillRect/>
          </a:stretch>
        </p:blipFill>
        <p:spPr>
          <a:xfrm>
            <a:off x="13477823" y="3322438"/>
            <a:ext cx="63491" cy="101601"/>
          </a:xfrm>
          <a:prstGeom prst="rect">
            <a:avLst/>
          </a:prstGeom>
          <a:ln w="12700">
            <a:miter lim="400000"/>
          </a:ln>
        </p:spPr>
      </p:pic>
      <p:pic>
        <p:nvPicPr>
          <p:cNvPr id="1843" name="Vector" descr="Vector"/>
          <p:cNvPicPr>
            <a:picLocks noChangeAspect="1"/>
          </p:cNvPicPr>
          <p:nvPr/>
        </p:nvPicPr>
        <p:blipFill>
          <a:blip r:embed="rId210">
            <a:extLst/>
          </a:blip>
          <a:stretch>
            <a:fillRect/>
          </a:stretch>
        </p:blipFill>
        <p:spPr>
          <a:xfrm>
            <a:off x="13014924" y="3728639"/>
            <a:ext cx="279339" cy="317600"/>
          </a:xfrm>
          <a:prstGeom prst="rect">
            <a:avLst/>
          </a:prstGeom>
          <a:ln w="12700">
            <a:miter lim="400000"/>
          </a:ln>
        </p:spPr>
      </p:pic>
      <p:pic>
        <p:nvPicPr>
          <p:cNvPr id="1844" name="Vector" descr="Vector"/>
          <p:cNvPicPr>
            <a:picLocks noChangeAspect="1"/>
          </p:cNvPicPr>
          <p:nvPr/>
        </p:nvPicPr>
        <p:blipFill>
          <a:blip r:embed="rId211">
            <a:extLst/>
          </a:blip>
          <a:stretch>
            <a:fillRect/>
          </a:stretch>
        </p:blipFill>
        <p:spPr>
          <a:xfrm>
            <a:off x="13161179" y="3498155"/>
            <a:ext cx="88865" cy="139701"/>
          </a:xfrm>
          <a:prstGeom prst="rect">
            <a:avLst/>
          </a:prstGeom>
          <a:ln w="12700">
            <a:miter lim="400000"/>
          </a:ln>
        </p:spPr>
      </p:pic>
      <p:pic>
        <p:nvPicPr>
          <p:cNvPr id="1845" name="Vector" descr="Vector"/>
          <p:cNvPicPr>
            <a:picLocks noChangeAspect="1"/>
          </p:cNvPicPr>
          <p:nvPr/>
        </p:nvPicPr>
        <p:blipFill>
          <a:blip r:embed="rId212">
            <a:extLst/>
          </a:blip>
          <a:stretch>
            <a:fillRect/>
          </a:stretch>
        </p:blipFill>
        <p:spPr>
          <a:xfrm>
            <a:off x="13219202" y="3487142"/>
            <a:ext cx="457332" cy="660500"/>
          </a:xfrm>
          <a:prstGeom prst="rect">
            <a:avLst/>
          </a:prstGeom>
          <a:ln w="12700">
            <a:miter lim="400000"/>
          </a:ln>
        </p:spPr>
      </p:pic>
      <p:pic>
        <p:nvPicPr>
          <p:cNvPr id="1846" name="Vector" descr="Vector"/>
          <p:cNvPicPr>
            <a:picLocks noChangeAspect="1"/>
          </p:cNvPicPr>
          <p:nvPr/>
        </p:nvPicPr>
        <p:blipFill>
          <a:blip r:embed="rId213">
            <a:extLst/>
          </a:blip>
          <a:stretch>
            <a:fillRect/>
          </a:stretch>
        </p:blipFill>
        <p:spPr>
          <a:xfrm>
            <a:off x="13304930" y="3797697"/>
            <a:ext cx="50790" cy="63501"/>
          </a:xfrm>
          <a:prstGeom prst="rect">
            <a:avLst/>
          </a:prstGeom>
          <a:ln w="12700">
            <a:miter lim="400000"/>
          </a:ln>
        </p:spPr>
      </p:pic>
      <p:pic>
        <p:nvPicPr>
          <p:cNvPr id="1847" name="Vector" descr="Vector"/>
          <p:cNvPicPr>
            <a:picLocks noChangeAspect="1"/>
          </p:cNvPicPr>
          <p:nvPr/>
        </p:nvPicPr>
        <p:blipFill>
          <a:blip r:embed="rId214">
            <a:extLst/>
          </a:blip>
          <a:stretch>
            <a:fillRect/>
          </a:stretch>
        </p:blipFill>
        <p:spPr>
          <a:xfrm>
            <a:off x="13388982" y="3423939"/>
            <a:ext cx="50793" cy="76201"/>
          </a:xfrm>
          <a:prstGeom prst="rect">
            <a:avLst/>
          </a:prstGeom>
          <a:ln w="12700">
            <a:miter lim="400000"/>
          </a:ln>
        </p:spPr>
      </p:pic>
      <p:pic>
        <p:nvPicPr>
          <p:cNvPr id="1848" name="Vector" descr="Vector"/>
          <p:cNvPicPr>
            <a:picLocks noChangeAspect="1"/>
          </p:cNvPicPr>
          <p:nvPr/>
        </p:nvPicPr>
        <p:blipFill>
          <a:blip r:embed="rId215">
            <a:extLst/>
          </a:blip>
          <a:stretch>
            <a:fillRect/>
          </a:stretch>
        </p:blipFill>
        <p:spPr>
          <a:xfrm>
            <a:off x="16258113" y="2114053"/>
            <a:ext cx="939674" cy="508200"/>
          </a:xfrm>
          <a:prstGeom prst="rect">
            <a:avLst/>
          </a:prstGeom>
          <a:ln w="12700">
            <a:miter lim="400000"/>
          </a:ln>
        </p:spPr>
      </p:pic>
      <p:pic>
        <p:nvPicPr>
          <p:cNvPr id="1849" name="Vector" descr="Vector"/>
          <p:cNvPicPr>
            <a:picLocks noChangeAspect="1"/>
          </p:cNvPicPr>
          <p:nvPr/>
        </p:nvPicPr>
        <p:blipFill>
          <a:blip r:embed="rId216">
            <a:extLst/>
          </a:blip>
          <a:stretch>
            <a:fillRect/>
          </a:stretch>
        </p:blipFill>
        <p:spPr>
          <a:xfrm>
            <a:off x="16102103" y="2673547"/>
            <a:ext cx="114303" cy="88901"/>
          </a:xfrm>
          <a:prstGeom prst="rect">
            <a:avLst/>
          </a:prstGeom>
          <a:ln w="12700">
            <a:miter lim="400000"/>
          </a:ln>
        </p:spPr>
      </p:pic>
      <p:pic>
        <p:nvPicPr>
          <p:cNvPr id="1850" name="Vector" descr="Vector"/>
          <p:cNvPicPr>
            <a:picLocks noChangeAspect="1"/>
          </p:cNvPicPr>
          <p:nvPr/>
        </p:nvPicPr>
        <p:blipFill>
          <a:blip r:embed="rId217">
            <a:extLst/>
          </a:blip>
          <a:stretch>
            <a:fillRect/>
          </a:stretch>
        </p:blipFill>
        <p:spPr>
          <a:xfrm>
            <a:off x="15941459" y="1832371"/>
            <a:ext cx="177798" cy="50851"/>
          </a:xfrm>
          <a:prstGeom prst="rect">
            <a:avLst/>
          </a:prstGeom>
          <a:ln w="12700">
            <a:miter lim="400000"/>
          </a:ln>
        </p:spPr>
      </p:pic>
      <p:pic>
        <p:nvPicPr>
          <p:cNvPr id="1851" name="Vector" descr="Vector"/>
          <p:cNvPicPr>
            <a:picLocks noChangeAspect="1"/>
          </p:cNvPicPr>
          <p:nvPr/>
        </p:nvPicPr>
        <p:blipFill>
          <a:blip r:embed="rId218">
            <a:extLst/>
          </a:blip>
          <a:stretch>
            <a:fillRect/>
          </a:stretch>
        </p:blipFill>
        <p:spPr>
          <a:xfrm>
            <a:off x="16088734" y="1815753"/>
            <a:ext cx="190491" cy="101650"/>
          </a:xfrm>
          <a:prstGeom prst="rect">
            <a:avLst/>
          </a:prstGeom>
          <a:ln w="12700">
            <a:miter lim="400000"/>
          </a:ln>
        </p:spPr>
      </p:pic>
      <p:pic>
        <p:nvPicPr>
          <p:cNvPr id="1852" name="Vector" descr="Vector"/>
          <p:cNvPicPr>
            <a:picLocks noChangeAspect="1"/>
          </p:cNvPicPr>
          <p:nvPr/>
        </p:nvPicPr>
        <p:blipFill>
          <a:blip r:embed="rId219">
            <a:extLst/>
          </a:blip>
          <a:stretch>
            <a:fillRect/>
          </a:stretch>
        </p:blipFill>
        <p:spPr>
          <a:xfrm>
            <a:off x="16167569" y="1887338"/>
            <a:ext cx="114303" cy="38101"/>
          </a:xfrm>
          <a:prstGeom prst="rect">
            <a:avLst/>
          </a:prstGeom>
          <a:ln w="12700">
            <a:miter lim="400000"/>
          </a:ln>
        </p:spPr>
      </p:pic>
      <p:pic>
        <p:nvPicPr>
          <p:cNvPr id="1853" name="Vector" descr="Vector"/>
          <p:cNvPicPr>
            <a:picLocks noChangeAspect="1"/>
          </p:cNvPicPr>
          <p:nvPr/>
        </p:nvPicPr>
        <p:blipFill>
          <a:blip r:embed="rId220">
            <a:extLst/>
          </a:blip>
          <a:stretch>
            <a:fillRect/>
          </a:stretch>
        </p:blipFill>
        <p:spPr>
          <a:xfrm>
            <a:off x="16862352" y="1806426"/>
            <a:ext cx="139697" cy="76250"/>
          </a:xfrm>
          <a:prstGeom prst="rect">
            <a:avLst/>
          </a:prstGeom>
          <a:ln w="12700">
            <a:miter lim="400000"/>
          </a:ln>
        </p:spPr>
      </p:pic>
      <p:pic>
        <p:nvPicPr>
          <p:cNvPr id="1854" name="Vector" descr="Vector"/>
          <p:cNvPicPr>
            <a:picLocks noChangeAspect="1"/>
          </p:cNvPicPr>
          <p:nvPr/>
        </p:nvPicPr>
        <p:blipFill>
          <a:blip r:embed="rId221">
            <a:extLst/>
          </a:blip>
          <a:stretch>
            <a:fillRect/>
          </a:stretch>
        </p:blipFill>
        <p:spPr>
          <a:xfrm>
            <a:off x="16686835" y="1812329"/>
            <a:ext cx="165097" cy="88851"/>
          </a:xfrm>
          <a:prstGeom prst="rect">
            <a:avLst/>
          </a:prstGeom>
          <a:ln w="12700">
            <a:miter lim="400000"/>
          </a:ln>
        </p:spPr>
      </p:pic>
      <p:pic>
        <p:nvPicPr>
          <p:cNvPr id="1855" name="Vector" descr="Vector"/>
          <p:cNvPicPr>
            <a:picLocks noChangeAspect="1"/>
          </p:cNvPicPr>
          <p:nvPr/>
        </p:nvPicPr>
        <p:blipFill>
          <a:blip r:embed="rId222">
            <a:extLst/>
          </a:blip>
          <a:stretch>
            <a:fillRect/>
          </a:stretch>
        </p:blipFill>
        <p:spPr>
          <a:xfrm>
            <a:off x="16502814" y="1855687"/>
            <a:ext cx="152393" cy="50851"/>
          </a:xfrm>
          <a:prstGeom prst="rect">
            <a:avLst/>
          </a:prstGeom>
          <a:ln w="12700">
            <a:miter lim="400000"/>
          </a:ln>
        </p:spPr>
      </p:pic>
      <p:pic>
        <p:nvPicPr>
          <p:cNvPr id="1856" name="Vector" descr="Vector"/>
          <p:cNvPicPr>
            <a:picLocks noChangeAspect="1"/>
          </p:cNvPicPr>
          <p:nvPr/>
        </p:nvPicPr>
        <p:blipFill>
          <a:blip r:embed="rId223">
            <a:extLst/>
          </a:blip>
          <a:stretch>
            <a:fillRect/>
          </a:stretch>
        </p:blipFill>
        <p:spPr>
          <a:xfrm>
            <a:off x="16411953" y="1748333"/>
            <a:ext cx="292085" cy="127050"/>
          </a:xfrm>
          <a:prstGeom prst="rect">
            <a:avLst/>
          </a:prstGeom>
          <a:ln w="12700">
            <a:miter lim="400000"/>
          </a:ln>
        </p:spPr>
      </p:pic>
      <p:pic>
        <p:nvPicPr>
          <p:cNvPr id="1857" name="Vector" descr="Vector"/>
          <p:cNvPicPr>
            <a:picLocks noChangeAspect="1"/>
          </p:cNvPicPr>
          <p:nvPr/>
        </p:nvPicPr>
        <p:blipFill>
          <a:blip r:embed="rId224">
            <a:extLst/>
          </a:blip>
          <a:stretch>
            <a:fillRect/>
          </a:stretch>
        </p:blipFill>
        <p:spPr>
          <a:xfrm>
            <a:off x="16828685" y="1756915"/>
            <a:ext cx="114304" cy="50801"/>
          </a:xfrm>
          <a:prstGeom prst="rect">
            <a:avLst/>
          </a:prstGeom>
          <a:ln w="12700">
            <a:miter lim="400000"/>
          </a:ln>
        </p:spPr>
      </p:pic>
      <p:pic>
        <p:nvPicPr>
          <p:cNvPr id="1858" name="Vector" descr="Vector"/>
          <p:cNvPicPr>
            <a:picLocks noChangeAspect="1"/>
          </p:cNvPicPr>
          <p:nvPr/>
        </p:nvPicPr>
        <p:blipFill>
          <a:blip r:embed="rId225">
            <a:extLst/>
          </a:blip>
          <a:stretch>
            <a:fillRect/>
          </a:stretch>
        </p:blipFill>
        <p:spPr>
          <a:xfrm>
            <a:off x="16315740" y="1851570"/>
            <a:ext cx="177794" cy="50801"/>
          </a:xfrm>
          <a:prstGeom prst="rect">
            <a:avLst/>
          </a:prstGeom>
          <a:ln w="12700">
            <a:miter lim="400000"/>
          </a:ln>
        </p:spPr>
      </p:pic>
      <p:pic>
        <p:nvPicPr>
          <p:cNvPr id="1859" name="Vector" descr="Vector"/>
          <p:cNvPicPr>
            <a:picLocks noChangeAspect="1"/>
          </p:cNvPicPr>
          <p:nvPr/>
        </p:nvPicPr>
        <p:blipFill>
          <a:blip r:embed="rId226">
            <a:extLst/>
          </a:blip>
          <a:stretch>
            <a:fillRect/>
          </a:stretch>
        </p:blipFill>
        <p:spPr>
          <a:xfrm>
            <a:off x="18791031" y="1937345"/>
            <a:ext cx="342885" cy="139750"/>
          </a:xfrm>
          <a:prstGeom prst="rect">
            <a:avLst/>
          </a:prstGeom>
          <a:ln w="12700">
            <a:miter lim="400000"/>
          </a:ln>
        </p:spPr>
      </p:pic>
      <p:pic>
        <p:nvPicPr>
          <p:cNvPr id="1860" name="Vector" descr="Vector"/>
          <p:cNvPicPr>
            <a:picLocks noChangeAspect="1"/>
          </p:cNvPicPr>
          <p:nvPr/>
        </p:nvPicPr>
        <p:blipFill>
          <a:blip r:embed="rId227">
            <a:extLst/>
          </a:blip>
          <a:stretch>
            <a:fillRect/>
          </a:stretch>
        </p:blipFill>
        <p:spPr>
          <a:xfrm>
            <a:off x="18350270" y="1800323"/>
            <a:ext cx="380980" cy="165200"/>
          </a:xfrm>
          <a:prstGeom prst="rect">
            <a:avLst/>
          </a:prstGeom>
          <a:ln w="12700">
            <a:miter lim="400000"/>
          </a:ln>
        </p:spPr>
      </p:pic>
      <p:pic>
        <p:nvPicPr>
          <p:cNvPr id="1861" name="Vector" descr="Vector"/>
          <p:cNvPicPr>
            <a:picLocks noChangeAspect="1"/>
          </p:cNvPicPr>
          <p:nvPr/>
        </p:nvPicPr>
        <p:blipFill>
          <a:blip r:embed="rId228">
            <a:extLst/>
          </a:blip>
          <a:stretch>
            <a:fillRect/>
          </a:stretch>
        </p:blipFill>
        <p:spPr>
          <a:xfrm>
            <a:off x="18509729" y="1885403"/>
            <a:ext cx="342898" cy="114351"/>
          </a:xfrm>
          <a:prstGeom prst="rect">
            <a:avLst/>
          </a:prstGeom>
          <a:ln w="12700">
            <a:miter lim="400000"/>
          </a:ln>
        </p:spPr>
      </p:pic>
      <p:pic>
        <p:nvPicPr>
          <p:cNvPr id="1862" name="Vector" descr="Vector"/>
          <p:cNvPicPr>
            <a:picLocks noChangeAspect="1"/>
          </p:cNvPicPr>
          <p:nvPr/>
        </p:nvPicPr>
        <p:blipFill>
          <a:blip r:embed="rId229">
            <a:extLst/>
          </a:blip>
          <a:stretch>
            <a:fillRect/>
          </a:stretch>
        </p:blipFill>
        <p:spPr>
          <a:xfrm>
            <a:off x="17714479" y="1813619"/>
            <a:ext cx="88899" cy="50801"/>
          </a:xfrm>
          <a:prstGeom prst="rect">
            <a:avLst/>
          </a:prstGeom>
          <a:ln w="12700">
            <a:miter lim="400000"/>
          </a:ln>
        </p:spPr>
      </p:pic>
      <p:pic>
        <p:nvPicPr>
          <p:cNvPr id="1863" name="Vector" descr="Vector"/>
          <p:cNvPicPr>
            <a:picLocks noChangeAspect="1"/>
          </p:cNvPicPr>
          <p:nvPr/>
        </p:nvPicPr>
        <p:blipFill>
          <a:blip r:embed="rId230">
            <a:extLst/>
          </a:blip>
          <a:stretch>
            <a:fillRect/>
          </a:stretch>
        </p:blipFill>
        <p:spPr>
          <a:xfrm>
            <a:off x="17562907" y="1912043"/>
            <a:ext cx="101603" cy="38101"/>
          </a:xfrm>
          <a:prstGeom prst="rect">
            <a:avLst/>
          </a:prstGeom>
          <a:ln w="12700">
            <a:miter lim="400000"/>
          </a:ln>
        </p:spPr>
      </p:pic>
      <p:pic>
        <p:nvPicPr>
          <p:cNvPr id="1864" name="Vector" descr="Vector"/>
          <p:cNvPicPr>
            <a:picLocks noChangeAspect="1"/>
          </p:cNvPicPr>
          <p:nvPr/>
        </p:nvPicPr>
        <p:blipFill>
          <a:blip r:embed="rId231">
            <a:extLst/>
          </a:blip>
          <a:stretch>
            <a:fillRect/>
          </a:stretch>
        </p:blipFill>
        <p:spPr>
          <a:xfrm>
            <a:off x="18523856" y="2101998"/>
            <a:ext cx="126983" cy="76250"/>
          </a:xfrm>
          <a:prstGeom prst="rect">
            <a:avLst/>
          </a:prstGeom>
          <a:ln w="12700">
            <a:miter lim="400000"/>
          </a:ln>
        </p:spPr>
      </p:pic>
      <p:pic>
        <p:nvPicPr>
          <p:cNvPr id="1865" name="Vector" descr="Vector"/>
          <p:cNvPicPr>
            <a:picLocks noChangeAspect="1"/>
          </p:cNvPicPr>
          <p:nvPr/>
        </p:nvPicPr>
        <p:blipFill>
          <a:blip r:embed="rId232">
            <a:extLst/>
          </a:blip>
          <a:stretch>
            <a:fillRect/>
          </a:stretch>
        </p:blipFill>
        <p:spPr>
          <a:xfrm>
            <a:off x="19153942" y="2016323"/>
            <a:ext cx="76204" cy="38101"/>
          </a:xfrm>
          <a:prstGeom prst="rect">
            <a:avLst/>
          </a:prstGeom>
          <a:ln w="12700">
            <a:miter lim="400000"/>
          </a:ln>
        </p:spPr>
      </p:pic>
      <p:pic>
        <p:nvPicPr>
          <p:cNvPr id="1866" name="Vector" descr="Vector"/>
          <p:cNvPicPr>
            <a:picLocks noChangeAspect="1"/>
          </p:cNvPicPr>
          <p:nvPr/>
        </p:nvPicPr>
        <p:blipFill>
          <a:blip r:embed="rId233">
            <a:extLst/>
          </a:blip>
          <a:stretch>
            <a:fillRect/>
          </a:stretch>
        </p:blipFill>
        <p:spPr>
          <a:xfrm>
            <a:off x="19446492" y="2301874"/>
            <a:ext cx="88907" cy="38101"/>
          </a:xfrm>
          <a:prstGeom prst="rect">
            <a:avLst/>
          </a:prstGeom>
          <a:ln w="12700">
            <a:miter lim="400000"/>
          </a:ln>
        </p:spPr>
      </p:pic>
      <p:pic>
        <p:nvPicPr>
          <p:cNvPr id="1867" name="Vector" descr="Vector"/>
          <p:cNvPicPr>
            <a:picLocks noChangeAspect="1"/>
          </p:cNvPicPr>
          <p:nvPr/>
        </p:nvPicPr>
        <p:blipFill>
          <a:blip r:embed="rId234">
            <a:extLst/>
          </a:blip>
          <a:stretch>
            <a:fillRect/>
          </a:stretch>
        </p:blipFill>
        <p:spPr>
          <a:xfrm>
            <a:off x="20698285" y="2205434"/>
            <a:ext cx="50800" cy="50801"/>
          </a:xfrm>
          <a:prstGeom prst="rect">
            <a:avLst/>
          </a:prstGeom>
          <a:ln w="12700">
            <a:miter lim="400000"/>
          </a:ln>
        </p:spPr>
      </p:pic>
      <p:pic>
        <p:nvPicPr>
          <p:cNvPr id="1868" name="Vector" descr="Vector"/>
          <p:cNvPicPr>
            <a:picLocks noChangeAspect="1"/>
          </p:cNvPicPr>
          <p:nvPr/>
        </p:nvPicPr>
        <p:blipFill>
          <a:blip r:embed="rId235">
            <a:extLst/>
          </a:blip>
          <a:stretch>
            <a:fillRect/>
          </a:stretch>
        </p:blipFill>
        <p:spPr>
          <a:xfrm>
            <a:off x="20687932" y="2315765"/>
            <a:ext cx="63545" cy="50801"/>
          </a:xfrm>
          <a:prstGeom prst="rect">
            <a:avLst/>
          </a:prstGeom>
          <a:ln w="12700">
            <a:miter lim="400000"/>
          </a:ln>
        </p:spPr>
      </p:pic>
      <p:pic>
        <p:nvPicPr>
          <p:cNvPr id="1869" name="Vector" descr="Vector"/>
          <p:cNvPicPr>
            <a:picLocks noChangeAspect="1"/>
          </p:cNvPicPr>
          <p:nvPr/>
        </p:nvPicPr>
        <p:blipFill>
          <a:blip r:embed="rId236">
            <a:extLst/>
          </a:blip>
          <a:stretch>
            <a:fillRect/>
          </a:stretch>
        </p:blipFill>
        <p:spPr>
          <a:xfrm>
            <a:off x="20941707" y="2317750"/>
            <a:ext cx="63503" cy="50801"/>
          </a:xfrm>
          <a:prstGeom prst="rect">
            <a:avLst/>
          </a:prstGeom>
          <a:ln w="12700">
            <a:miter lim="400000"/>
          </a:ln>
        </p:spPr>
      </p:pic>
      <p:pic>
        <p:nvPicPr>
          <p:cNvPr id="1870" name="Vector" descr="Vector"/>
          <p:cNvPicPr>
            <a:picLocks noChangeAspect="1"/>
          </p:cNvPicPr>
          <p:nvPr/>
        </p:nvPicPr>
        <p:blipFill>
          <a:blip r:embed="rId237">
            <a:extLst/>
          </a:blip>
          <a:stretch>
            <a:fillRect/>
          </a:stretch>
        </p:blipFill>
        <p:spPr>
          <a:xfrm>
            <a:off x="20921510" y="2351930"/>
            <a:ext cx="228608" cy="76250"/>
          </a:xfrm>
          <a:prstGeom prst="rect">
            <a:avLst/>
          </a:prstGeom>
          <a:ln w="12700">
            <a:miter lim="400000"/>
          </a:ln>
        </p:spPr>
      </p:pic>
      <p:pic>
        <p:nvPicPr>
          <p:cNvPr id="1871" name="Vector" descr="Vector"/>
          <p:cNvPicPr>
            <a:picLocks noChangeAspect="1"/>
          </p:cNvPicPr>
          <p:nvPr/>
        </p:nvPicPr>
        <p:blipFill>
          <a:blip r:embed="rId238">
            <a:extLst/>
          </a:blip>
          <a:stretch>
            <a:fillRect/>
          </a:stretch>
        </p:blipFill>
        <p:spPr>
          <a:xfrm>
            <a:off x="20776826" y="2171302"/>
            <a:ext cx="457197" cy="139701"/>
          </a:xfrm>
          <a:prstGeom prst="rect">
            <a:avLst/>
          </a:prstGeom>
          <a:ln w="12700">
            <a:miter lim="400000"/>
          </a:ln>
        </p:spPr>
      </p:pic>
      <p:pic>
        <p:nvPicPr>
          <p:cNvPr id="1872" name="Vector" descr="Vector"/>
          <p:cNvPicPr>
            <a:picLocks noChangeAspect="1"/>
          </p:cNvPicPr>
          <p:nvPr/>
        </p:nvPicPr>
        <p:blipFill>
          <a:blip r:embed="rId239">
            <a:extLst/>
          </a:blip>
          <a:stretch>
            <a:fillRect/>
          </a:stretch>
        </p:blipFill>
        <p:spPr>
          <a:xfrm>
            <a:off x="20797874" y="3741339"/>
            <a:ext cx="50797" cy="63501"/>
          </a:xfrm>
          <a:prstGeom prst="rect">
            <a:avLst/>
          </a:prstGeom>
          <a:ln w="12700">
            <a:miter lim="400000"/>
          </a:ln>
        </p:spPr>
      </p:pic>
      <p:pic>
        <p:nvPicPr>
          <p:cNvPr id="1873" name="Vector" descr="Vector"/>
          <p:cNvPicPr>
            <a:picLocks noChangeAspect="1"/>
          </p:cNvPicPr>
          <p:nvPr/>
        </p:nvPicPr>
        <p:blipFill>
          <a:blip r:embed="rId240">
            <a:extLst/>
          </a:blip>
          <a:stretch>
            <a:fillRect/>
          </a:stretch>
        </p:blipFill>
        <p:spPr>
          <a:xfrm>
            <a:off x="20759545" y="3739653"/>
            <a:ext cx="38098" cy="38101"/>
          </a:xfrm>
          <a:prstGeom prst="rect">
            <a:avLst/>
          </a:prstGeom>
          <a:ln w="12700">
            <a:miter lim="400000"/>
          </a:ln>
        </p:spPr>
      </p:pic>
      <p:pic>
        <p:nvPicPr>
          <p:cNvPr id="1874" name="Vector" descr="Vector"/>
          <p:cNvPicPr>
            <a:picLocks noChangeAspect="1"/>
          </p:cNvPicPr>
          <p:nvPr/>
        </p:nvPicPr>
        <p:blipFill>
          <a:blip r:embed="rId241">
            <a:extLst/>
          </a:blip>
          <a:stretch>
            <a:fillRect/>
          </a:stretch>
        </p:blipFill>
        <p:spPr>
          <a:xfrm>
            <a:off x="20789833" y="3798391"/>
            <a:ext cx="50793" cy="38101"/>
          </a:xfrm>
          <a:prstGeom prst="rect">
            <a:avLst/>
          </a:prstGeom>
          <a:ln w="12700">
            <a:miter lim="400000"/>
          </a:ln>
        </p:spPr>
      </p:pic>
      <p:pic>
        <p:nvPicPr>
          <p:cNvPr id="1875" name="Vector" descr="Vector"/>
          <p:cNvPicPr>
            <a:picLocks noChangeAspect="1"/>
          </p:cNvPicPr>
          <p:nvPr/>
        </p:nvPicPr>
        <p:blipFill>
          <a:blip r:embed="rId242">
            <a:extLst/>
          </a:blip>
          <a:stretch>
            <a:fillRect/>
          </a:stretch>
        </p:blipFill>
        <p:spPr>
          <a:xfrm>
            <a:off x="14215865" y="5013424"/>
            <a:ext cx="177790" cy="127001"/>
          </a:xfrm>
          <a:prstGeom prst="rect">
            <a:avLst/>
          </a:prstGeom>
          <a:ln w="12700">
            <a:miter lim="400000"/>
          </a:ln>
        </p:spPr>
      </p:pic>
      <p:pic>
        <p:nvPicPr>
          <p:cNvPr id="1876" name="Vector" descr="Vector"/>
          <p:cNvPicPr>
            <a:picLocks noChangeAspect="1"/>
          </p:cNvPicPr>
          <p:nvPr/>
        </p:nvPicPr>
        <p:blipFill>
          <a:blip r:embed="rId243">
            <a:extLst/>
          </a:blip>
          <a:stretch>
            <a:fillRect/>
          </a:stretch>
        </p:blipFill>
        <p:spPr>
          <a:xfrm>
            <a:off x="14016776" y="4671714"/>
            <a:ext cx="63504" cy="114301"/>
          </a:xfrm>
          <a:prstGeom prst="rect">
            <a:avLst/>
          </a:prstGeom>
          <a:ln w="12700">
            <a:miter lim="400000"/>
          </a:ln>
        </p:spPr>
      </p:pic>
      <p:pic>
        <p:nvPicPr>
          <p:cNvPr id="1877" name="Vector" descr="Vector"/>
          <p:cNvPicPr>
            <a:picLocks noChangeAspect="1"/>
          </p:cNvPicPr>
          <p:nvPr/>
        </p:nvPicPr>
        <p:blipFill>
          <a:blip r:embed="rId244">
            <a:extLst/>
          </a:blip>
          <a:stretch>
            <a:fillRect/>
          </a:stretch>
        </p:blipFill>
        <p:spPr>
          <a:xfrm>
            <a:off x="13994159" y="4787900"/>
            <a:ext cx="114309" cy="190500"/>
          </a:xfrm>
          <a:prstGeom prst="rect">
            <a:avLst/>
          </a:prstGeom>
          <a:ln w="12700">
            <a:miter lim="400000"/>
          </a:ln>
        </p:spPr>
      </p:pic>
      <p:pic>
        <p:nvPicPr>
          <p:cNvPr id="1878" name="Vector" descr="Vector"/>
          <p:cNvPicPr>
            <a:picLocks noChangeAspect="1"/>
          </p:cNvPicPr>
          <p:nvPr/>
        </p:nvPicPr>
        <p:blipFill>
          <a:blip r:embed="rId245">
            <a:extLst/>
          </a:blip>
          <a:stretch>
            <a:fillRect/>
          </a:stretch>
        </p:blipFill>
        <p:spPr>
          <a:xfrm>
            <a:off x="13691578" y="4881265"/>
            <a:ext cx="63497" cy="63501"/>
          </a:xfrm>
          <a:prstGeom prst="rect">
            <a:avLst/>
          </a:prstGeom>
          <a:ln w="12700">
            <a:miter lim="400000"/>
          </a:ln>
        </p:spPr>
      </p:pic>
      <p:pic>
        <p:nvPicPr>
          <p:cNvPr id="1879" name="Vector" descr="Vector"/>
          <p:cNvPicPr>
            <a:picLocks noChangeAspect="1"/>
          </p:cNvPicPr>
          <p:nvPr/>
        </p:nvPicPr>
        <p:blipFill>
          <a:blip r:embed="rId246">
            <a:extLst/>
          </a:blip>
          <a:stretch>
            <a:fillRect/>
          </a:stretch>
        </p:blipFill>
        <p:spPr>
          <a:xfrm>
            <a:off x="13763387" y="4867175"/>
            <a:ext cx="50805" cy="50801"/>
          </a:xfrm>
          <a:prstGeom prst="rect">
            <a:avLst/>
          </a:prstGeom>
          <a:ln w="12700">
            <a:miter lim="400000"/>
          </a:ln>
        </p:spPr>
      </p:pic>
      <p:pic>
        <p:nvPicPr>
          <p:cNvPr id="1880" name="Vector" descr="Vector"/>
          <p:cNvPicPr>
            <a:picLocks noChangeAspect="1"/>
          </p:cNvPicPr>
          <p:nvPr/>
        </p:nvPicPr>
        <p:blipFill>
          <a:blip r:embed="rId247">
            <a:extLst/>
          </a:blip>
          <a:stretch>
            <a:fillRect/>
          </a:stretch>
        </p:blipFill>
        <p:spPr>
          <a:xfrm>
            <a:off x="13625479" y="4935834"/>
            <a:ext cx="38121" cy="63501"/>
          </a:xfrm>
          <a:prstGeom prst="rect">
            <a:avLst/>
          </a:prstGeom>
          <a:ln w="12700">
            <a:miter lim="400000"/>
          </a:ln>
        </p:spPr>
      </p:pic>
      <p:pic>
        <p:nvPicPr>
          <p:cNvPr id="1881" name="Vector" descr="Vector"/>
          <p:cNvPicPr>
            <a:picLocks noChangeAspect="1"/>
          </p:cNvPicPr>
          <p:nvPr/>
        </p:nvPicPr>
        <p:blipFill>
          <a:blip r:embed="rId248">
            <a:extLst/>
          </a:blip>
          <a:stretch>
            <a:fillRect/>
          </a:stretch>
        </p:blipFill>
        <p:spPr>
          <a:xfrm>
            <a:off x="13070657" y="2061715"/>
            <a:ext cx="10540295" cy="5702252"/>
          </a:xfrm>
          <a:prstGeom prst="rect">
            <a:avLst/>
          </a:prstGeom>
          <a:ln w="12700">
            <a:miter lim="400000"/>
          </a:ln>
        </p:spPr>
      </p:pic>
      <p:pic>
        <p:nvPicPr>
          <p:cNvPr id="1882" name="Vector" descr="Vector"/>
          <p:cNvPicPr>
            <a:picLocks noChangeAspect="1"/>
          </p:cNvPicPr>
          <p:nvPr/>
        </p:nvPicPr>
        <p:blipFill>
          <a:blip r:embed="rId249">
            <a:extLst/>
          </a:blip>
          <a:stretch>
            <a:fillRect/>
          </a:stretch>
        </p:blipFill>
        <p:spPr>
          <a:xfrm>
            <a:off x="4683161" y="3534071"/>
            <a:ext cx="177813" cy="76201"/>
          </a:xfrm>
          <a:prstGeom prst="rect">
            <a:avLst/>
          </a:prstGeom>
          <a:ln w="12700">
            <a:miter lim="400000"/>
          </a:ln>
        </p:spPr>
      </p:pic>
      <p:pic>
        <p:nvPicPr>
          <p:cNvPr id="1883" name="Vector" descr="Vector"/>
          <p:cNvPicPr>
            <a:picLocks noChangeAspect="1"/>
          </p:cNvPicPr>
          <p:nvPr/>
        </p:nvPicPr>
        <p:blipFill>
          <a:blip r:embed="rId250">
            <a:extLst/>
          </a:blip>
          <a:stretch>
            <a:fillRect/>
          </a:stretch>
        </p:blipFill>
        <p:spPr>
          <a:xfrm>
            <a:off x="4905571" y="3755826"/>
            <a:ext cx="114305" cy="63501"/>
          </a:xfrm>
          <a:prstGeom prst="rect">
            <a:avLst/>
          </a:prstGeom>
          <a:ln w="12700">
            <a:miter lim="400000"/>
          </a:ln>
        </p:spPr>
      </p:pic>
      <p:pic>
        <p:nvPicPr>
          <p:cNvPr id="1884" name="Group 1000008994" descr="Group 1000008994"/>
          <p:cNvPicPr>
            <a:picLocks noChangeAspect="1"/>
          </p:cNvPicPr>
          <p:nvPr/>
        </p:nvPicPr>
        <p:blipFill>
          <a:blip r:embed="rId251">
            <a:extLst/>
          </a:blip>
          <a:stretch>
            <a:fillRect/>
          </a:stretch>
        </p:blipFill>
        <p:spPr>
          <a:xfrm>
            <a:off x="7285756" y="4906805"/>
            <a:ext cx="330337" cy="393858"/>
          </a:xfrm>
          <a:prstGeom prst="rect">
            <a:avLst/>
          </a:prstGeom>
          <a:ln w="12700">
            <a:miter lim="400000"/>
          </a:ln>
        </p:spPr>
      </p:pic>
      <p:pic>
        <p:nvPicPr>
          <p:cNvPr id="1885" name="Group 1000008995" descr="Group 1000008995"/>
          <p:cNvPicPr>
            <a:picLocks noChangeAspect="1"/>
          </p:cNvPicPr>
          <p:nvPr/>
        </p:nvPicPr>
        <p:blipFill>
          <a:blip r:embed="rId252">
            <a:extLst/>
          </a:blip>
          <a:stretch>
            <a:fillRect/>
          </a:stretch>
        </p:blipFill>
        <p:spPr>
          <a:xfrm>
            <a:off x="11104686" y="8228946"/>
            <a:ext cx="330337" cy="393858"/>
          </a:xfrm>
          <a:prstGeom prst="rect">
            <a:avLst/>
          </a:prstGeom>
          <a:ln w="12700">
            <a:miter lim="400000"/>
          </a:ln>
        </p:spPr>
      </p:pic>
      <p:pic>
        <p:nvPicPr>
          <p:cNvPr id="1886" name="Group 1000008996" descr="Group 1000008996"/>
          <p:cNvPicPr>
            <a:picLocks noChangeAspect="1"/>
          </p:cNvPicPr>
          <p:nvPr/>
        </p:nvPicPr>
        <p:blipFill>
          <a:blip r:embed="rId253">
            <a:extLst/>
          </a:blip>
          <a:stretch>
            <a:fillRect/>
          </a:stretch>
        </p:blipFill>
        <p:spPr>
          <a:xfrm>
            <a:off x="13120087" y="6849112"/>
            <a:ext cx="330337" cy="393858"/>
          </a:xfrm>
          <a:prstGeom prst="rect">
            <a:avLst/>
          </a:prstGeom>
          <a:ln w="12700">
            <a:miter lim="400000"/>
          </a:ln>
        </p:spPr>
      </p:pic>
      <p:pic>
        <p:nvPicPr>
          <p:cNvPr id="1887" name="Group 1000008997" descr="Group 1000008997"/>
          <p:cNvPicPr>
            <a:picLocks noChangeAspect="1"/>
          </p:cNvPicPr>
          <p:nvPr/>
        </p:nvPicPr>
        <p:blipFill>
          <a:blip r:embed="rId254">
            <a:extLst/>
          </a:blip>
          <a:stretch>
            <a:fillRect/>
          </a:stretch>
        </p:blipFill>
        <p:spPr>
          <a:xfrm>
            <a:off x="13846392" y="4020881"/>
            <a:ext cx="330337" cy="393858"/>
          </a:xfrm>
          <a:prstGeom prst="rect">
            <a:avLst/>
          </a:prstGeom>
          <a:ln w="12700">
            <a:miter lim="400000"/>
          </a:ln>
        </p:spPr>
      </p:pic>
      <p:pic>
        <p:nvPicPr>
          <p:cNvPr id="1888" name="Group 1000008998" descr="Group 1000008998"/>
          <p:cNvPicPr>
            <a:picLocks noChangeAspect="1"/>
          </p:cNvPicPr>
          <p:nvPr/>
        </p:nvPicPr>
        <p:blipFill>
          <a:blip r:embed="rId255">
            <a:extLst/>
          </a:blip>
          <a:stretch>
            <a:fillRect/>
          </a:stretch>
        </p:blipFill>
        <p:spPr>
          <a:xfrm>
            <a:off x="15698598" y="5808109"/>
            <a:ext cx="330337" cy="393858"/>
          </a:xfrm>
          <a:prstGeom prst="rect">
            <a:avLst/>
          </a:prstGeom>
          <a:ln w="12700">
            <a:miter lim="400000"/>
          </a:ln>
        </p:spPr>
      </p:pic>
      <p:pic>
        <p:nvPicPr>
          <p:cNvPr id="1889" name="Group 1000008999" descr="Group 1000008999"/>
          <p:cNvPicPr>
            <a:picLocks noChangeAspect="1"/>
          </p:cNvPicPr>
          <p:nvPr/>
        </p:nvPicPr>
        <p:blipFill>
          <a:blip r:embed="rId256">
            <a:extLst/>
          </a:blip>
          <a:stretch>
            <a:fillRect/>
          </a:stretch>
        </p:blipFill>
        <p:spPr>
          <a:xfrm>
            <a:off x="19013320" y="7313157"/>
            <a:ext cx="330337" cy="393858"/>
          </a:xfrm>
          <a:prstGeom prst="rect">
            <a:avLst/>
          </a:prstGeom>
          <a:ln w="12700">
            <a:miter lim="400000"/>
          </a:ln>
        </p:spPr>
      </p:pic>
      <p:pic>
        <p:nvPicPr>
          <p:cNvPr id="1890" name="Group 1000009000" descr="Group 1000009000"/>
          <p:cNvPicPr>
            <a:picLocks noChangeAspect="1"/>
          </p:cNvPicPr>
          <p:nvPr/>
        </p:nvPicPr>
        <p:blipFill>
          <a:blip r:embed="rId257">
            <a:extLst/>
          </a:blip>
          <a:stretch>
            <a:fillRect/>
          </a:stretch>
        </p:blipFill>
        <p:spPr>
          <a:xfrm>
            <a:off x="19837429" y="9267369"/>
            <a:ext cx="330337" cy="393859"/>
          </a:xfrm>
          <a:prstGeom prst="rect">
            <a:avLst/>
          </a:prstGeom>
          <a:ln w="12700">
            <a:miter lim="400000"/>
          </a:ln>
        </p:spPr>
      </p:pic>
      <p:pic>
        <p:nvPicPr>
          <p:cNvPr id="1891" name="Group 1000009001" descr="Group 1000009001"/>
          <p:cNvPicPr>
            <a:picLocks noChangeAspect="1"/>
          </p:cNvPicPr>
          <p:nvPr/>
        </p:nvPicPr>
        <p:blipFill>
          <a:blip r:embed="rId258">
            <a:extLst/>
          </a:blip>
          <a:stretch>
            <a:fillRect/>
          </a:stretch>
        </p:blipFill>
        <p:spPr>
          <a:xfrm>
            <a:off x="17882598" y="5391588"/>
            <a:ext cx="330337" cy="393858"/>
          </a:xfrm>
          <a:prstGeom prst="rect">
            <a:avLst/>
          </a:prstGeom>
          <a:ln w="12700">
            <a:miter lim="400000"/>
          </a:ln>
        </p:spPr>
      </p:pic>
      <p:pic>
        <p:nvPicPr>
          <p:cNvPr id="1892" name="Frame 427321268" descr="Frame 427321268"/>
          <p:cNvPicPr>
            <a:picLocks noChangeAspect="1"/>
          </p:cNvPicPr>
          <p:nvPr/>
        </p:nvPicPr>
        <p:blipFill>
          <a:blip r:embed="rId259">
            <a:extLst/>
          </a:blip>
          <a:stretch>
            <a:fillRect/>
          </a:stretch>
        </p:blipFill>
        <p:spPr>
          <a:xfrm>
            <a:off x="-1" y="2430"/>
            <a:ext cx="5319384" cy="12701872"/>
          </a:xfrm>
          <a:prstGeom prst="rect">
            <a:avLst/>
          </a:prstGeom>
          <a:ln w="12700">
            <a:miter lim="400000"/>
          </a:ln>
        </p:spPr>
      </p:pic>
      <p:sp>
        <p:nvSpPr>
          <p:cNvPr id="1893" name="name_793"/>
          <p:cNvSpPr txBox="1"/>
          <p:nvPr>
            <p:ph type="body" sz="quarter" idx="21"/>
          </p:nvPr>
        </p:nvSpPr>
        <p:spPr>
          <a:xfrm rot="21599399">
            <a:off x="1009829" y="1018699"/>
            <a:ext cx="4354910" cy="1441672"/>
          </a:xfrm>
          <a:prstGeom prst="rect">
            <a:avLst/>
          </a:prstGeom>
        </p:spPr>
        <p:txBody>
          <a:bodyPr lIns="0" tIns="0" rIns="0" bIns="0">
            <a:spAutoFit/>
          </a:bodyPr>
          <a:lstStyle>
            <a:lvl1pPr marL="0" indent="0">
              <a:lnSpc>
                <a:spcPts val="10900"/>
              </a:lnSpc>
              <a:spcBef>
                <a:spcPts val="0"/>
              </a:spcBef>
              <a:buSzTx/>
              <a:buFontTx/>
              <a:buNone/>
              <a:defRPr sz="10800">
                <a:solidFill>
                  <a:srgbClr val="FFFFFF"/>
                </a:solidFill>
                <a:latin typeface="Inter 28pt Medium"/>
                <a:ea typeface="Inter 28pt Medium"/>
                <a:cs typeface="Inter 28pt Medium"/>
                <a:sym typeface="Inter 28pt Medium"/>
              </a:defRPr>
            </a:lvl1pPr>
          </a:lstStyle>
          <a:p>
            <a:pPr/>
            <a:r>
              <a:t>793</a:t>
            </a:r>
          </a:p>
        </p:txBody>
      </p:sp>
      <p:sp>
        <p:nvSpPr>
          <p:cNvPr id="1894" name="Lorem ipsum"/>
          <p:cNvSpPr txBox="1"/>
          <p:nvPr>
            <p:ph type="body" sz="quarter" idx="22"/>
          </p:nvPr>
        </p:nvSpPr>
        <p:spPr>
          <a:xfrm rot="21599399">
            <a:off x="1010095" y="2568845"/>
            <a:ext cx="3530677" cy="420448"/>
          </a:xfrm>
          <a:prstGeom prst="rect">
            <a:avLst/>
          </a:prstGeom>
        </p:spPr>
        <p:txBody>
          <a:bodyPr lIns="0" tIns="0" rIns="0" bIns="0">
            <a:spAutoFit/>
          </a:bodyPr>
          <a:lstStyle>
            <a:lvl1pPr marL="0" indent="0">
              <a:lnSpc>
                <a:spcPts val="3300"/>
              </a:lnSpc>
              <a:spcBef>
                <a:spcPts val="0"/>
              </a:spcBef>
              <a:buSzTx/>
              <a:buFontTx/>
              <a:buNone/>
              <a:defRPr sz="2800">
                <a:solidFill>
                  <a:srgbClr val="D1D1D6"/>
                </a:solidFill>
                <a:latin typeface="Inter Regular"/>
                <a:ea typeface="Inter Regular"/>
                <a:cs typeface="Inter Regular"/>
                <a:sym typeface="Inter Regular"/>
              </a:defRPr>
            </a:lvl1pPr>
          </a:lstStyle>
          <a:p>
            <a:pPr/>
            <a:r>
              <a:t>Lorem ipsum</a:t>
            </a:r>
          </a:p>
        </p:txBody>
      </p:sp>
      <p:sp>
        <p:nvSpPr>
          <p:cNvPr id="1895" name="name_34k"/>
          <p:cNvSpPr txBox="1"/>
          <p:nvPr>
            <p:ph type="body" sz="quarter" idx="23"/>
          </p:nvPr>
        </p:nvSpPr>
        <p:spPr>
          <a:xfrm rot="21599399">
            <a:off x="1010336" y="3914522"/>
            <a:ext cx="3530696" cy="1441672"/>
          </a:xfrm>
          <a:prstGeom prst="rect">
            <a:avLst/>
          </a:prstGeom>
        </p:spPr>
        <p:txBody>
          <a:bodyPr lIns="0" tIns="0" rIns="0" bIns="0">
            <a:spAutoFit/>
          </a:bodyPr>
          <a:lstStyle>
            <a:lvl1pPr marL="0" indent="0">
              <a:lnSpc>
                <a:spcPts val="10900"/>
              </a:lnSpc>
              <a:spcBef>
                <a:spcPts val="0"/>
              </a:spcBef>
              <a:buSzTx/>
              <a:buFontTx/>
              <a:buNone/>
              <a:defRPr sz="10800">
                <a:solidFill>
                  <a:srgbClr val="FFFFFF"/>
                </a:solidFill>
                <a:latin typeface="Inter 28pt Medium"/>
                <a:ea typeface="Inter 28pt Medium"/>
                <a:cs typeface="Inter 28pt Medium"/>
                <a:sym typeface="Inter 28pt Medium"/>
              </a:defRPr>
            </a:lvl1pPr>
          </a:lstStyle>
          <a:p>
            <a:pPr/>
            <a:r>
              <a:t>34k</a:t>
            </a:r>
          </a:p>
        </p:txBody>
      </p:sp>
      <p:sp>
        <p:nvSpPr>
          <p:cNvPr id="1896" name="Lorem ipsum"/>
          <p:cNvSpPr txBox="1"/>
          <p:nvPr>
            <p:ph type="body" sz="quarter" idx="24"/>
          </p:nvPr>
        </p:nvSpPr>
        <p:spPr>
          <a:xfrm rot="21599399">
            <a:off x="1010601" y="5464445"/>
            <a:ext cx="3530677" cy="420448"/>
          </a:xfrm>
          <a:prstGeom prst="rect">
            <a:avLst/>
          </a:prstGeom>
        </p:spPr>
        <p:txBody>
          <a:bodyPr lIns="0" tIns="0" rIns="0" bIns="0">
            <a:spAutoFit/>
          </a:bodyPr>
          <a:lstStyle>
            <a:lvl1pPr marL="0" indent="0">
              <a:lnSpc>
                <a:spcPts val="3300"/>
              </a:lnSpc>
              <a:spcBef>
                <a:spcPts val="0"/>
              </a:spcBef>
              <a:buSzTx/>
              <a:buFontTx/>
              <a:buNone/>
              <a:defRPr sz="2800">
                <a:solidFill>
                  <a:srgbClr val="D1D1D6"/>
                </a:solidFill>
                <a:latin typeface="Inter Regular"/>
                <a:ea typeface="Inter Regular"/>
                <a:cs typeface="Inter Regular"/>
                <a:sym typeface="Inter Regular"/>
              </a:defRPr>
            </a:lvl1pPr>
          </a:lstStyle>
          <a:p>
            <a:pPr/>
            <a:r>
              <a:t>Lorem ipsum</a:t>
            </a:r>
          </a:p>
        </p:txBody>
      </p:sp>
      <p:sp>
        <p:nvSpPr>
          <p:cNvPr id="1897" name="name_12"/>
          <p:cNvSpPr txBox="1"/>
          <p:nvPr>
            <p:ph type="body" sz="quarter" idx="25"/>
          </p:nvPr>
        </p:nvSpPr>
        <p:spPr>
          <a:xfrm rot="21599399">
            <a:off x="1010841" y="6808897"/>
            <a:ext cx="5658682" cy="1441673"/>
          </a:xfrm>
          <a:prstGeom prst="rect">
            <a:avLst/>
          </a:prstGeom>
        </p:spPr>
        <p:txBody>
          <a:bodyPr lIns="0" tIns="0" rIns="0" bIns="0">
            <a:spAutoFit/>
          </a:bodyPr>
          <a:lstStyle>
            <a:lvl1pPr marL="0" indent="0">
              <a:lnSpc>
                <a:spcPts val="10900"/>
              </a:lnSpc>
              <a:spcBef>
                <a:spcPts val="0"/>
              </a:spcBef>
              <a:buSzTx/>
              <a:buFontTx/>
              <a:buNone/>
              <a:defRPr sz="10800">
                <a:solidFill>
                  <a:srgbClr val="FFFFFF"/>
                </a:solidFill>
                <a:latin typeface="Inter 28pt Medium"/>
                <a:ea typeface="Inter 28pt Medium"/>
                <a:cs typeface="Inter 28pt Medium"/>
                <a:sym typeface="Inter 28pt Medium"/>
              </a:defRPr>
            </a:lvl1pPr>
          </a:lstStyle>
          <a:p>
            <a:pPr/>
            <a:r>
              <a:t>12</a:t>
            </a:r>
          </a:p>
        </p:txBody>
      </p:sp>
      <p:sp>
        <p:nvSpPr>
          <p:cNvPr id="1898" name="Lorem ipsum"/>
          <p:cNvSpPr txBox="1"/>
          <p:nvPr>
            <p:ph type="body" sz="quarter" idx="26"/>
          </p:nvPr>
        </p:nvSpPr>
        <p:spPr>
          <a:xfrm rot="21599399">
            <a:off x="1011106" y="8358613"/>
            <a:ext cx="6630544" cy="420448"/>
          </a:xfrm>
          <a:prstGeom prst="rect">
            <a:avLst/>
          </a:prstGeom>
        </p:spPr>
        <p:txBody>
          <a:bodyPr lIns="0" tIns="0" rIns="0" bIns="0">
            <a:spAutoFit/>
          </a:bodyPr>
          <a:lstStyle>
            <a:lvl1pPr marL="0" indent="0">
              <a:lnSpc>
                <a:spcPts val="3300"/>
              </a:lnSpc>
              <a:spcBef>
                <a:spcPts val="0"/>
              </a:spcBef>
              <a:buSzTx/>
              <a:buFontTx/>
              <a:buNone/>
              <a:defRPr sz="2800">
                <a:solidFill>
                  <a:srgbClr val="D1D1D6"/>
                </a:solidFill>
                <a:latin typeface="Inter Regular"/>
                <a:ea typeface="Inter Regular"/>
                <a:cs typeface="Inter Regular"/>
                <a:sym typeface="Inter Regular"/>
              </a:defRPr>
            </a:lvl1pPr>
          </a:lstStyle>
          <a:p>
            <a:pPr/>
            <a:r>
              <a:t>Lorem ipsum</a:t>
            </a:r>
          </a:p>
        </p:txBody>
      </p:sp>
      <p:sp>
        <p:nvSpPr>
          <p:cNvPr id="1899" name="name_12m"/>
          <p:cNvSpPr txBox="1"/>
          <p:nvPr>
            <p:ph type="body" sz="quarter" idx="27"/>
          </p:nvPr>
        </p:nvSpPr>
        <p:spPr>
          <a:xfrm rot="21599399">
            <a:off x="1011347" y="9703751"/>
            <a:ext cx="7249393" cy="1441673"/>
          </a:xfrm>
          <a:prstGeom prst="rect">
            <a:avLst/>
          </a:prstGeom>
        </p:spPr>
        <p:txBody>
          <a:bodyPr lIns="0" tIns="0" rIns="0" bIns="0">
            <a:spAutoFit/>
          </a:bodyPr>
          <a:lstStyle>
            <a:lvl1pPr marL="0" indent="0">
              <a:lnSpc>
                <a:spcPts val="10900"/>
              </a:lnSpc>
              <a:spcBef>
                <a:spcPts val="0"/>
              </a:spcBef>
              <a:buSzTx/>
              <a:buFontTx/>
              <a:buNone/>
              <a:defRPr sz="10800">
                <a:solidFill>
                  <a:srgbClr val="FFFFFF"/>
                </a:solidFill>
                <a:latin typeface="Inter 28pt Medium"/>
                <a:ea typeface="Inter 28pt Medium"/>
                <a:cs typeface="Inter 28pt Medium"/>
                <a:sym typeface="Inter 28pt Medium"/>
              </a:defRPr>
            </a:lvl1pPr>
          </a:lstStyle>
          <a:p>
            <a:pPr/>
            <a:r>
              <a:t>1.2m</a:t>
            </a:r>
          </a:p>
        </p:txBody>
      </p:sp>
      <p:sp>
        <p:nvSpPr>
          <p:cNvPr id="1900" name="Lorem ipsum"/>
          <p:cNvSpPr txBox="1"/>
          <p:nvPr>
            <p:ph type="body" sz="quarter" idx="28"/>
          </p:nvPr>
        </p:nvSpPr>
        <p:spPr>
          <a:xfrm rot="21599399">
            <a:off x="1011611" y="11253983"/>
            <a:ext cx="7521058" cy="420449"/>
          </a:xfrm>
          <a:prstGeom prst="rect">
            <a:avLst/>
          </a:prstGeom>
        </p:spPr>
        <p:txBody>
          <a:bodyPr lIns="0" tIns="0" rIns="0" bIns="0">
            <a:spAutoFit/>
          </a:bodyPr>
          <a:lstStyle>
            <a:lvl1pPr marL="0" indent="0">
              <a:lnSpc>
                <a:spcPts val="3300"/>
              </a:lnSpc>
              <a:spcBef>
                <a:spcPts val="0"/>
              </a:spcBef>
              <a:buSzTx/>
              <a:buFontTx/>
              <a:buNone/>
              <a:defRPr sz="2800">
                <a:solidFill>
                  <a:srgbClr val="D1D1D6"/>
                </a:solidFill>
                <a:latin typeface="Inter Regular"/>
                <a:ea typeface="Inter Regular"/>
                <a:cs typeface="Inter Regular"/>
                <a:sym typeface="Inter Regular"/>
              </a:defRPr>
            </a:lvl1pPr>
          </a:lstStyle>
          <a:p>
            <a:pPr/>
            <a:r>
              <a:t>Lorem ipsum</a:t>
            </a:r>
          </a:p>
        </p:txBody>
      </p:sp>
      <p:pic>
        <p:nvPicPr>
          <p:cNvPr id="1901" name="Vector 585" descr="Vector 585"/>
          <p:cNvPicPr>
            <a:picLocks noChangeAspect="0"/>
          </p:cNvPicPr>
          <p:nvPr/>
        </p:nvPicPr>
        <p:blipFill>
          <a:blip r:embed="rId260">
            <a:extLst/>
          </a:blip>
          <a:stretch>
            <a:fillRect/>
          </a:stretch>
        </p:blipFill>
        <p:spPr>
          <a:xfrm>
            <a:off x="-1" y="12693651"/>
            <a:ext cx="24384001" cy="12701"/>
          </a:xfrm>
          <a:prstGeom prst="rect">
            <a:avLst/>
          </a:prstGeom>
          <a:ln w="12700">
            <a:miter lim="400000"/>
          </a:ln>
        </p:spPr>
      </p:pic>
      <p:pic>
        <p:nvPicPr>
          <p:cNvPr id="1902" name="network-state-balck" descr="network-state-balck"/>
          <p:cNvPicPr>
            <a:picLocks noChangeAspect="1"/>
          </p:cNvPicPr>
          <p:nvPr/>
        </p:nvPicPr>
        <p:blipFill>
          <a:blip r:embed="rId261">
            <a:extLst/>
          </a:blip>
          <a:stretch>
            <a:fillRect/>
          </a:stretch>
        </p:blipFill>
        <p:spPr>
          <a:xfrm>
            <a:off x="1015999" y="13055600"/>
            <a:ext cx="2794001" cy="304800"/>
          </a:xfrm>
          <a:prstGeom prst="rect">
            <a:avLst/>
          </a:prstGeom>
          <a:ln w="12700">
            <a:miter lim="400000"/>
          </a:ln>
        </p:spPr>
      </p:pic>
      <p:sp>
        <p:nvSpPr>
          <p:cNvPr id="1903" name="nscomconference"/>
          <p:cNvSpPr txBox="1"/>
          <p:nvPr/>
        </p:nvSpPr>
        <p:spPr>
          <a:xfrm>
            <a:off x="22148800" y="12997776"/>
            <a:ext cx="1257300" cy="42044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FFFFFF"/>
                </a:solidFill>
                <a:latin typeface="Inter Regular"/>
                <a:ea typeface="Inter Regular"/>
                <a:cs typeface="Inter Regular"/>
                <a:sym typeface="Inter Regular"/>
              </a:defRPr>
            </a:lvl1pPr>
          </a:lstStyle>
          <a:p>
            <a:pPr/>
            <a:r>
              <a:t>ns.com</a:t>
            </a:r>
          </a:p>
        </p:txBody>
      </p:sp>
      <p:sp>
        <p:nvSpPr>
          <p:cNvPr id="190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map, data-4">
    <p:bg>
      <p:bgPr>
        <a:solidFill>
          <a:srgbClr val="FFFFFF"/>
        </a:solidFill>
      </p:bgPr>
    </p:bg>
    <p:spTree>
      <p:nvGrpSpPr>
        <p:cNvPr id="1" name=""/>
        <p:cNvGrpSpPr/>
        <p:nvPr/>
      </p:nvGrpSpPr>
      <p:grpSpPr>
        <a:xfrm>
          <a:off x="0" y="0"/>
          <a:ext cx="0" cy="0"/>
          <a:chOff x="0" y="0"/>
          <a:chExt cx="0" cy="0"/>
        </a:xfrm>
      </p:grpSpPr>
      <p:pic>
        <p:nvPicPr>
          <p:cNvPr id="1911" name="Vector" descr="Vector"/>
          <p:cNvPicPr>
            <a:picLocks noChangeAspect="1"/>
          </p:cNvPicPr>
          <p:nvPr/>
        </p:nvPicPr>
        <p:blipFill>
          <a:blip r:embed="rId2">
            <a:extLst/>
          </a:blip>
          <a:stretch>
            <a:fillRect/>
          </a:stretch>
        </p:blipFill>
        <p:spPr>
          <a:xfrm>
            <a:off x="4873444" y="2975271"/>
            <a:ext cx="6885098" cy="8178305"/>
          </a:xfrm>
          <a:prstGeom prst="rect">
            <a:avLst/>
          </a:prstGeom>
          <a:ln w="12700">
            <a:miter lim="400000"/>
          </a:ln>
        </p:spPr>
      </p:pic>
      <p:pic>
        <p:nvPicPr>
          <p:cNvPr id="1912" name="Vector" descr="Vector"/>
          <p:cNvPicPr>
            <a:picLocks noChangeAspect="1"/>
          </p:cNvPicPr>
          <p:nvPr/>
        </p:nvPicPr>
        <p:blipFill>
          <a:blip r:embed="rId3">
            <a:extLst/>
          </a:blip>
          <a:stretch>
            <a:fillRect/>
          </a:stretch>
        </p:blipFill>
        <p:spPr>
          <a:xfrm>
            <a:off x="12646555" y="5635525"/>
            <a:ext cx="3644962" cy="4279702"/>
          </a:xfrm>
          <a:prstGeom prst="rect">
            <a:avLst/>
          </a:prstGeom>
          <a:ln w="12700">
            <a:miter lim="400000"/>
          </a:ln>
        </p:spPr>
      </p:pic>
      <p:pic>
        <p:nvPicPr>
          <p:cNvPr id="1913" name="Vector" descr="Vector"/>
          <p:cNvPicPr>
            <a:picLocks noChangeAspect="1"/>
          </p:cNvPicPr>
          <p:nvPr/>
        </p:nvPicPr>
        <p:blipFill>
          <a:blip r:embed="rId4">
            <a:extLst/>
          </a:blip>
          <a:stretch>
            <a:fillRect/>
          </a:stretch>
        </p:blipFill>
        <p:spPr>
          <a:xfrm>
            <a:off x="7617018" y="2155329"/>
            <a:ext cx="203197" cy="63501"/>
          </a:xfrm>
          <a:prstGeom prst="rect">
            <a:avLst/>
          </a:prstGeom>
          <a:ln w="12700">
            <a:miter lim="400000"/>
          </a:ln>
        </p:spPr>
      </p:pic>
      <p:pic>
        <p:nvPicPr>
          <p:cNvPr id="1914" name="Vector" descr="Vector"/>
          <p:cNvPicPr>
            <a:picLocks noChangeAspect="1"/>
          </p:cNvPicPr>
          <p:nvPr/>
        </p:nvPicPr>
        <p:blipFill>
          <a:blip r:embed="rId5">
            <a:extLst/>
          </a:blip>
          <a:stretch>
            <a:fillRect/>
          </a:stretch>
        </p:blipFill>
        <p:spPr>
          <a:xfrm>
            <a:off x="7616101" y="2210097"/>
            <a:ext cx="190490" cy="88999"/>
          </a:xfrm>
          <a:prstGeom prst="rect">
            <a:avLst/>
          </a:prstGeom>
          <a:ln w="12700">
            <a:miter lim="400000"/>
          </a:ln>
        </p:spPr>
      </p:pic>
      <p:pic>
        <p:nvPicPr>
          <p:cNvPr id="1915" name="Vector" descr="Vector"/>
          <p:cNvPicPr>
            <a:picLocks noChangeAspect="1"/>
          </p:cNvPicPr>
          <p:nvPr/>
        </p:nvPicPr>
        <p:blipFill>
          <a:blip r:embed="rId6">
            <a:extLst/>
          </a:blip>
          <a:stretch>
            <a:fillRect/>
          </a:stretch>
        </p:blipFill>
        <p:spPr>
          <a:xfrm>
            <a:off x="7527500" y="2212181"/>
            <a:ext cx="76205" cy="50801"/>
          </a:xfrm>
          <a:prstGeom prst="rect">
            <a:avLst/>
          </a:prstGeom>
          <a:ln w="12700">
            <a:miter lim="400000"/>
          </a:ln>
        </p:spPr>
      </p:pic>
      <p:pic>
        <p:nvPicPr>
          <p:cNvPr id="1916" name="Vector" descr="Vector"/>
          <p:cNvPicPr>
            <a:picLocks noChangeAspect="1"/>
          </p:cNvPicPr>
          <p:nvPr/>
        </p:nvPicPr>
        <p:blipFill>
          <a:blip r:embed="rId7">
            <a:extLst/>
          </a:blip>
          <a:stretch>
            <a:fillRect/>
          </a:stretch>
        </p:blipFill>
        <p:spPr>
          <a:xfrm>
            <a:off x="7541046" y="2311598"/>
            <a:ext cx="76205" cy="38101"/>
          </a:xfrm>
          <a:prstGeom prst="rect">
            <a:avLst/>
          </a:prstGeom>
          <a:ln w="12700">
            <a:miter lim="400000"/>
          </a:ln>
        </p:spPr>
      </p:pic>
      <p:pic>
        <p:nvPicPr>
          <p:cNvPr id="1917" name="Vector" descr="Vector"/>
          <p:cNvPicPr>
            <a:picLocks noChangeAspect="1"/>
          </p:cNvPicPr>
          <p:nvPr/>
        </p:nvPicPr>
        <p:blipFill>
          <a:blip r:embed="rId8">
            <a:extLst/>
          </a:blip>
          <a:stretch>
            <a:fillRect/>
          </a:stretch>
        </p:blipFill>
        <p:spPr>
          <a:xfrm>
            <a:off x="7129622" y="2252662"/>
            <a:ext cx="380966" cy="177900"/>
          </a:xfrm>
          <a:prstGeom prst="rect">
            <a:avLst/>
          </a:prstGeom>
          <a:ln w="12700">
            <a:miter lim="400000"/>
          </a:ln>
        </p:spPr>
      </p:pic>
      <p:pic>
        <p:nvPicPr>
          <p:cNvPr id="1918" name="Vector" descr="Vector"/>
          <p:cNvPicPr>
            <a:picLocks noChangeAspect="1"/>
          </p:cNvPicPr>
          <p:nvPr/>
        </p:nvPicPr>
        <p:blipFill>
          <a:blip r:embed="rId9">
            <a:extLst/>
          </a:blip>
          <a:stretch>
            <a:fillRect/>
          </a:stretch>
        </p:blipFill>
        <p:spPr>
          <a:xfrm>
            <a:off x="7314765" y="2396727"/>
            <a:ext cx="88895" cy="63501"/>
          </a:xfrm>
          <a:prstGeom prst="rect">
            <a:avLst/>
          </a:prstGeom>
          <a:ln w="12700">
            <a:miter lim="400000"/>
          </a:ln>
        </p:spPr>
      </p:pic>
      <p:pic>
        <p:nvPicPr>
          <p:cNvPr id="1919" name="Vector" descr="Vector"/>
          <p:cNvPicPr>
            <a:picLocks noChangeAspect="1"/>
          </p:cNvPicPr>
          <p:nvPr/>
        </p:nvPicPr>
        <p:blipFill>
          <a:blip r:embed="rId10">
            <a:extLst/>
          </a:blip>
          <a:stretch>
            <a:fillRect/>
          </a:stretch>
        </p:blipFill>
        <p:spPr>
          <a:xfrm>
            <a:off x="6989483" y="2522240"/>
            <a:ext cx="507952" cy="317599"/>
          </a:xfrm>
          <a:prstGeom prst="rect">
            <a:avLst/>
          </a:prstGeom>
          <a:ln w="12700">
            <a:miter lim="400000"/>
          </a:ln>
        </p:spPr>
      </p:pic>
      <p:pic>
        <p:nvPicPr>
          <p:cNvPr id="1920" name="Vector" descr="Vector"/>
          <p:cNvPicPr>
            <a:picLocks noChangeAspect="1"/>
          </p:cNvPicPr>
          <p:nvPr/>
        </p:nvPicPr>
        <p:blipFill>
          <a:blip r:embed="rId11">
            <a:extLst/>
          </a:blip>
          <a:stretch>
            <a:fillRect/>
          </a:stretch>
        </p:blipFill>
        <p:spPr>
          <a:xfrm>
            <a:off x="7324055" y="2624038"/>
            <a:ext cx="927159" cy="431900"/>
          </a:xfrm>
          <a:prstGeom prst="rect">
            <a:avLst/>
          </a:prstGeom>
          <a:ln w="12700">
            <a:miter lim="400000"/>
          </a:ln>
        </p:spPr>
      </p:pic>
      <p:pic>
        <p:nvPicPr>
          <p:cNvPr id="1921" name="Vector" descr="Vector"/>
          <p:cNvPicPr>
            <a:picLocks noChangeAspect="1"/>
          </p:cNvPicPr>
          <p:nvPr/>
        </p:nvPicPr>
        <p:blipFill>
          <a:blip r:embed="rId12">
            <a:extLst/>
          </a:blip>
          <a:stretch>
            <a:fillRect/>
          </a:stretch>
        </p:blipFill>
        <p:spPr>
          <a:xfrm>
            <a:off x="7396442" y="2320925"/>
            <a:ext cx="622284" cy="228699"/>
          </a:xfrm>
          <a:prstGeom prst="rect">
            <a:avLst/>
          </a:prstGeom>
          <a:ln w="12700">
            <a:miter lim="400000"/>
          </a:ln>
        </p:spPr>
      </p:pic>
      <p:pic>
        <p:nvPicPr>
          <p:cNvPr id="1922" name="Vector" descr="Vector"/>
          <p:cNvPicPr>
            <a:picLocks noChangeAspect="1"/>
          </p:cNvPicPr>
          <p:nvPr/>
        </p:nvPicPr>
        <p:blipFill>
          <a:blip r:embed="rId13">
            <a:extLst/>
          </a:blip>
          <a:stretch>
            <a:fillRect/>
          </a:stretch>
        </p:blipFill>
        <p:spPr>
          <a:xfrm>
            <a:off x="7839659" y="3179166"/>
            <a:ext cx="177797" cy="63501"/>
          </a:xfrm>
          <a:prstGeom prst="rect">
            <a:avLst/>
          </a:prstGeom>
          <a:ln w="12700">
            <a:miter lim="400000"/>
          </a:ln>
        </p:spPr>
      </p:pic>
      <p:pic>
        <p:nvPicPr>
          <p:cNvPr id="1923" name="Vector" descr="Vector"/>
          <p:cNvPicPr>
            <a:picLocks noChangeAspect="1"/>
          </p:cNvPicPr>
          <p:nvPr/>
        </p:nvPicPr>
        <p:blipFill>
          <a:blip r:embed="rId14">
            <a:extLst/>
          </a:blip>
          <a:stretch>
            <a:fillRect/>
          </a:stretch>
        </p:blipFill>
        <p:spPr>
          <a:xfrm>
            <a:off x="8032423" y="3209230"/>
            <a:ext cx="38106" cy="25401"/>
          </a:xfrm>
          <a:prstGeom prst="rect">
            <a:avLst/>
          </a:prstGeom>
          <a:ln w="12700">
            <a:miter lim="400000"/>
          </a:ln>
        </p:spPr>
      </p:pic>
      <p:pic>
        <p:nvPicPr>
          <p:cNvPr id="1924" name="Vector" descr="Vector"/>
          <p:cNvPicPr>
            <a:picLocks noChangeAspect="1"/>
          </p:cNvPicPr>
          <p:nvPr/>
        </p:nvPicPr>
        <p:blipFill>
          <a:blip r:embed="rId15">
            <a:extLst/>
          </a:blip>
          <a:stretch>
            <a:fillRect/>
          </a:stretch>
        </p:blipFill>
        <p:spPr>
          <a:xfrm>
            <a:off x="8168598" y="3200201"/>
            <a:ext cx="38107" cy="25401"/>
          </a:xfrm>
          <a:prstGeom prst="rect">
            <a:avLst/>
          </a:prstGeom>
          <a:ln w="12700">
            <a:miter lim="400000"/>
          </a:ln>
        </p:spPr>
      </p:pic>
      <p:pic>
        <p:nvPicPr>
          <p:cNvPr id="1925" name="Vector" descr="Vector"/>
          <p:cNvPicPr>
            <a:picLocks noChangeAspect="1"/>
          </p:cNvPicPr>
          <p:nvPr/>
        </p:nvPicPr>
        <p:blipFill>
          <a:blip r:embed="rId16">
            <a:extLst/>
          </a:blip>
          <a:stretch>
            <a:fillRect/>
          </a:stretch>
        </p:blipFill>
        <p:spPr>
          <a:xfrm>
            <a:off x="8251232" y="3182937"/>
            <a:ext cx="25413" cy="25401"/>
          </a:xfrm>
          <a:prstGeom prst="rect">
            <a:avLst/>
          </a:prstGeom>
          <a:ln w="12700">
            <a:miter lim="400000"/>
          </a:ln>
        </p:spPr>
      </p:pic>
      <p:pic>
        <p:nvPicPr>
          <p:cNvPr id="1926" name="Vector" descr="Vector"/>
          <p:cNvPicPr>
            <a:picLocks noChangeAspect="1"/>
          </p:cNvPicPr>
          <p:nvPr/>
        </p:nvPicPr>
        <p:blipFill>
          <a:blip r:embed="rId17">
            <a:extLst/>
          </a:blip>
          <a:stretch>
            <a:fillRect/>
          </a:stretch>
        </p:blipFill>
        <p:spPr>
          <a:xfrm>
            <a:off x="8276142" y="3161208"/>
            <a:ext cx="25403" cy="25401"/>
          </a:xfrm>
          <a:prstGeom prst="rect">
            <a:avLst/>
          </a:prstGeom>
          <a:ln w="12700">
            <a:miter lim="400000"/>
          </a:ln>
        </p:spPr>
      </p:pic>
      <p:pic>
        <p:nvPicPr>
          <p:cNvPr id="1927" name="Vector" descr="Vector"/>
          <p:cNvPicPr>
            <a:picLocks noChangeAspect="1"/>
          </p:cNvPicPr>
          <p:nvPr/>
        </p:nvPicPr>
        <p:blipFill>
          <a:blip r:embed="rId18">
            <a:extLst/>
          </a:blip>
          <a:stretch>
            <a:fillRect/>
          </a:stretch>
        </p:blipFill>
        <p:spPr>
          <a:xfrm>
            <a:off x="8241311" y="3058318"/>
            <a:ext cx="38108" cy="38101"/>
          </a:xfrm>
          <a:prstGeom prst="rect">
            <a:avLst/>
          </a:prstGeom>
          <a:ln w="12700">
            <a:miter lim="400000"/>
          </a:ln>
        </p:spPr>
      </p:pic>
      <p:pic>
        <p:nvPicPr>
          <p:cNvPr id="1928" name="Vector" descr="Vector"/>
          <p:cNvPicPr>
            <a:picLocks noChangeAspect="1"/>
          </p:cNvPicPr>
          <p:nvPr/>
        </p:nvPicPr>
        <p:blipFill>
          <a:blip r:embed="rId19">
            <a:extLst/>
          </a:blip>
          <a:stretch>
            <a:fillRect/>
          </a:stretch>
        </p:blipFill>
        <p:spPr>
          <a:xfrm>
            <a:off x="8233962" y="3084015"/>
            <a:ext cx="25424" cy="25401"/>
          </a:xfrm>
          <a:prstGeom prst="rect">
            <a:avLst/>
          </a:prstGeom>
          <a:ln w="12700">
            <a:miter lim="400000"/>
          </a:ln>
        </p:spPr>
      </p:pic>
      <p:pic>
        <p:nvPicPr>
          <p:cNvPr id="1929" name="Vector" descr="Vector"/>
          <p:cNvPicPr>
            <a:picLocks noChangeAspect="1"/>
          </p:cNvPicPr>
          <p:nvPr/>
        </p:nvPicPr>
        <p:blipFill>
          <a:blip r:embed="rId20">
            <a:extLst/>
          </a:blip>
          <a:stretch>
            <a:fillRect/>
          </a:stretch>
        </p:blipFill>
        <p:spPr>
          <a:xfrm>
            <a:off x="8479438" y="3138289"/>
            <a:ext cx="25402" cy="25401"/>
          </a:xfrm>
          <a:prstGeom prst="rect">
            <a:avLst/>
          </a:prstGeom>
          <a:ln w="12700">
            <a:miter lim="400000"/>
          </a:ln>
        </p:spPr>
      </p:pic>
      <p:pic>
        <p:nvPicPr>
          <p:cNvPr id="1930" name="Vector" descr="Vector"/>
          <p:cNvPicPr>
            <a:picLocks noChangeAspect="1"/>
          </p:cNvPicPr>
          <p:nvPr/>
        </p:nvPicPr>
        <p:blipFill>
          <a:blip r:embed="rId21">
            <a:extLst/>
          </a:blip>
          <a:stretch>
            <a:fillRect/>
          </a:stretch>
        </p:blipFill>
        <p:spPr>
          <a:xfrm>
            <a:off x="8514617" y="3160414"/>
            <a:ext cx="25401" cy="24385"/>
          </a:xfrm>
          <a:prstGeom prst="rect">
            <a:avLst/>
          </a:prstGeom>
          <a:ln w="12700">
            <a:miter lim="400000"/>
          </a:ln>
        </p:spPr>
      </p:pic>
      <p:pic>
        <p:nvPicPr>
          <p:cNvPr id="1931" name="Vector" descr="Vector"/>
          <p:cNvPicPr>
            <a:picLocks noChangeAspect="1"/>
          </p:cNvPicPr>
          <p:nvPr/>
        </p:nvPicPr>
        <p:blipFill>
          <a:blip r:embed="rId22">
            <a:extLst/>
          </a:blip>
          <a:stretch>
            <a:fillRect/>
          </a:stretch>
        </p:blipFill>
        <p:spPr>
          <a:xfrm>
            <a:off x="8307497" y="3115071"/>
            <a:ext cx="228610" cy="101503"/>
          </a:xfrm>
          <a:prstGeom prst="rect">
            <a:avLst/>
          </a:prstGeom>
          <a:ln w="12700">
            <a:miter lim="400000"/>
          </a:ln>
        </p:spPr>
      </p:pic>
      <p:pic>
        <p:nvPicPr>
          <p:cNvPr id="1932" name="Vector" descr="Vector"/>
          <p:cNvPicPr>
            <a:picLocks noChangeAspect="1"/>
          </p:cNvPicPr>
          <p:nvPr/>
        </p:nvPicPr>
        <p:blipFill>
          <a:blip r:embed="rId23">
            <a:extLst/>
          </a:blip>
          <a:stretch>
            <a:fillRect/>
          </a:stretch>
        </p:blipFill>
        <p:spPr>
          <a:xfrm>
            <a:off x="7595298" y="2205830"/>
            <a:ext cx="25408" cy="25401"/>
          </a:xfrm>
          <a:prstGeom prst="rect">
            <a:avLst/>
          </a:prstGeom>
          <a:ln w="12700">
            <a:miter lim="400000"/>
          </a:ln>
        </p:spPr>
      </p:pic>
      <p:pic>
        <p:nvPicPr>
          <p:cNvPr id="1933" name="Vector" descr="Vector"/>
          <p:cNvPicPr>
            <a:picLocks noChangeAspect="1"/>
          </p:cNvPicPr>
          <p:nvPr/>
        </p:nvPicPr>
        <p:blipFill>
          <a:blip r:embed="rId24">
            <a:extLst/>
          </a:blip>
          <a:stretch>
            <a:fillRect/>
          </a:stretch>
        </p:blipFill>
        <p:spPr>
          <a:xfrm>
            <a:off x="7579550" y="2285702"/>
            <a:ext cx="38090" cy="25401"/>
          </a:xfrm>
          <a:prstGeom prst="rect">
            <a:avLst/>
          </a:prstGeom>
          <a:ln w="12700">
            <a:miter lim="400000"/>
          </a:ln>
        </p:spPr>
      </p:pic>
      <p:pic>
        <p:nvPicPr>
          <p:cNvPr id="1934" name="Vector" descr="Vector"/>
          <p:cNvPicPr>
            <a:picLocks noChangeAspect="1"/>
          </p:cNvPicPr>
          <p:nvPr/>
        </p:nvPicPr>
        <p:blipFill>
          <a:blip r:embed="rId25">
            <a:extLst/>
          </a:blip>
          <a:stretch>
            <a:fillRect/>
          </a:stretch>
        </p:blipFill>
        <p:spPr>
          <a:xfrm>
            <a:off x="7608463" y="2295921"/>
            <a:ext cx="25404" cy="38101"/>
          </a:xfrm>
          <a:prstGeom prst="rect">
            <a:avLst/>
          </a:prstGeom>
          <a:ln w="12700">
            <a:miter lim="400000"/>
          </a:ln>
        </p:spPr>
      </p:pic>
      <p:pic>
        <p:nvPicPr>
          <p:cNvPr id="1935" name="Vector" descr="Vector"/>
          <p:cNvPicPr>
            <a:picLocks noChangeAspect="1"/>
          </p:cNvPicPr>
          <p:nvPr/>
        </p:nvPicPr>
        <p:blipFill>
          <a:blip r:embed="rId26">
            <a:extLst/>
          </a:blip>
          <a:stretch>
            <a:fillRect/>
          </a:stretch>
        </p:blipFill>
        <p:spPr>
          <a:xfrm>
            <a:off x="7937620" y="2582565"/>
            <a:ext cx="127007" cy="88901"/>
          </a:xfrm>
          <a:prstGeom prst="rect">
            <a:avLst/>
          </a:prstGeom>
          <a:ln w="12700">
            <a:miter lim="400000"/>
          </a:ln>
        </p:spPr>
      </p:pic>
      <p:pic>
        <p:nvPicPr>
          <p:cNvPr id="1936" name="Vector" descr="Vector"/>
          <p:cNvPicPr>
            <a:picLocks noChangeAspect="1"/>
          </p:cNvPicPr>
          <p:nvPr/>
        </p:nvPicPr>
        <p:blipFill>
          <a:blip r:embed="rId27">
            <a:extLst/>
          </a:blip>
          <a:stretch>
            <a:fillRect/>
          </a:stretch>
        </p:blipFill>
        <p:spPr>
          <a:xfrm>
            <a:off x="8032656" y="2439193"/>
            <a:ext cx="76205" cy="63501"/>
          </a:xfrm>
          <a:prstGeom prst="rect">
            <a:avLst/>
          </a:prstGeom>
          <a:ln w="12700">
            <a:miter lim="400000"/>
          </a:ln>
        </p:spPr>
      </p:pic>
      <p:pic>
        <p:nvPicPr>
          <p:cNvPr id="1937" name="Vector" descr="Vector"/>
          <p:cNvPicPr>
            <a:picLocks noChangeAspect="1"/>
          </p:cNvPicPr>
          <p:nvPr/>
        </p:nvPicPr>
        <p:blipFill>
          <a:blip r:embed="rId28">
            <a:extLst/>
          </a:blip>
          <a:stretch>
            <a:fillRect/>
          </a:stretch>
        </p:blipFill>
        <p:spPr>
          <a:xfrm>
            <a:off x="7985024" y="2236589"/>
            <a:ext cx="88934" cy="76201"/>
          </a:xfrm>
          <a:prstGeom prst="rect">
            <a:avLst/>
          </a:prstGeom>
          <a:ln w="12700">
            <a:miter lim="400000"/>
          </a:ln>
        </p:spPr>
      </p:pic>
      <p:pic>
        <p:nvPicPr>
          <p:cNvPr id="1938" name="Vector" descr="Vector"/>
          <p:cNvPicPr>
            <a:picLocks noChangeAspect="1"/>
          </p:cNvPicPr>
          <p:nvPr/>
        </p:nvPicPr>
        <p:blipFill>
          <a:blip r:embed="rId29">
            <a:extLst/>
          </a:blip>
          <a:stretch>
            <a:fillRect/>
          </a:stretch>
        </p:blipFill>
        <p:spPr>
          <a:xfrm>
            <a:off x="8269671" y="2032098"/>
            <a:ext cx="88903" cy="63501"/>
          </a:xfrm>
          <a:prstGeom prst="rect">
            <a:avLst/>
          </a:prstGeom>
          <a:ln w="12700">
            <a:miter lim="400000"/>
          </a:ln>
        </p:spPr>
      </p:pic>
      <p:pic>
        <p:nvPicPr>
          <p:cNvPr id="1939" name="Vector" descr="Vector"/>
          <p:cNvPicPr>
            <a:picLocks noChangeAspect="1"/>
          </p:cNvPicPr>
          <p:nvPr/>
        </p:nvPicPr>
        <p:blipFill>
          <a:blip r:embed="rId30">
            <a:extLst/>
          </a:blip>
          <a:stretch>
            <a:fillRect/>
          </a:stretch>
        </p:blipFill>
        <p:spPr>
          <a:xfrm>
            <a:off x="7992731" y="2097682"/>
            <a:ext cx="342938" cy="165002"/>
          </a:xfrm>
          <a:prstGeom prst="rect">
            <a:avLst/>
          </a:prstGeom>
          <a:ln w="12700">
            <a:miter lim="400000"/>
          </a:ln>
        </p:spPr>
      </p:pic>
      <p:pic>
        <p:nvPicPr>
          <p:cNvPr id="1940" name="Vector" descr="Vector"/>
          <p:cNvPicPr>
            <a:picLocks noChangeAspect="1"/>
          </p:cNvPicPr>
          <p:nvPr/>
        </p:nvPicPr>
        <p:blipFill>
          <a:blip r:embed="rId31">
            <a:extLst/>
          </a:blip>
          <a:stretch>
            <a:fillRect/>
          </a:stretch>
        </p:blipFill>
        <p:spPr>
          <a:xfrm>
            <a:off x="8127834" y="2228055"/>
            <a:ext cx="101600" cy="63501"/>
          </a:xfrm>
          <a:prstGeom prst="rect">
            <a:avLst/>
          </a:prstGeom>
          <a:ln w="12700">
            <a:miter lim="400000"/>
          </a:ln>
        </p:spPr>
      </p:pic>
      <p:pic>
        <p:nvPicPr>
          <p:cNvPr id="1941" name="Vector" descr="Vector"/>
          <p:cNvPicPr>
            <a:picLocks noChangeAspect="1"/>
          </p:cNvPicPr>
          <p:nvPr/>
        </p:nvPicPr>
        <p:blipFill>
          <a:blip r:embed="rId32">
            <a:extLst/>
          </a:blip>
          <a:stretch>
            <a:fillRect/>
          </a:stretch>
        </p:blipFill>
        <p:spPr>
          <a:xfrm>
            <a:off x="8046776" y="2330450"/>
            <a:ext cx="368337" cy="165002"/>
          </a:xfrm>
          <a:prstGeom prst="rect">
            <a:avLst/>
          </a:prstGeom>
          <a:ln w="12700">
            <a:miter lim="400000"/>
          </a:ln>
        </p:spPr>
      </p:pic>
      <p:pic>
        <p:nvPicPr>
          <p:cNvPr id="1942" name="Vector" descr="Vector"/>
          <p:cNvPicPr>
            <a:picLocks noChangeAspect="1"/>
          </p:cNvPicPr>
          <p:nvPr/>
        </p:nvPicPr>
        <p:blipFill>
          <a:blip r:embed="rId33">
            <a:extLst/>
          </a:blip>
          <a:stretch>
            <a:fillRect/>
          </a:stretch>
        </p:blipFill>
        <p:spPr>
          <a:xfrm>
            <a:off x="8141992" y="2554089"/>
            <a:ext cx="342926" cy="266701"/>
          </a:xfrm>
          <a:prstGeom prst="rect">
            <a:avLst/>
          </a:prstGeom>
          <a:ln w="12700">
            <a:miter lim="400000"/>
          </a:ln>
        </p:spPr>
      </p:pic>
      <p:pic>
        <p:nvPicPr>
          <p:cNvPr id="1943" name="Vector" descr="Vector"/>
          <p:cNvPicPr>
            <a:picLocks noChangeAspect="1"/>
          </p:cNvPicPr>
          <p:nvPr/>
        </p:nvPicPr>
        <p:blipFill>
          <a:blip r:embed="rId34">
            <a:extLst/>
          </a:blip>
          <a:stretch>
            <a:fillRect/>
          </a:stretch>
        </p:blipFill>
        <p:spPr>
          <a:xfrm>
            <a:off x="8489189" y="2549029"/>
            <a:ext cx="279368" cy="203201"/>
          </a:xfrm>
          <a:prstGeom prst="rect">
            <a:avLst/>
          </a:prstGeom>
          <a:ln w="12700">
            <a:miter lim="400000"/>
          </a:ln>
        </p:spPr>
      </p:pic>
      <p:pic>
        <p:nvPicPr>
          <p:cNvPr id="1944" name="Vector" descr="Vector"/>
          <p:cNvPicPr>
            <a:picLocks noChangeAspect="1"/>
          </p:cNvPicPr>
          <p:nvPr/>
        </p:nvPicPr>
        <p:blipFill>
          <a:blip r:embed="rId35">
            <a:extLst/>
          </a:blip>
          <a:stretch>
            <a:fillRect/>
          </a:stretch>
        </p:blipFill>
        <p:spPr>
          <a:xfrm>
            <a:off x="8443972" y="2422525"/>
            <a:ext cx="177807" cy="114301"/>
          </a:xfrm>
          <a:prstGeom prst="rect">
            <a:avLst/>
          </a:prstGeom>
          <a:ln w="12700">
            <a:miter lim="400000"/>
          </a:ln>
        </p:spPr>
      </p:pic>
      <p:pic>
        <p:nvPicPr>
          <p:cNvPr id="1945" name="Vector" descr="Vector"/>
          <p:cNvPicPr>
            <a:picLocks noChangeAspect="1"/>
          </p:cNvPicPr>
          <p:nvPr/>
        </p:nvPicPr>
        <p:blipFill>
          <a:blip r:embed="rId36">
            <a:extLst/>
          </a:blip>
          <a:stretch>
            <a:fillRect/>
          </a:stretch>
        </p:blipFill>
        <p:spPr>
          <a:xfrm>
            <a:off x="8426356" y="2306737"/>
            <a:ext cx="203205" cy="76201"/>
          </a:xfrm>
          <a:prstGeom prst="rect">
            <a:avLst/>
          </a:prstGeom>
          <a:ln w="12700">
            <a:miter lim="400000"/>
          </a:ln>
        </p:spPr>
      </p:pic>
      <p:pic>
        <p:nvPicPr>
          <p:cNvPr id="1946" name="Vector" descr="Vector"/>
          <p:cNvPicPr>
            <a:picLocks noChangeAspect="1"/>
          </p:cNvPicPr>
          <p:nvPr/>
        </p:nvPicPr>
        <p:blipFill>
          <a:blip r:embed="rId37">
            <a:extLst/>
          </a:blip>
          <a:stretch>
            <a:fillRect/>
          </a:stretch>
        </p:blipFill>
        <p:spPr>
          <a:xfrm>
            <a:off x="8423106" y="2424608"/>
            <a:ext cx="63501" cy="38101"/>
          </a:xfrm>
          <a:prstGeom prst="rect">
            <a:avLst/>
          </a:prstGeom>
          <a:ln w="12700">
            <a:miter lim="400000"/>
          </a:ln>
        </p:spPr>
      </p:pic>
      <p:pic>
        <p:nvPicPr>
          <p:cNvPr id="1947" name="Vector" descr="Vector"/>
          <p:cNvPicPr>
            <a:picLocks noChangeAspect="1"/>
          </p:cNvPicPr>
          <p:nvPr/>
        </p:nvPicPr>
        <p:blipFill>
          <a:blip r:embed="rId38">
            <a:extLst/>
          </a:blip>
          <a:stretch>
            <a:fillRect/>
          </a:stretch>
        </p:blipFill>
        <p:spPr>
          <a:xfrm>
            <a:off x="8385304" y="2509837"/>
            <a:ext cx="25400" cy="38101"/>
          </a:xfrm>
          <a:prstGeom prst="rect">
            <a:avLst/>
          </a:prstGeom>
          <a:ln w="12700">
            <a:miter lim="400000"/>
          </a:ln>
        </p:spPr>
      </p:pic>
      <p:pic>
        <p:nvPicPr>
          <p:cNvPr id="1948" name="Vector" descr="Vector"/>
          <p:cNvPicPr>
            <a:picLocks noChangeAspect="1"/>
          </p:cNvPicPr>
          <p:nvPr/>
        </p:nvPicPr>
        <p:blipFill>
          <a:blip r:embed="rId39">
            <a:extLst/>
          </a:blip>
          <a:stretch>
            <a:fillRect/>
          </a:stretch>
        </p:blipFill>
        <p:spPr>
          <a:xfrm>
            <a:off x="8473770" y="2520950"/>
            <a:ext cx="50800" cy="25401"/>
          </a:xfrm>
          <a:prstGeom prst="rect">
            <a:avLst/>
          </a:prstGeom>
          <a:ln w="12700">
            <a:miter lim="400000"/>
          </a:ln>
        </p:spPr>
      </p:pic>
      <p:pic>
        <p:nvPicPr>
          <p:cNvPr id="1949" name="Vector" descr="Vector"/>
          <p:cNvPicPr>
            <a:picLocks noChangeAspect="1"/>
          </p:cNvPicPr>
          <p:nvPr/>
        </p:nvPicPr>
        <p:blipFill>
          <a:blip r:embed="rId40">
            <a:extLst/>
          </a:blip>
          <a:stretch>
            <a:fillRect/>
          </a:stretch>
        </p:blipFill>
        <p:spPr>
          <a:xfrm>
            <a:off x="8528822" y="2401490"/>
            <a:ext cx="38105" cy="25401"/>
          </a:xfrm>
          <a:prstGeom prst="rect">
            <a:avLst/>
          </a:prstGeom>
          <a:ln w="12700">
            <a:miter lim="400000"/>
          </a:ln>
        </p:spPr>
      </p:pic>
      <p:pic>
        <p:nvPicPr>
          <p:cNvPr id="1950" name="Vector" descr="Vector"/>
          <p:cNvPicPr>
            <a:picLocks noChangeAspect="1"/>
          </p:cNvPicPr>
          <p:nvPr/>
        </p:nvPicPr>
        <p:blipFill>
          <a:blip r:embed="rId41">
            <a:extLst/>
          </a:blip>
          <a:stretch>
            <a:fillRect/>
          </a:stretch>
        </p:blipFill>
        <p:spPr>
          <a:xfrm>
            <a:off x="8356046" y="2141338"/>
            <a:ext cx="177810" cy="114301"/>
          </a:xfrm>
          <a:prstGeom prst="rect">
            <a:avLst/>
          </a:prstGeom>
          <a:ln w="12700">
            <a:miter lim="400000"/>
          </a:ln>
        </p:spPr>
      </p:pic>
      <p:pic>
        <p:nvPicPr>
          <p:cNvPr id="1951" name="Vector" descr="Vector"/>
          <p:cNvPicPr>
            <a:picLocks noChangeAspect="1"/>
          </p:cNvPicPr>
          <p:nvPr/>
        </p:nvPicPr>
        <p:blipFill>
          <a:blip r:embed="rId42">
            <a:extLst/>
          </a:blip>
          <a:stretch>
            <a:fillRect/>
          </a:stretch>
        </p:blipFill>
        <p:spPr>
          <a:xfrm>
            <a:off x="8565657" y="2211189"/>
            <a:ext cx="25405" cy="25401"/>
          </a:xfrm>
          <a:prstGeom prst="rect">
            <a:avLst/>
          </a:prstGeom>
          <a:ln w="12700">
            <a:miter lim="400000"/>
          </a:ln>
        </p:spPr>
      </p:pic>
      <p:pic>
        <p:nvPicPr>
          <p:cNvPr id="1952" name="Vector" descr="Vector"/>
          <p:cNvPicPr>
            <a:picLocks noChangeAspect="1"/>
          </p:cNvPicPr>
          <p:nvPr/>
        </p:nvPicPr>
        <p:blipFill>
          <a:blip r:embed="rId43">
            <a:extLst/>
          </a:blip>
          <a:stretch>
            <a:fillRect/>
          </a:stretch>
        </p:blipFill>
        <p:spPr>
          <a:xfrm>
            <a:off x="8466910" y="2240458"/>
            <a:ext cx="177793" cy="50801"/>
          </a:xfrm>
          <a:prstGeom prst="rect">
            <a:avLst/>
          </a:prstGeom>
          <a:ln w="12700">
            <a:miter lim="400000"/>
          </a:ln>
        </p:spPr>
      </p:pic>
      <p:pic>
        <p:nvPicPr>
          <p:cNvPr id="1953" name="Vector" descr="Vector"/>
          <p:cNvPicPr>
            <a:picLocks noChangeAspect="1"/>
          </p:cNvPicPr>
          <p:nvPr/>
        </p:nvPicPr>
        <p:blipFill>
          <a:blip r:embed="rId44">
            <a:extLst/>
          </a:blip>
          <a:stretch>
            <a:fillRect/>
          </a:stretch>
        </p:blipFill>
        <p:spPr>
          <a:xfrm>
            <a:off x="9085721" y="6468169"/>
            <a:ext cx="584232" cy="228601"/>
          </a:xfrm>
          <a:prstGeom prst="rect">
            <a:avLst/>
          </a:prstGeom>
          <a:ln w="12700">
            <a:miter lim="400000"/>
          </a:ln>
        </p:spPr>
      </p:pic>
      <p:pic>
        <p:nvPicPr>
          <p:cNvPr id="1954" name="Vector" descr="Vector"/>
          <p:cNvPicPr>
            <a:picLocks noChangeAspect="1"/>
          </p:cNvPicPr>
          <p:nvPr/>
        </p:nvPicPr>
        <p:blipFill>
          <a:blip r:embed="rId45">
            <a:extLst/>
          </a:blip>
          <a:stretch>
            <a:fillRect/>
          </a:stretch>
        </p:blipFill>
        <p:spPr>
          <a:xfrm>
            <a:off x="9195785" y="6555878"/>
            <a:ext cx="50797" cy="38101"/>
          </a:xfrm>
          <a:prstGeom prst="rect">
            <a:avLst/>
          </a:prstGeom>
          <a:ln w="12700">
            <a:miter lim="400000"/>
          </a:ln>
        </p:spPr>
      </p:pic>
      <p:pic>
        <p:nvPicPr>
          <p:cNvPr id="1955" name="Vector" descr="Vector"/>
          <p:cNvPicPr>
            <a:picLocks noChangeAspect="1"/>
          </p:cNvPicPr>
          <p:nvPr/>
        </p:nvPicPr>
        <p:blipFill>
          <a:blip r:embed="rId46">
            <a:extLst/>
          </a:blip>
          <a:stretch>
            <a:fillRect/>
          </a:stretch>
        </p:blipFill>
        <p:spPr>
          <a:xfrm>
            <a:off x="9436113" y="6740228"/>
            <a:ext cx="127009" cy="63501"/>
          </a:xfrm>
          <a:prstGeom prst="rect">
            <a:avLst/>
          </a:prstGeom>
          <a:ln w="12700">
            <a:miter lim="400000"/>
          </a:ln>
        </p:spPr>
      </p:pic>
      <p:pic>
        <p:nvPicPr>
          <p:cNvPr id="1956" name="Vector" descr="Vector"/>
          <p:cNvPicPr>
            <a:picLocks noChangeAspect="1"/>
          </p:cNvPicPr>
          <p:nvPr/>
        </p:nvPicPr>
        <p:blipFill>
          <a:blip r:embed="rId47">
            <a:extLst/>
          </a:blip>
          <a:stretch>
            <a:fillRect/>
          </a:stretch>
        </p:blipFill>
        <p:spPr>
          <a:xfrm>
            <a:off x="9631417" y="6657974"/>
            <a:ext cx="355590" cy="165101"/>
          </a:xfrm>
          <a:prstGeom prst="rect">
            <a:avLst/>
          </a:prstGeom>
          <a:ln w="12700">
            <a:miter lim="400000"/>
          </a:ln>
        </p:spPr>
      </p:pic>
      <p:pic>
        <p:nvPicPr>
          <p:cNvPr id="1957" name="Vector" descr="Vector"/>
          <p:cNvPicPr>
            <a:picLocks noChangeAspect="1"/>
          </p:cNvPicPr>
          <p:nvPr/>
        </p:nvPicPr>
        <p:blipFill>
          <a:blip r:embed="rId48">
            <a:extLst/>
          </a:blip>
          <a:stretch>
            <a:fillRect/>
          </a:stretch>
        </p:blipFill>
        <p:spPr>
          <a:xfrm>
            <a:off x="10016090" y="6746675"/>
            <a:ext cx="76203" cy="38101"/>
          </a:xfrm>
          <a:prstGeom prst="rect">
            <a:avLst/>
          </a:prstGeom>
          <a:ln w="12700">
            <a:miter lim="400000"/>
          </a:ln>
        </p:spPr>
      </p:pic>
      <p:pic>
        <p:nvPicPr>
          <p:cNvPr id="1958" name="Vector" descr="Vector"/>
          <p:cNvPicPr>
            <a:picLocks noChangeAspect="1"/>
          </p:cNvPicPr>
          <p:nvPr/>
        </p:nvPicPr>
        <p:blipFill>
          <a:blip r:embed="rId49">
            <a:extLst/>
          </a:blip>
          <a:stretch>
            <a:fillRect/>
          </a:stretch>
        </p:blipFill>
        <p:spPr>
          <a:xfrm>
            <a:off x="9439630" y="6333232"/>
            <a:ext cx="63523" cy="114301"/>
          </a:xfrm>
          <a:prstGeom prst="rect">
            <a:avLst/>
          </a:prstGeom>
          <a:ln w="12700">
            <a:miter lim="400000"/>
          </a:ln>
        </p:spPr>
      </p:pic>
      <p:pic>
        <p:nvPicPr>
          <p:cNvPr id="1959" name="Vector" descr="Vector"/>
          <p:cNvPicPr>
            <a:picLocks noChangeAspect="1"/>
          </p:cNvPicPr>
          <p:nvPr/>
        </p:nvPicPr>
        <p:blipFill>
          <a:blip r:embed="rId50">
            <a:extLst/>
          </a:blip>
          <a:stretch>
            <a:fillRect/>
          </a:stretch>
        </p:blipFill>
        <p:spPr>
          <a:xfrm>
            <a:off x="9694733" y="6587430"/>
            <a:ext cx="50799" cy="38101"/>
          </a:xfrm>
          <a:prstGeom prst="rect">
            <a:avLst/>
          </a:prstGeom>
          <a:ln w="12700">
            <a:miter lim="400000"/>
          </a:ln>
        </p:spPr>
      </p:pic>
      <p:pic>
        <p:nvPicPr>
          <p:cNvPr id="1960" name="Vector" descr="Vector"/>
          <p:cNvPicPr>
            <a:picLocks noChangeAspect="1"/>
          </p:cNvPicPr>
          <p:nvPr/>
        </p:nvPicPr>
        <p:blipFill>
          <a:blip r:embed="rId51">
            <a:extLst/>
          </a:blip>
          <a:stretch>
            <a:fillRect/>
          </a:stretch>
        </p:blipFill>
        <p:spPr>
          <a:xfrm>
            <a:off x="9758205" y="6542088"/>
            <a:ext cx="88905" cy="50801"/>
          </a:xfrm>
          <a:prstGeom prst="rect">
            <a:avLst/>
          </a:prstGeom>
          <a:ln w="12700">
            <a:miter lim="400000"/>
          </a:ln>
        </p:spPr>
      </p:pic>
      <p:pic>
        <p:nvPicPr>
          <p:cNvPr id="1961" name="Vector" descr="Vector"/>
          <p:cNvPicPr>
            <a:picLocks noChangeAspect="1"/>
          </p:cNvPicPr>
          <p:nvPr/>
        </p:nvPicPr>
        <p:blipFill>
          <a:blip r:embed="rId52">
            <a:extLst/>
          </a:blip>
          <a:stretch>
            <a:fillRect/>
          </a:stretch>
        </p:blipFill>
        <p:spPr>
          <a:xfrm>
            <a:off x="9591885" y="6389786"/>
            <a:ext cx="38087" cy="63501"/>
          </a:xfrm>
          <a:prstGeom prst="rect">
            <a:avLst/>
          </a:prstGeom>
          <a:ln w="12700">
            <a:miter lim="400000"/>
          </a:ln>
        </p:spPr>
      </p:pic>
      <p:pic>
        <p:nvPicPr>
          <p:cNvPr id="1962" name="Vector" descr="Vector"/>
          <p:cNvPicPr>
            <a:picLocks noChangeAspect="1"/>
          </p:cNvPicPr>
          <p:nvPr/>
        </p:nvPicPr>
        <p:blipFill>
          <a:blip r:embed="rId53">
            <a:extLst/>
          </a:blip>
          <a:stretch>
            <a:fillRect/>
          </a:stretch>
        </p:blipFill>
        <p:spPr>
          <a:xfrm>
            <a:off x="9184546" y="4247653"/>
            <a:ext cx="76208" cy="50801"/>
          </a:xfrm>
          <a:prstGeom prst="rect">
            <a:avLst/>
          </a:prstGeom>
          <a:ln w="12700">
            <a:miter lim="400000"/>
          </a:ln>
        </p:spPr>
      </p:pic>
      <p:pic>
        <p:nvPicPr>
          <p:cNvPr id="1963" name="Vector" descr="Vector"/>
          <p:cNvPicPr>
            <a:picLocks noChangeAspect="1"/>
          </p:cNvPicPr>
          <p:nvPr/>
        </p:nvPicPr>
        <p:blipFill>
          <a:blip r:embed="rId54">
            <a:extLst/>
          </a:blip>
          <a:stretch>
            <a:fillRect/>
          </a:stretch>
        </p:blipFill>
        <p:spPr>
          <a:xfrm>
            <a:off x="9287878" y="4336653"/>
            <a:ext cx="38104" cy="25401"/>
          </a:xfrm>
          <a:prstGeom prst="rect">
            <a:avLst/>
          </a:prstGeom>
          <a:ln w="12700">
            <a:miter lim="400000"/>
          </a:ln>
        </p:spPr>
      </p:pic>
      <p:pic>
        <p:nvPicPr>
          <p:cNvPr id="1964" name="Vector" descr="Vector"/>
          <p:cNvPicPr>
            <a:picLocks noChangeAspect="1"/>
          </p:cNvPicPr>
          <p:nvPr/>
        </p:nvPicPr>
        <p:blipFill>
          <a:blip r:embed="rId55">
            <a:extLst/>
          </a:blip>
          <a:stretch>
            <a:fillRect/>
          </a:stretch>
        </p:blipFill>
        <p:spPr>
          <a:xfrm>
            <a:off x="9267356" y="4254301"/>
            <a:ext cx="25405" cy="25401"/>
          </a:xfrm>
          <a:prstGeom prst="rect">
            <a:avLst/>
          </a:prstGeom>
          <a:ln w="12700">
            <a:miter lim="400000"/>
          </a:ln>
        </p:spPr>
      </p:pic>
      <p:pic>
        <p:nvPicPr>
          <p:cNvPr id="1965" name="Vector" descr="Vector"/>
          <p:cNvPicPr>
            <a:picLocks noChangeAspect="1"/>
          </p:cNvPicPr>
          <p:nvPr/>
        </p:nvPicPr>
        <p:blipFill>
          <a:blip r:embed="rId56">
            <a:extLst/>
          </a:blip>
          <a:stretch>
            <a:fillRect/>
          </a:stretch>
        </p:blipFill>
        <p:spPr>
          <a:xfrm>
            <a:off x="9264258" y="4031059"/>
            <a:ext cx="88898" cy="63501"/>
          </a:xfrm>
          <a:prstGeom prst="rect">
            <a:avLst/>
          </a:prstGeom>
          <a:ln w="12700">
            <a:miter lim="400000"/>
          </a:ln>
        </p:spPr>
      </p:pic>
      <p:pic>
        <p:nvPicPr>
          <p:cNvPr id="1966" name="Vector" descr="Vector"/>
          <p:cNvPicPr>
            <a:picLocks noChangeAspect="1"/>
          </p:cNvPicPr>
          <p:nvPr/>
        </p:nvPicPr>
        <p:blipFill>
          <a:blip r:embed="rId57">
            <a:extLst/>
          </a:blip>
          <a:stretch>
            <a:fillRect/>
          </a:stretch>
        </p:blipFill>
        <p:spPr>
          <a:xfrm>
            <a:off x="9235426" y="3804741"/>
            <a:ext cx="38088" cy="76201"/>
          </a:xfrm>
          <a:prstGeom prst="rect">
            <a:avLst/>
          </a:prstGeom>
          <a:ln w="12700">
            <a:miter lim="400000"/>
          </a:ln>
        </p:spPr>
      </p:pic>
      <p:pic>
        <p:nvPicPr>
          <p:cNvPr id="1967" name="Vector" descr="Vector"/>
          <p:cNvPicPr>
            <a:picLocks noChangeAspect="1"/>
          </p:cNvPicPr>
          <p:nvPr/>
        </p:nvPicPr>
        <p:blipFill>
          <a:blip r:embed="rId58">
            <a:extLst/>
          </a:blip>
          <a:stretch>
            <a:fillRect/>
          </a:stretch>
        </p:blipFill>
        <p:spPr>
          <a:xfrm>
            <a:off x="9014519" y="3416398"/>
            <a:ext cx="25408" cy="25401"/>
          </a:xfrm>
          <a:prstGeom prst="rect">
            <a:avLst/>
          </a:prstGeom>
          <a:ln w="12700">
            <a:miter lim="400000"/>
          </a:ln>
        </p:spPr>
      </p:pic>
      <p:pic>
        <p:nvPicPr>
          <p:cNvPr id="1968" name="Vector" descr="Vector"/>
          <p:cNvPicPr>
            <a:picLocks noChangeAspect="1"/>
          </p:cNvPicPr>
          <p:nvPr/>
        </p:nvPicPr>
        <p:blipFill>
          <a:blip r:embed="rId59">
            <a:extLst/>
          </a:blip>
          <a:stretch>
            <a:fillRect/>
          </a:stretch>
        </p:blipFill>
        <p:spPr>
          <a:xfrm>
            <a:off x="8918556" y="3426717"/>
            <a:ext cx="368298" cy="165101"/>
          </a:xfrm>
          <a:prstGeom prst="rect">
            <a:avLst/>
          </a:prstGeom>
          <a:ln w="12700">
            <a:miter lim="400000"/>
          </a:ln>
        </p:spPr>
      </p:pic>
      <p:pic>
        <p:nvPicPr>
          <p:cNvPr id="1969" name="Vector" descr="Vector"/>
          <p:cNvPicPr>
            <a:picLocks noChangeAspect="1"/>
          </p:cNvPicPr>
          <p:nvPr/>
        </p:nvPicPr>
        <p:blipFill>
          <a:blip r:embed="rId60">
            <a:extLst/>
          </a:blip>
          <a:stretch>
            <a:fillRect/>
          </a:stretch>
        </p:blipFill>
        <p:spPr>
          <a:xfrm>
            <a:off x="9072963" y="3592810"/>
            <a:ext cx="114281" cy="76201"/>
          </a:xfrm>
          <a:prstGeom prst="rect">
            <a:avLst/>
          </a:prstGeom>
          <a:ln w="12700">
            <a:miter lim="400000"/>
          </a:ln>
        </p:spPr>
      </p:pic>
      <p:pic>
        <p:nvPicPr>
          <p:cNvPr id="1970" name="Vector" descr="Vector"/>
          <p:cNvPicPr>
            <a:picLocks noChangeAspect="1"/>
          </p:cNvPicPr>
          <p:nvPr/>
        </p:nvPicPr>
        <p:blipFill>
          <a:blip r:embed="rId61">
            <a:extLst/>
          </a:blip>
          <a:stretch>
            <a:fillRect/>
          </a:stretch>
        </p:blipFill>
        <p:spPr>
          <a:xfrm>
            <a:off x="9260033" y="3625850"/>
            <a:ext cx="63501" cy="76201"/>
          </a:xfrm>
          <a:prstGeom prst="rect">
            <a:avLst/>
          </a:prstGeom>
          <a:ln w="12700">
            <a:miter lim="400000"/>
          </a:ln>
        </p:spPr>
      </p:pic>
      <p:pic>
        <p:nvPicPr>
          <p:cNvPr id="1971" name="Vector" descr="Vector"/>
          <p:cNvPicPr>
            <a:picLocks noChangeAspect="1"/>
          </p:cNvPicPr>
          <p:nvPr/>
        </p:nvPicPr>
        <p:blipFill>
          <a:blip r:embed="rId62">
            <a:extLst/>
          </a:blip>
          <a:stretch>
            <a:fillRect/>
          </a:stretch>
        </p:blipFill>
        <p:spPr>
          <a:xfrm>
            <a:off x="9349993" y="3556098"/>
            <a:ext cx="63502" cy="38101"/>
          </a:xfrm>
          <a:prstGeom prst="rect">
            <a:avLst/>
          </a:prstGeom>
          <a:ln w="12700">
            <a:miter lim="400000"/>
          </a:ln>
        </p:spPr>
      </p:pic>
      <p:pic>
        <p:nvPicPr>
          <p:cNvPr id="1972" name="Vector" descr="Vector"/>
          <p:cNvPicPr>
            <a:picLocks noChangeAspect="1"/>
          </p:cNvPicPr>
          <p:nvPr/>
        </p:nvPicPr>
        <p:blipFill>
          <a:blip r:embed="rId63">
            <a:extLst/>
          </a:blip>
          <a:stretch>
            <a:fillRect/>
          </a:stretch>
        </p:blipFill>
        <p:spPr>
          <a:xfrm>
            <a:off x="9435550" y="3555602"/>
            <a:ext cx="25408" cy="25401"/>
          </a:xfrm>
          <a:prstGeom prst="rect">
            <a:avLst/>
          </a:prstGeom>
          <a:ln w="12700">
            <a:miter lim="400000"/>
          </a:ln>
        </p:spPr>
      </p:pic>
      <p:pic>
        <p:nvPicPr>
          <p:cNvPr id="1973" name="Vector" descr="Vector"/>
          <p:cNvPicPr>
            <a:picLocks noChangeAspect="1"/>
          </p:cNvPicPr>
          <p:nvPr/>
        </p:nvPicPr>
        <p:blipFill>
          <a:blip r:embed="rId64">
            <a:extLst/>
          </a:blip>
          <a:stretch>
            <a:fillRect/>
          </a:stretch>
        </p:blipFill>
        <p:spPr>
          <a:xfrm>
            <a:off x="9380992" y="3519487"/>
            <a:ext cx="25402" cy="25401"/>
          </a:xfrm>
          <a:prstGeom prst="rect">
            <a:avLst/>
          </a:prstGeom>
          <a:ln w="12700">
            <a:miter lim="400000"/>
          </a:ln>
        </p:spPr>
      </p:pic>
      <p:pic>
        <p:nvPicPr>
          <p:cNvPr id="1974" name="Vector" descr="Vector"/>
          <p:cNvPicPr>
            <a:picLocks noChangeAspect="1"/>
          </p:cNvPicPr>
          <p:nvPr/>
        </p:nvPicPr>
        <p:blipFill>
          <a:blip r:embed="rId65">
            <a:extLst/>
          </a:blip>
          <a:stretch>
            <a:fillRect/>
          </a:stretch>
        </p:blipFill>
        <p:spPr>
          <a:xfrm>
            <a:off x="8633531" y="2339578"/>
            <a:ext cx="673131" cy="203002"/>
          </a:xfrm>
          <a:prstGeom prst="rect">
            <a:avLst/>
          </a:prstGeom>
          <a:ln w="12700">
            <a:miter lim="400000"/>
          </a:ln>
        </p:spPr>
      </p:pic>
      <p:pic>
        <p:nvPicPr>
          <p:cNvPr id="1975" name="Vector" descr="Vector"/>
          <p:cNvPicPr>
            <a:picLocks noChangeAspect="1"/>
          </p:cNvPicPr>
          <p:nvPr/>
        </p:nvPicPr>
        <p:blipFill>
          <a:blip r:embed="rId66">
            <a:extLst/>
          </a:blip>
          <a:stretch>
            <a:fillRect/>
          </a:stretch>
        </p:blipFill>
        <p:spPr>
          <a:xfrm>
            <a:off x="8711500" y="2251570"/>
            <a:ext cx="76198" cy="63501"/>
          </a:xfrm>
          <a:prstGeom prst="rect">
            <a:avLst/>
          </a:prstGeom>
          <a:ln w="12700">
            <a:miter lim="400000"/>
          </a:ln>
        </p:spPr>
      </p:pic>
      <p:pic>
        <p:nvPicPr>
          <p:cNvPr id="1976" name="Vector" descr="Vector"/>
          <p:cNvPicPr>
            <a:picLocks noChangeAspect="1"/>
          </p:cNvPicPr>
          <p:nvPr/>
        </p:nvPicPr>
        <p:blipFill>
          <a:blip r:embed="rId67">
            <a:extLst/>
          </a:blip>
          <a:stretch>
            <a:fillRect/>
          </a:stretch>
        </p:blipFill>
        <p:spPr>
          <a:xfrm>
            <a:off x="8762901" y="2352575"/>
            <a:ext cx="25405" cy="25401"/>
          </a:xfrm>
          <a:prstGeom prst="rect">
            <a:avLst/>
          </a:prstGeom>
          <a:ln w="12700">
            <a:miter lim="400000"/>
          </a:ln>
        </p:spPr>
      </p:pic>
      <p:pic>
        <p:nvPicPr>
          <p:cNvPr id="1977" name="Vector" descr="Vector"/>
          <p:cNvPicPr>
            <a:picLocks noChangeAspect="1"/>
          </p:cNvPicPr>
          <p:nvPr/>
        </p:nvPicPr>
        <p:blipFill>
          <a:blip r:embed="rId68">
            <a:extLst/>
          </a:blip>
          <a:stretch>
            <a:fillRect/>
          </a:stretch>
        </p:blipFill>
        <p:spPr>
          <a:xfrm>
            <a:off x="8458673" y="1943198"/>
            <a:ext cx="533418" cy="292101"/>
          </a:xfrm>
          <a:prstGeom prst="rect">
            <a:avLst/>
          </a:prstGeom>
          <a:ln w="12700">
            <a:miter lim="400000"/>
          </a:ln>
        </p:spPr>
      </p:pic>
      <p:pic>
        <p:nvPicPr>
          <p:cNvPr id="1978" name="Vector" descr="Vector"/>
          <p:cNvPicPr>
            <a:picLocks noChangeAspect="1"/>
          </p:cNvPicPr>
          <p:nvPr/>
        </p:nvPicPr>
        <p:blipFill>
          <a:blip r:embed="rId69">
            <a:extLst/>
          </a:blip>
          <a:stretch>
            <a:fillRect/>
          </a:stretch>
        </p:blipFill>
        <p:spPr>
          <a:xfrm>
            <a:off x="8777101" y="2577306"/>
            <a:ext cx="1447960" cy="1066504"/>
          </a:xfrm>
          <a:prstGeom prst="rect">
            <a:avLst/>
          </a:prstGeom>
          <a:ln w="12700">
            <a:miter lim="400000"/>
          </a:ln>
        </p:spPr>
      </p:pic>
      <p:pic>
        <p:nvPicPr>
          <p:cNvPr id="1979" name="Vector" descr="Vector"/>
          <p:cNvPicPr>
            <a:picLocks noChangeAspect="1"/>
          </p:cNvPicPr>
          <p:nvPr/>
        </p:nvPicPr>
        <p:blipFill>
          <a:blip r:embed="rId70">
            <a:extLst/>
          </a:blip>
          <a:stretch>
            <a:fillRect/>
          </a:stretch>
        </p:blipFill>
        <p:spPr>
          <a:xfrm>
            <a:off x="9232735" y="2588517"/>
            <a:ext cx="228624" cy="101601"/>
          </a:xfrm>
          <a:prstGeom prst="rect">
            <a:avLst/>
          </a:prstGeom>
          <a:ln w="12700">
            <a:miter lim="400000"/>
          </a:ln>
        </p:spPr>
      </p:pic>
      <p:pic>
        <p:nvPicPr>
          <p:cNvPr id="1980" name="Vector" descr="Vector"/>
          <p:cNvPicPr>
            <a:picLocks noChangeAspect="1"/>
          </p:cNvPicPr>
          <p:nvPr/>
        </p:nvPicPr>
        <p:blipFill>
          <a:blip r:embed="rId71">
            <a:extLst/>
          </a:blip>
          <a:stretch>
            <a:fillRect/>
          </a:stretch>
        </p:blipFill>
        <p:spPr>
          <a:xfrm>
            <a:off x="9308213" y="3124894"/>
            <a:ext cx="63487" cy="76201"/>
          </a:xfrm>
          <a:prstGeom prst="rect">
            <a:avLst/>
          </a:prstGeom>
          <a:ln w="12700">
            <a:miter lim="400000"/>
          </a:ln>
        </p:spPr>
      </p:pic>
      <p:pic>
        <p:nvPicPr>
          <p:cNvPr id="1981" name="Vector" descr="Vector"/>
          <p:cNvPicPr>
            <a:picLocks noChangeAspect="1"/>
          </p:cNvPicPr>
          <p:nvPr/>
        </p:nvPicPr>
        <p:blipFill>
          <a:blip r:embed="rId72">
            <a:extLst/>
          </a:blip>
          <a:stretch>
            <a:fillRect/>
          </a:stretch>
        </p:blipFill>
        <p:spPr>
          <a:xfrm>
            <a:off x="9400168" y="3154362"/>
            <a:ext cx="38101" cy="25401"/>
          </a:xfrm>
          <a:prstGeom prst="rect">
            <a:avLst/>
          </a:prstGeom>
          <a:ln w="12700">
            <a:miter lim="400000"/>
          </a:ln>
        </p:spPr>
      </p:pic>
      <p:pic>
        <p:nvPicPr>
          <p:cNvPr id="1982" name="Vector" descr="Vector"/>
          <p:cNvPicPr>
            <a:picLocks noChangeAspect="1"/>
          </p:cNvPicPr>
          <p:nvPr/>
        </p:nvPicPr>
        <p:blipFill>
          <a:blip r:embed="rId73">
            <a:extLst/>
          </a:blip>
          <a:stretch>
            <a:fillRect/>
          </a:stretch>
        </p:blipFill>
        <p:spPr>
          <a:xfrm>
            <a:off x="9305243" y="3232745"/>
            <a:ext cx="63502" cy="25401"/>
          </a:xfrm>
          <a:prstGeom prst="rect">
            <a:avLst/>
          </a:prstGeom>
          <a:ln w="12700">
            <a:miter lim="400000"/>
          </a:ln>
        </p:spPr>
      </p:pic>
      <p:pic>
        <p:nvPicPr>
          <p:cNvPr id="1983" name="Vector" descr="Vector"/>
          <p:cNvPicPr>
            <a:picLocks noChangeAspect="1"/>
          </p:cNvPicPr>
          <p:nvPr/>
        </p:nvPicPr>
        <p:blipFill>
          <a:blip r:embed="rId74">
            <a:extLst/>
          </a:blip>
          <a:stretch>
            <a:fillRect/>
          </a:stretch>
        </p:blipFill>
        <p:spPr>
          <a:xfrm>
            <a:off x="9855650" y="3764259"/>
            <a:ext cx="38098" cy="38101"/>
          </a:xfrm>
          <a:prstGeom prst="rect">
            <a:avLst/>
          </a:prstGeom>
          <a:ln w="12700">
            <a:miter lim="400000"/>
          </a:ln>
        </p:spPr>
      </p:pic>
      <p:pic>
        <p:nvPicPr>
          <p:cNvPr id="1984" name="Vector" descr="Vector"/>
          <p:cNvPicPr>
            <a:picLocks noChangeAspect="1"/>
          </p:cNvPicPr>
          <p:nvPr/>
        </p:nvPicPr>
        <p:blipFill>
          <a:blip r:embed="rId75">
            <a:extLst/>
          </a:blip>
          <a:stretch>
            <a:fillRect/>
          </a:stretch>
        </p:blipFill>
        <p:spPr>
          <a:xfrm>
            <a:off x="9998286" y="3649166"/>
            <a:ext cx="76202" cy="63501"/>
          </a:xfrm>
          <a:prstGeom prst="rect">
            <a:avLst/>
          </a:prstGeom>
          <a:ln w="12700">
            <a:miter lim="400000"/>
          </a:ln>
        </p:spPr>
      </p:pic>
      <p:pic>
        <p:nvPicPr>
          <p:cNvPr id="1985" name="Vector" descr="Vector"/>
          <p:cNvPicPr>
            <a:picLocks noChangeAspect="1"/>
          </p:cNvPicPr>
          <p:nvPr/>
        </p:nvPicPr>
        <p:blipFill>
          <a:blip r:embed="rId76">
            <a:extLst/>
          </a:blip>
          <a:stretch>
            <a:fillRect/>
          </a:stretch>
        </p:blipFill>
        <p:spPr>
          <a:xfrm>
            <a:off x="10045905" y="3621881"/>
            <a:ext cx="25405" cy="25401"/>
          </a:xfrm>
          <a:prstGeom prst="rect">
            <a:avLst/>
          </a:prstGeom>
          <a:ln w="12700">
            <a:miter lim="400000"/>
          </a:ln>
        </p:spPr>
      </p:pic>
      <p:pic>
        <p:nvPicPr>
          <p:cNvPr id="1986" name="Vector" descr="Vector"/>
          <p:cNvPicPr>
            <a:picLocks noChangeAspect="1"/>
          </p:cNvPicPr>
          <p:nvPr/>
        </p:nvPicPr>
        <p:blipFill>
          <a:blip r:embed="rId77">
            <a:extLst/>
          </a:blip>
          <a:stretch>
            <a:fillRect/>
          </a:stretch>
        </p:blipFill>
        <p:spPr>
          <a:xfrm>
            <a:off x="9258507" y="6369744"/>
            <a:ext cx="63515" cy="38101"/>
          </a:xfrm>
          <a:prstGeom prst="rect">
            <a:avLst/>
          </a:prstGeom>
          <a:ln w="12700">
            <a:miter lim="400000"/>
          </a:ln>
        </p:spPr>
      </p:pic>
      <p:pic>
        <p:nvPicPr>
          <p:cNvPr id="1987" name="Vector" descr="Vector"/>
          <p:cNvPicPr>
            <a:picLocks noChangeAspect="1"/>
          </p:cNvPicPr>
          <p:nvPr/>
        </p:nvPicPr>
        <p:blipFill>
          <a:blip r:embed="rId78">
            <a:extLst/>
          </a:blip>
          <a:stretch>
            <a:fillRect/>
          </a:stretch>
        </p:blipFill>
        <p:spPr>
          <a:xfrm>
            <a:off x="9390777" y="6322119"/>
            <a:ext cx="25395" cy="25401"/>
          </a:xfrm>
          <a:prstGeom prst="rect">
            <a:avLst/>
          </a:prstGeom>
          <a:ln w="12700">
            <a:miter lim="400000"/>
          </a:ln>
        </p:spPr>
      </p:pic>
      <p:pic>
        <p:nvPicPr>
          <p:cNvPr id="1988" name="Vector" descr="Vector"/>
          <p:cNvPicPr>
            <a:picLocks noChangeAspect="1"/>
          </p:cNvPicPr>
          <p:nvPr/>
        </p:nvPicPr>
        <p:blipFill>
          <a:blip r:embed="rId79">
            <a:extLst/>
          </a:blip>
          <a:stretch>
            <a:fillRect/>
          </a:stretch>
        </p:blipFill>
        <p:spPr>
          <a:xfrm>
            <a:off x="9373449" y="6439494"/>
            <a:ext cx="25402" cy="25401"/>
          </a:xfrm>
          <a:prstGeom prst="rect">
            <a:avLst/>
          </a:prstGeom>
          <a:ln w="12700">
            <a:miter lim="400000"/>
          </a:ln>
        </p:spPr>
      </p:pic>
      <p:pic>
        <p:nvPicPr>
          <p:cNvPr id="1989" name="Vector" descr="Vector"/>
          <p:cNvPicPr>
            <a:picLocks noChangeAspect="1"/>
          </p:cNvPicPr>
          <p:nvPr/>
        </p:nvPicPr>
        <p:blipFill>
          <a:blip r:embed="rId80">
            <a:extLst/>
          </a:blip>
          <a:stretch>
            <a:fillRect/>
          </a:stretch>
        </p:blipFill>
        <p:spPr>
          <a:xfrm>
            <a:off x="9542742" y="6339085"/>
            <a:ext cx="38111" cy="50801"/>
          </a:xfrm>
          <a:prstGeom prst="rect">
            <a:avLst/>
          </a:prstGeom>
          <a:ln w="12700">
            <a:miter lim="400000"/>
          </a:ln>
        </p:spPr>
      </p:pic>
      <p:pic>
        <p:nvPicPr>
          <p:cNvPr id="1990" name="Vector" descr="Vector"/>
          <p:cNvPicPr>
            <a:picLocks noChangeAspect="1"/>
          </p:cNvPicPr>
          <p:nvPr/>
        </p:nvPicPr>
        <p:blipFill>
          <a:blip r:embed="rId81">
            <a:extLst/>
          </a:blip>
          <a:stretch>
            <a:fillRect/>
          </a:stretch>
        </p:blipFill>
        <p:spPr>
          <a:xfrm>
            <a:off x="9404381" y="6243934"/>
            <a:ext cx="127013" cy="88901"/>
          </a:xfrm>
          <a:prstGeom prst="rect">
            <a:avLst/>
          </a:prstGeom>
          <a:ln w="12700">
            <a:miter lim="400000"/>
          </a:ln>
        </p:spPr>
      </p:pic>
      <p:pic>
        <p:nvPicPr>
          <p:cNvPr id="1991" name="Vector" descr="Vector"/>
          <p:cNvPicPr>
            <a:picLocks noChangeAspect="1"/>
          </p:cNvPicPr>
          <p:nvPr/>
        </p:nvPicPr>
        <p:blipFill>
          <a:blip r:embed="rId82">
            <a:extLst/>
          </a:blip>
          <a:stretch>
            <a:fillRect/>
          </a:stretch>
        </p:blipFill>
        <p:spPr>
          <a:xfrm>
            <a:off x="9519557" y="6379467"/>
            <a:ext cx="88923" cy="88901"/>
          </a:xfrm>
          <a:prstGeom prst="rect">
            <a:avLst/>
          </a:prstGeom>
          <a:ln w="12700">
            <a:miter lim="400000"/>
          </a:ln>
        </p:spPr>
      </p:pic>
      <p:pic>
        <p:nvPicPr>
          <p:cNvPr id="1992" name="Vector" descr="Vector"/>
          <p:cNvPicPr>
            <a:picLocks noChangeAspect="1"/>
          </p:cNvPicPr>
          <p:nvPr/>
        </p:nvPicPr>
        <p:blipFill>
          <a:blip r:embed="rId83">
            <a:extLst/>
          </a:blip>
          <a:stretch>
            <a:fillRect/>
          </a:stretch>
        </p:blipFill>
        <p:spPr>
          <a:xfrm>
            <a:off x="9658907" y="6522143"/>
            <a:ext cx="25386" cy="25401"/>
          </a:xfrm>
          <a:prstGeom prst="rect">
            <a:avLst/>
          </a:prstGeom>
          <a:ln w="12700">
            <a:miter lim="400000"/>
          </a:ln>
        </p:spPr>
      </p:pic>
      <p:pic>
        <p:nvPicPr>
          <p:cNvPr id="1993" name="Vector" descr="Vector"/>
          <p:cNvPicPr>
            <a:picLocks noChangeAspect="1"/>
          </p:cNvPicPr>
          <p:nvPr/>
        </p:nvPicPr>
        <p:blipFill>
          <a:blip r:embed="rId84">
            <a:extLst/>
          </a:blip>
          <a:stretch>
            <a:fillRect/>
          </a:stretch>
        </p:blipFill>
        <p:spPr>
          <a:xfrm>
            <a:off x="9651490" y="6500416"/>
            <a:ext cx="38099" cy="38101"/>
          </a:xfrm>
          <a:prstGeom prst="rect">
            <a:avLst/>
          </a:prstGeom>
          <a:ln w="12700">
            <a:miter lim="400000"/>
          </a:ln>
        </p:spPr>
      </p:pic>
      <p:pic>
        <p:nvPicPr>
          <p:cNvPr id="1994" name="Vector" descr="Vector"/>
          <p:cNvPicPr>
            <a:picLocks noChangeAspect="1"/>
          </p:cNvPicPr>
          <p:nvPr/>
        </p:nvPicPr>
        <p:blipFill>
          <a:blip r:embed="rId85">
            <a:extLst/>
          </a:blip>
          <a:stretch>
            <a:fillRect/>
          </a:stretch>
        </p:blipFill>
        <p:spPr>
          <a:xfrm>
            <a:off x="9647863" y="6408638"/>
            <a:ext cx="25395" cy="38101"/>
          </a:xfrm>
          <a:prstGeom prst="rect">
            <a:avLst/>
          </a:prstGeom>
          <a:ln w="12700">
            <a:miter lim="400000"/>
          </a:ln>
        </p:spPr>
      </p:pic>
      <p:pic>
        <p:nvPicPr>
          <p:cNvPr id="1995" name="Vector" descr="Vector"/>
          <p:cNvPicPr>
            <a:picLocks noChangeAspect="1"/>
          </p:cNvPicPr>
          <p:nvPr/>
        </p:nvPicPr>
        <p:blipFill>
          <a:blip r:embed="rId86">
            <a:extLst/>
          </a:blip>
          <a:stretch>
            <a:fillRect/>
          </a:stretch>
        </p:blipFill>
        <p:spPr>
          <a:xfrm>
            <a:off x="9709507" y="6505674"/>
            <a:ext cx="38105" cy="38101"/>
          </a:xfrm>
          <a:prstGeom prst="rect">
            <a:avLst/>
          </a:prstGeom>
          <a:ln w="12700">
            <a:miter lim="400000"/>
          </a:ln>
        </p:spPr>
      </p:pic>
      <p:pic>
        <p:nvPicPr>
          <p:cNvPr id="1996" name="Vector" descr="Vector"/>
          <p:cNvPicPr>
            <a:picLocks noChangeAspect="1"/>
          </p:cNvPicPr>
          <p:nvPr/>
        </p:nvPicPr>
        <p:blipFill>
          <a:blip r:embed="rId87">
            <a:extLst/>
          </a:blip>
          <a:stretch>
            <a:fillRect/>
          </a:stretch>
        </p:blipFill>
        <p:spPr>
          <a:xfrm>
            <a:off x="9372237" y="6591697"/>
            <a:ext cx="88911" cy="50801"/>
          </a:xfrm>
          <a:prstGeom prst="rect">
            <a:avLst/>
          </a:prstGeom>
          <a:ln w="12700">
            <a:miter lim="400000"/>
          </a:ln>
        </p:spPr>
      </p:pic>
      <p:pic>
        <p:nvPicPr>
          <p:cNvPr id="1997" name="Vector" descr="Vector"/>
          <p:cNvPicPr>
            <a:picLocks noChangeAspect="1"/>
          </p:cNvPicPr>
          <p:nvPr/>
        </p:nvPicPr>
        <p:blipFill>
          <a:blip r:embed="rId88">
            <a:extLst/>
          </a:blip>
          <a:stretch>
            <a:fillRect/>
          </a:stretch>
        </p:blipFill>
        <p:spPr>
          <a:xfrm>
            <a:off x="9276857" y="6701134"/>
            <a:ext cx="22031" cy="24385"/>
          </a:xfrm>
          <a:prstGeom prst="rect">
            <a:avLst/>
          </a:prstGeom>
          <a:ln w="12700">
            <a:miter lim="400000"/>
          </a:ln>
        </p:spPr>
      </p:pic>
      <p:pic>
        <p:nvPicPr>
          <p:cNvPr id="1998" name="Vector" descr="Vector"/>
          <p:cNvPicPr>
            <a:picLocks noChangeAspect="1"/>
          </p:cNvPicPr>
          <p:nvPr/>
        </p:nvPicPr>
        <p:blipFill>
          <a:blip r:embed="rId89">
            <a:extLst/>
          </a:blip>
          <a:stretch>
            <a:fillRect/>
          </a:stretch>
        </p:blipFill>
        <p:spPr>
          <a:xfrm>
            <a:off x="9341512" y="6668592"/>
            <a:ext cx="25409" cy="25401"/>
          </a:xfrm>
          <a:prstGeom prst="rect">
            <a:avLst/>
          </a:prstGeom>
          <a:ln w="12700">
            <a:miter lim="400000"/>
          </a:ln>
        </p:spPr>
      </p:pic>
      <p:pic>
        <p:nvPicPr>
          <p:cNvPr id="1999" name="Vector" descr="Vector"/>
          <p:cNvPicPr>
            <a:picLocks noChangeAspect="1"/>
          </p:cNvPicPr>
          <p:nvPr/>
        </p:nvPicPr>
        <p:blipFill>
          <a:blip r:embed="rId90">
            <a:extLst/>
          </a:blip>
          <a:stretch>
            <a:fillRect/>
          </a:stretch>
        </p:blipFill>
        <p:spPr>
          <a:xfrm>
            <a:off x="10333042" y="10868421"/>
            <a:ext cx="101593" cy="88901"/>
          </a:xfrm>
          <a:prstGeom prst="rect">
            <a:avLst/>
          </a:prstGeom>
          <a:ln w="12700">
            <a:miter lim="400000"/>
          </a:ln>
        </p:spPr>
      </p:pic>
      <p:pic>
        <p:nvPicPr>
          <p:cNvPr id="2000" name="Vector" descr="Vector"/>
          <p:cNvPicPr>
            <a:picLocks noChangeAspect="1"/>
          </p:cNvPicPr>
          <p:nvPr/>
        </p:nvPicPr>
        <p:blipFill>
          <a:blip r:embed="rId91">
            <a:extLst/>
          </a:blip>
          <a:stretch>
            <a:fillRect/>
          </a:stretch>
        </p:blipFill>
        <p:spPr>
          <a:xfrm>
            <a:off x="10434647" y="10871497"/>
            <a:ext cx="101576" cy="127001"/>
          </a:xfrm>
          <a:prstGeom prst="rect">
            <a:avLst/>
          </a:prstGeom>
          <a:ln w="12700">
            <a:miter lim="400000"/>
          </a:ln>
        </p:spPr>
      </p:pic>
      <p:pic>
        <p:nvPicPr>
          <p:cNvPr id="2001" name="Vector" descr="Vector"/>
          <p:cNvPicPr>
            <a:picLocks noChangeAspect="1"/>
          </p:cNvPicPr>
          <p:nvPr/>
        </p:nvPicPr>
        <p:blipFill>
          <a:blip r:embed="rId92">
            <a:extLst/>
          </a:blip>
          <a:stretch>
            <a:fillRect/>
          </a:stretch>
        </p:blipFill>
        <p:spPr>
          <a:xfrm>
            <a:off x="8679819" y="1771153"/>
            <a:ext cx="1523980" cy="622500"/>
          </a:xfrm>
          <a:prstGeom prst="rect">
            <a:avLst/>
          </a:prstGeom>
          <a:ln w="12700">
            <a:miter lim="400000"/>
          </a:ln>
        </p:spPr>
      </p:pic>
      <p:pic>
        <p:nvPicPr>
          <p:cNvPr id="2002" name="Vector" descr="Vector"/>
          <p:cNvPicPr>
            <a:picLocks noChangeAspect="1"/>
          </p:cNvPicPr>
          <p:nvPr/>
        </p:nvPicPr>
        <p:blipFill>
          <a:blip r:embed="rId93">
            <a:extLst/>
          </a:blip>
          <a:stretch>
            <a:fillRect/>
          </a:stretch>
        </p:blipFill>
        <p:spPr>
          <a:xfrm>
            <a:off x="9621246" y="1731962"/>
            <a:ext cx="3047906" cy="2082900"/>
          </a:xfrm>
          <a:prstGeom prst="rect">
            <a:avLst/>
          </a:prstGeom>
          <a:ln w="12700">
            <a:miter lim="400000"/>
          </a:ln>
        </p:spPr>
      </p:pic>
      <p:pic>
        <p:nvPicPr>
          <p:cNvPr id="2003" name="Vector" descr="Vector"/>
          <p:cNvPicPr>
            <a:picLocks noChangeAspect="1"/>
          </p:cNvPicPr>
          <p:nvPr/>
        </p:nvPicPr>
        <p:blipFill>
          <a:blip r:embed="rId94">
            <a:extLst/>
          </a:blip>
          <a:stretch>
            <a:fillRect/>
          </a:stretch>
        </p:blipFill>
        <p:spPr>
          <a:xfrm>
            <a:off x="12064977" y="2628998"/>
            <a:ext cx="127006" cy="101601"/>
          </a:xfrm>
          <a:prstGeom prst="rect">
            <a:avLst/>
          </a:prstGeom>
          <a:ln w="12700">
            <a:miter lim="400000"/>
          </a:ln>
        </p:spPr>
      </p:pic>
      <p:pic>
        <p:nvPicPr>
          <p:cNvPr id="2004" name="Vector" descr="Vector"/>
          <p:cNvPicPr>
            <a:picLocks noChangeAspect="1"/>
          </p:cNvPicPr>
          <p:nvPr/>
        </p:nvPicPr>
        <p:blipFill>
          <a:blip r:embed="rId95">
            <a:extLst/>
          </a:blip>
          <a:stretch>
            <a:fillRect/>
          </a:stretch>
        </p:blipFill>
        <p:spPr>
          <a:xfrm>
            <a:off x="12575145" y="2741810"/>
            <a:ext cx="88902" cy="50801"/>
          </a:xfrm>
          <a:prstGeom prst="rect">
            <a:avLst/>
          </a:prstGeom>
          <a:ln w="12700">
            <a:miter lim="400000"/>
          </a:ln>
        </p:spPr>
      </p:pic>
      <p:pic>
        <p:nvPicPr>
          <p:cNvPr id="2005" name="Vector" descr="Vector"/>
          <p:cNvPicPr>
            <a:picLocks noChangeAspect="1"/>
          </p:cNvPicPr>
          <p:nvPr/>
        </p:nvPicPr>
        <p:blipFill>
          <a:blip r:embed="rId96">
            <a:extLst/>
          </a:blip>
          <a:stretch>
            <a:fillRect/>
          </a:stretch>
        </p:blipFill>
        <p:spPr>
          <a:xfrm>
            <a:off x="12314804" y="2662733"/>
            <a:ext cx="50812" cy="63501"/>
          </a:xfrm>
          <a:prstGeom prst="rect">
            <a:avLst/>
          </a:prstGeom>
          <a:ln w="12700">
            <a:miter lim="400000"/>
          </a:ln>
        </p:spPr>
      </p:pic>
      <p:pic>
        <p:nvPicPr>
          <p:cNvPr id="2006" name="Vector" descr="Vector"/>
          <p:cNvPicPr>
            <a:picLocks noChangeAspect="1"/>
          </p:cNvPicPr>
          <p:nvPr/>
        </p:nvPicPr>
        <p:blipFill>
          <a:blip r:embed="rId97">
            <a:extLst/>
          </a:blip>
          <a:stretch>
            <a:fillRect/>
          </a:stretch>
        </p:blipFill>
        <p:spPr>
          <a:xfrm>
            <a:off x="12583489" y="2471737"/>
            <a:ext cx="88883" cy="76201"/>
          </a:xfrm>
          <a:prstGeom prst="rect">
            <a:avLst/>
          </a:prstGeom>
          <a:ln w="12700">
            <a:miter lim="400000"/>
          </a:ln>
        </p:spPr>
      </p:pic>
      <p:pic>
        <p:nvPicPr>
          <p:cNvPr id="2007" name="Vector" descr="Vector"/>
          <p:cNvPicPr>
            <a:picLocks noChangeAspect="1"/>
          </p:cNvPicPr>
          <p:nvPr/>
        </p:nvPicPr>
        <p:blipFill>
          <a:blip r:embed="rId98">
            <a:extLst/>
          </a:blip>
          <a:stretch>
            <a:fillRect/>
          </a:stretch>
        </p:blipFill>
        <p:spPr>
          <a:xfrm>
            <a:off x="12046802" y="3259137"/>
            <a:ext cx="571513" cy="304899"/>
          </a:xfrm>
          <a:prstGeom prst="rect">
            <a:avLst/>
          </a:prstGeom>
          <a:ln w="12700">
            <a:miter lim="400000"/>
          </a:ln>
        </p:spPr>
      </p:pic>
      <p:pic>
        <p:nvPicPr>
          <p:cNvPr id="2008" name="Vector" descr="Vector"/>
          <p:cNvPicPr>
            <a:picLocks noChangeAspect="1"/>
          </p:cNvPicPr>
          <p:nvPr/>
        </p:nvPicPr>
        <p:blipFill>
          <a:blip r:embed="rId99">
            <a:extLst/>
          </a:blip>
          <a:stretch>
            <a:fillRect/>
          </a:stretch>
        </p:blipFill>
        <p:spPr>
          <a:xfrm>
            <a:off x="14142857" y="1894085"/>
            <a:ext cx="723945" cy="266701"/>
          </a:xfrm>
          <a:prstGeom prst="rect">
            <a:avLst/>
          </a:prstGeom>
          <a:ln w="12700">
            <a:miter lim="400000"/>
          </a:ln>
        </p:spPr>
      </p:pic>
      <p:pic>
        <p:nvPicPr>
          <p:cNvPr id="2009" name="Vector" descr="Vector"/>
          <p:cNvPicPr>
            <a:picLocks noChangeAspect="1"/>
          </p:cNvPicPr>
          <p:nvPr/>
        </p:nvPicPr>
        <p:blipFill>
          <a:blip r:embed="rId100">
            <a:extLst/>
          </a:blip>
          <a:stretch>
            <a:fillRect/>
          </a:stretch>
        </p:blipFill>
        <p:spPr>
          <a:xfrm>
            <a:off x="14535080" y="1860747"/>
            <a:ext cx="469903" cy="114203"/>
          </a:xfrm>
          <a:prstGeom prst="rect">
            <a:avLst/>
          </a:prstGeom>
          <a:ln w="12700">
            <a:miter lim="400000"/>
          </a:ln>
        </p:spPr>
      </p:pic>
      <p:pic>
        <p:nvPicPr>
          <p:cNvPr id="2010" name="Vector" descr="Vector"/>
          <p:cNvPicPr>
            <a:picLocks noChangeAspect="1"/>
          </p:cNvPicPr>
          <p:nvPr/>
        </p:nvPicPr>
        <p:blipFill>
          <a:blip r:embed="rId101">
            <a:extLst/>
          </a:blip>
          <a:stretch>
            <a:fillRect/>
          </a:stretch>
        </p:blipFill>
        <p:spPr>
          <a:xfrm>
            <a:off x="22714015" y="10003829"/>
            <a:ext cx="266689" cy="317501"/>
          </a:xfrm>
          <a:prstGeom prst="rect">
            <a:avLst/>
          </a:prstGeom>
          <a:ln w="12700">
            <a:miter lim="400000"/>
          </a:ln>
        </p:spPr>
      </p:pic>
      <p:pic>
        <p:nvPicPr>
          <p:cNvPr id="2011" name="Vector" descr="Vector"/>
          <p:cNvPicPr>
            <a:picLocks noChangeAspect="1"/>
          </p:cNvPicPr>
          <p:nvPr/>
        </p:nvPicPr>
        <p:blipFill>
          <a:blip r:embed="rId102">
            <a:extLst/>
          </a:blip>
          <a:stretch>
            <a:fillRect/>
          </a:stretch>
        </p:blipFill>
        <p:spPr>
          <a:xfrm>
            <a:off x="22662999" y="9868197"/>
            <a:ext cx="114372" cy="165101"/>
          </a:xfrm>
          <a:prstGeom prst="rect">
            <a:avLst/>
          </a:prstGeom>
          <a:ln w="12700">
            <a:miter lim="400000"/>
          </a:ln>
        </p:spPr>
      </p:pic>
      <p:pic>
        <p:nvPicPr>
          <p:cNvPr id="2012" name="Vector" descr="Vector"/>
          <p:cNvPicPr>
            <a:picLocks noChangeAspect="1"/>
          </p:cNvPicPr>
          <p:nvPr/>
        </p:nvPicPr>
        <p:blipFill>
          <a:blip r:embed="rId103">
            <a:extLst/>
          </a:blip>
          <a:stretch>
            <a:fillRect/>
          </a:stretch>
        </p:blipFill>
        <p:spPr>
          <a:xfrm>
            <a:off x="22328537" y="10237787"/>
            <a:ext cx="431715" cy="381001"/>
          </a:xfrm>
          <a:prstGeom prst="rect">
            <a:avLst/>
          </a:prstGeom>
          <a:ln w="12700">
            <a:miter lim="400000"/>
          </a:ln>
        </p:spPr>
      </p:pic>
      <p:pic>
        <p:nvPicPr>
          <p:cNvPr id="2013" name="Vector" descr="Vector"/>
          <p:cNvPicPr>
            <a:picLocks noChangeAspect="1"/>
          </p:cNvPicPr>
          <p:nvPr/>
        </p:nvPicPr>
        <p:blipFill>
          <a:blip r:embed="rId104">
            <a:extLst/>
          </a:blip>
          <a:stretch>
            <a:fillRect/>
          </a:stretch>
        </p:blipFill>
        <p:spPr>
          <a:xfrm>
            <a:off x="22376311" y="10612139"/>
            <a:ext cx="50795" cy="76201"/>
          </a:xfrm>
          <a:prstGeom prst="rect">
            <a:avLst/>
          </a:prstGeom>
          <a:ln w="12700">
            <a:miter lim="400000"/>
          </a:ln>
        </p:spPr>
      </p:pic>
      <p:pic>
        <p:nvPicPr>
          <p:cNvPr id="2014" name="Vector" descr="Vector"/>
          <p:cNvPicPr>
            <a:picLocks noChangeAspect="1"/>
          </p:cNvPicPr>
          <p:nvPr/>
        </p:nvPicPr>
        <p:blipFill>
          <a:blip r:embed="rId105">
            <a:extLst/>
          </a:blip>
          <a:stretch>
            <a:fillRect/>
          </a:stretch>
        </p:blipFill>
        <p:spPr>
          <a:xfrm>
            <a:off x="15834641" y="8562181"/>
            <a:ext cx="406250" cy="800199"/>
          </a:xfrm>
          <a:prstGeom prst="rect">
            <a:avLst/>
          </a:prstGeom>
          <a:ln w="12700">
            <a:miter lim="400000"/>
          </a:ln>
        </p:spPr>
      </p:pic>
      <p:pic>
        <p:nvPicPr>
          <p:cNvPr id="2015" name="Vector" descr="Vector"/>
          <p:cNvPicPr>
            <a:picLocks noChangeAspect="1"/>
          </p:cNvPicPr>
          <p:nvPr/>
        </p:nvPicPr>
        <p:blipFill>
          <a:blip r:embed="rId106">
            <a:extLst/>
          </a:blip>
          <a:stretch>
            <a:fillRect/>
          </a:stretch>
        </p:blipFill>
        <p:spPr>
          <a:xfrm>
            <a:off x="16468518" y="9067006"/>
            <a:ext cx="63505" cy="50801"/>
          </a:xfrm>
          <a:prstGeom prst="rect">
            <a:avLst/>
          </a:prstGeom>
          <a:ln w="12700">
            <a:miter lim="400000"/>
          </a:ln>
        </p:spPr>
      </p:pic>
      <p:pic>
        <p:nvPicPr>
          <p:cNvPr id="2016" name="Vector" descr="Vector"/>
          <p:cNvPicPr>
            <a:picLocks noChangeAspect="1"/>
          </p:cNvPicPr>
          <p:nvPr/>
        </p:nvPicPr>
        <p:blipFill>
          <a:blip r:embed="rId107">
            <a:extLst/>
          </a:blip>
          <a:stretch>
            <a:fillRect/>
          </a:stretch>
        </p:blipFill>
        <p:spPr>
          <a:xfrm>
            <a:off x="16589830" y="9024838"/>
            <a:ext cx="38093" cy="50801"/>
          </a:xfrm>
          <a:prstGeom prst="rect">
            <a:avLst/>
          </a:prstGeom>
          <a:ln w="12700">
            <a:miter lim="400000"/>
          </a:ln>
        </p:spPr>
      </p:pic>
      <p:pic>
        <p:nvPicPr>
          <p:cNvPr id="2017" name="Vector" descr="Vector"/>
          <p:cNvPicPr>
            <a:picLocks noChangeAspect="1"/>
          </p:cNvPicPr>
          <p:nvPr/>
        </p:nvPicPr>
        <p:blipFill>
          <a:blip r:embed="rId108">
            <a:extLst/>
          </a:blip>
          <a:stretch>
            <a:fillRect/>
          </a:stretch>
        </p:blipFill>
        <p:spPr>
          <a:xfrm>
            <a:off x="21186074" y="10238978"/>
            <a:ext cx="215926" cy="190501"/>
          </a:xfrm>
          <a:prstGeom prst="rect">
            <a:avLst/>
          </a:prstGeom>
          <a:ln w="12700">
            <a:miter lim="400000"/>
          </a:ln>
        </p:spPr>
      </p:pic>
      <p:pic>
        <p:nvPicPr>
          <p:cNvPr id="2018" name="Vector" descr="Vector"/>
          <p:cNvPicPr>
            <a:picLocks noChangeAspect="1"/>
          </p:cNvPicPr>
          <p:nvPr/>
        </p:nvPicPr>
        <p:blipFill>
          <a:blip r:embed="rId109">
            <a:extLst/>
          </a:blip>
          <a:stretch>
            <a:fillRect/>
          </a:stretch>
        </p:blipFill>
        <p:spPr>
          <a:xfrm>
            <a:off x="21139897" y="10182324"/>
            <a:ext cx="38101" cy="50801"/>
          </a:xfrm>
          <a:prstGeom prst="rect">
            <a:avLst/>
          </a:prstGeom>
          <a:ln w="12700">
            <a:miter lim="400000"/>
          </a:ln>
        </p:spPr>
      </p:pic>
      <p:pic>
        <p:nvPicPr>
          <p:cNvPr id="2019" name="Vector" descr="Vector"/>
          <p:cNvPicPr>
            <a:picLocks noChangeAspect="1"/>
          </p:cNvPicPr>
          <p:nvPr/>
        </p:nvPicPr>
        <p:blipFill>
          <a:blip r:embed="rId110">
            <a:extLst/>
          </a:blip>
          <a:stretch>
            <a:fillRect/>
          </a:stretch>
        </p:blipFill>
        <p:spPr>
          <a:xfrm>
            <a:off x="21349366" y="10188078"/>
            <a:ext cx="38112" cy="63501"/>
          </a:xfrm>
          <a:prstGeom prst="rect">
            <a:avLst/>
          </a:prstGeom>
          <a:ln w="12700">
            <a:miter lim="400000"/>
          </a:ln>
        </p:spPr>
      </p:pic>
      <p:pic>
        <p:nvPicPr>
          <p:cNvPr id="2020" name="Vector" descr="Vector"/>
          <p:cNvPicPr>
            <a:picLocks noChangeAspect="1"/>
          </p:cNvPicPr>
          <p:nvPr/>
        </p:nvPicPr>
        <p:blipFill>
          <a:blip r:embed="rId111">
            <a:extLst/>
          </a:blip>
          <a:stretch>
            <a:fillRect/>
          </a:stretch>
        </p:blipFill>
        <p:spPr>
          <a:xfrm>
            <a:off x="16372961" y="7086698"/>
            <a:ext cx="88888" cy="38101"/>
          </a:xfrm>
          <a:prstGeom prst="rect">
            <a:avLst/>
          </a:prstGeom>
          <a:ln w="12700">
            <a:miter lim="400000"/>
          </a:ln>
        </p:spPr>
      </p:pic>
      <p:pic>
        <p:nvPicPr>
          <p:cNvPr id="2021" name="Vector" descr="Vector"/>
          <p:cNvPicPr>
            <a:picLocks noChangeAspect="1"/>
          </p:cNvPicPr>
          <p:nvPr/>
        </p:nvPicPr>
        <p:blipFill>
          <a:blip r:embed="rId112">
            <a:extLst/>
          </a:blip>
          <a:stretch>
            <a:fillRect/>
          </a:stretch>
        </p:blipFill>
        <p:spPr>
          <a:xfrm>
            <a:off x="22193290" y="9020075"/>
            <a:ext cx="177847" cy="165003"/>
          </a:xfrm>
          <a:prstGeom prst="rect">
            <a:avLst/>
          </a:prstGeom>
          <a:ln w="12700">
            <a:miter lim="400000"/>
          </a:ln>
        </p:spPr>
      </p:pic>
      <p:pic>
        <p:nvPicPr>
          <p:cNvPr id="2022" name="Vector" descr="Vector"/>
          <p:cNvPicPr>
            <a:picLocks noChangeAspect="1"/>
          </p:cNvPicPr>
          <p:nvPr/>
        </p:nvPicPr>
        <p:blipFill>
          <a:blip r:embed="rId113">
            <a:extLst/>
          </a:blip>
          <a:stretch>
            <a:fillRect/>
          </a:stretch>
        </p:blipFill>
        <p:spPr>
          <a:xfrm>
            <a:off x="22361918" y="9059862"/>
            <a:ext cx="38108" cy="50801"/>
          </a:xfrm>
          <a:prstGeom prst="rect">
            <a:avLst/>
          </a:prstGeom>
          <a:ln w="12700">
            <a:miter lim="400000"/>
          </a:ln>
        </p:spPr>
      </p:pic>
      <p:pic>
        <p:nvPicPr>
          <p:cNvPr id="2023" name="Vector" descr="Vector"/>
          <p:cNvPicPr>
            <a:picLocks noChangeAspect="1"/>
          </p:cNvPicPr>
          <p:nvPr/>
        </p:nvPicPr>
        <p:blipFill>
          <a:blip r:embed="rId114">
            <a:extLst/>
          </a:blip>
          <a:stretch>
            <a:fillRect/>
          </a:stretch>
        </p:blipFill>
        <p:spPr>
          <a:xfrm>
            <a:off x="22399755" y="9102030"/>
            <a:ext cx="38103" cy="38101"/>
          </a:xfrm>
          <a:prstGeom prst="rect">
            <a:avLst/>
          </a:prstGeom>
          <a:ln w="12700">
            <a:miter lim="400000"/>
          </a:ln>
        </p:spPr>
      </p:pic>
      <p:pic>
        <p:nvPicPr>
          <p:cNvPr id="2024" name="Vector" descr="Vector"/>
          <p:cNvPicPr>
            <a:picLocks noChangeAspect="1"/>
          </p:cNvPicPr>
          <p:nvPr/>
        </p:nvPicPr>
        <p:blipFill>
          <a:blip r:embed="rId115">
            <a:extLst/>
          </a:blip>
          <a:stretch>
            <a:fillRect/>
          </a:stretch>
        </p:blipFill>
        <p:spPr>
          <a:xfrm>
            <a:off x="22903712" y="8861325"/>
            <a:ext cx="88901" cy="76201"/>
          </a:xfrm>
          <a:prstGeom prst="rect">
            <a:avLst/>
          </a:prstGeom>
          <a:ln w="12700">
            <a:miter lim="400000"/>
          </a:ln>
        </p:spPr>
      </p:pic>
      <p:pic>
        <p:nvPicPr>
          <p:cNvPr id="2025" name="Vector" descr="Vector"/>
          <p:cNvPicPr>
            <a:picLocks noChangeAspect="1"/>
          </p:cNvPicPr>
          <p:nvPr/>
        </p:nvPicPr>
        <p:blipFill>
          <a:blip r:embed="rId116">
            <a:extLst/>
          </a:blip>
          <a:stretch>
            <a:fillRect/>
          </a:stretch>
        </p:blipFill>
        <p:spPr>
          <a:xfrm>
            <a:off x="22970948" y="8803084"/>
            <a:ext cx="88894" cy="50801"/>
          </a:xfrm>
          <a:prstGeom prst="rect">
            <a:avLst/>
          </a:prstGeom>
          <a:ln w="12700">
            <a:miter lim="400000"/>
          </a:ln>
        </p:spPr>
      </p:pic>
      <p:pic>
        <p:nvPicPr>
          <p:cNvPr id="2026" name="Vector" descr="Vector"/>
          <p:cNvPicPr>
            <a:picLocks noChangeAspect="1"/>
          </p:cNvPicPr>
          <p:nvPr/>
        </p:nvPicPr>
        <p:blipFill>
          <a:blip r:embed="rId117">
            <a:extLst/>
          </a:blip>
          <a:stretch>
            <a:fillRect/>
          </a:stretch>
        </p:blipFill>
        <p:spPr>
          <a:xfrm>
            <a:off x="22941427" y="8955087"/>
            <a:ext cx="50800" cy="38101"/>
          </a:xfrm>
          <a:prstGeom prst="rect">
            <a:avLst/>
          </a:prstGeom>
          <a:ln w="12700">
            <a:miter lim="400000"/>
          </a:ln>
        </p:spPr>
      </p:pic>
      <p:pic>
        <p:nvPicPr>
          <p:cNvPr id="2027" name="Vector" descr="Vector"/>
          <p:cNvPicPr>
            <a:picLocks noChangeAspect="1"/>
          </p:cNvPicPr>
          <p:nvPr/>
        </p:nvPicPr>
        <p:blipFill>
          <a:blip r:embed="rId118">
            <a:extLst/>
          </a:blip>
          <a:stretch>
            <a:fillRect/>
          </a:stretch>
        </p:blipFill>
        <p:spPr>
          <a:xfrm>
            <a:off x="22889126" y="8820943"/>
            <a:ext cx="50791" cy="50801"/>
          </a:xfrm>
          <a:prstGeom prst="rect">
            <a:avLst/>
          </a:prstGeom>
          <a:ln w="12700">
            <a:miter lim="400000"/>
          </a:ln>
        </p:spPr>
      </p:pic>
      <p:pic>
        <p:nvPicPr>
          <p:cNvPr id="2028" name="Vector" descr="Vector"/>
          <p:cNvPicPr>
            <a:picLocks noChangeAspect="1"/>
          </p:cNvPicPr>
          <p:nvPr/>
        </p:nvPicPr>
        <p:blipFill>
          <a:blip r:embed="rId119">
            <a:extLst/>
          </a:blip>
          <a:stretch>
            <a:fillRect/>
          </a:stretch>
        </p:blipFill>
        <p:spPr>
          <a:xfrm>
            <a:off x="23007046" y="8897242"/>
            <a:ext cx="25401" cy="25401"/>
          </a:xfrm>
          <a:prstGeom prst="rect">
            <a:avLst/>
          </a:prstGeom>
          <a:ln w="12700">
            <a:miter lim="400000"/>
          </a:ln>
        </p:spPr>
      </p:pic>
      <p:pic>
        <p:nvPicPr>
          <p:cNvPr id="2029" name="Vector" descr="Vector"/>
          <p:cNvPicPr>
            <a:picLocks noChangeAspect="1"/>
          </p:cNvPicPr>
          <p:nvPr/>
        </p:nvPicPr>
        <p:blipFill>
          <a:blip r:embed="rId120">
            <a:extLst/>
          </a:blip>
          <a:stretch>
            <a:fillRect/>
          </a:stretch>
        </p:blipFill>
        <p:spPr>
          <a:xfrm>
            <a:off x="23008440" y="8858448"/>
            <a:ext cx="25400" cy="25401"/>
          </a:xfrm>
          <a:prstGeom prst="rect">
            <a:avLst/>
          </a:prstGeom>
          <a:ln w="12700">
            <a:miter lim="400000"/>
          </a:ln>
        </p:spPr>
      </p:pic>
      <p:pic>
        <p:nvPicPr>
          <p:cNvPr id="2030" name="Vector" descr="Vector"/>
          <p:cNvPicPr>
            <a:picLocks noChangeAspect="1"/>
          </p:cNvPicPr>
          <p:nvPr/>
        </p:nvPicPr>
        <p:blipFill>
          <a:blip r:embed="rId121">
            <a:extLst/>
          </a:blip>
          <a:stretch>
            <a:fillRect/>
          </a:stretch>
        </p:blipFill>
        <p:spPr>
          <a:xfrm>
            <a:off x="23028591" y="8934450"/>
            <a:ext cx="25398" cy="25401"/>
          </a:xfrm>
          <a:prstGeom prst="rect">
            <a:avLst/>
          </a:prstGeom>
          <a:ln w="12700">
            <a:miter lim="400000"/>
          </a:ln>
        </p:spPr>
      </p:pic>
      <p:pic>
        <p:nvPicPr>
          <p:cNvPr id="2031" name="Vector" descr="Vector"/>
          <p:cNvPicPr>
            <a:picLocks noChangeAspect="1"/>
          </p:cNvPicPr>
          <p:nvPr/>
        </p:nvPicPr>
        <p:blipFill>
          <a:blip r:embed="rId122">
            <a:extLst/>
          </a:blip>
          <a:stretch>
            <a:fillRect/>
          </a:stretch>
        </p:blipFill>
        <p:spPr>
          <a:xfrm>
            <a:off x="23024327" y="8969077"/>
            <a:ext cx="25400" cy="25401"/>
          </a:xfrm>
          <a:prstGeom prst="rect">
            <a:avLst/>
          </a:prstGeom>
          <a:ln w="12700">
            <a:miter lim="400000"/>
          </a:ln>
        </p:spPr>
      </p:pic>
      <p:pic>
        <p:nvPicPr>
          <p:cNvPr id="2032" name="Vector" descr="Vector"/>
          <p:cNvPicPr>
            <a:picLocks noChangeAspect="1"/>
          </p:cNvPicPr>
          <p:nvPr/>
        </p:nvPicPr>
        <p:blipFill>
          <a:blip r:embed="rId123">
            <a:extLst/>
          </a:blip>
          <a:stretch>
            <a:fillRect/>
          </a:stretch>
        </p:blipFill>
        <p:spPr>
          <a:xfrm>
            <a:off x="22330461" y="9043789"/>
            <a:ext cx="25393" cy="38101"/>
          </a:xfrm>
          <a:prstGeom prst="rect">
            <a:avLst/>
          </a:prstGeom>
          <a:ln w="12700">
            <a:miter lim="400000"/>
          </a:ln>
        </p:spPr>
      </p:pic>
      <p:pic>
        <p:nvPicPr>
          <p:cNvPr id="2033" name="Vector" descr="Vector"/>
          <p:cNvPicPr>
            <a:picLocks noChangeAspect="1"/>
          </p:cNvPicPr>
          <p:nvPr/>
        </p:nvPicPr>
        <p:blipFill>
          <a:blip r:embed="rId124">
            <a:extLst/>
          </a:blip>
          <a:stretch>
            <a:fillRect/>
          </a:stretch>
        </p:blipFill>
        <p:spPr>
          <a:xfrm>
            <a:off x="22500665" y="9026921"/>
            <a:ext cx="25402" cy="25401"/>
          </a:xfrm>
          <a:prstGeom prst="rect">
            <a:avLst/>
          </a:prstGeom>
          <a:ln w="12700">
            <a:miter lim="400000"/>
          </a:ln>
        </p:spPr>
      </p:pic>
      <p:pic>
        <p:nvPicPr>
          <p:cNvPr id="2034" name="Vector" descr="Vector"/>
          <p:cNvPicPr>
            <a:picLocks noChangeAspect="1"/>
          </p:cNvPicPr>
          <p:nvPr/>
        </p:nvPicPr>
        <p:blipFill>
          <a:blip r:embed="rId125">
            <a:extLst/>
          </a:blip>
          <a:stretch>
            <a:fillRect/>
          </a:stretch>
        </p:blipFill>
        <p:spPr>
          <a:xfrm>
            <a:off x="22473901" y="8976617"/>
            <a:ext cx="25407" cy="38101"/>
          </a:xfrm>
          <a:prstGeom prst="rect">
            <a:avLst/>
          </a:prstGeom>
          <a:ln w="12700">
            <a:miter lim="400000"/>
          </a:ln>
        </p:spPr>
      </p:pic>
      <p:pic>
        <p:nvPicPr>
          <p:cNvPr id="2035" name="Vector" descr="Vector"/>
          <p:cNvPicPr>
            <a:picLocks noChangeAspect="1"/>
          </p:cNvPicPr>
          <p:nvPr/>
        </p:nvPicPr>
        <p:blipFill>
          <a:blip r:embed="rId126">
            <a:extLst/>
          </a:blip>
          <a:stretch>
            <a:fillRect/>
          </a:stretch>
        </p:blipFill>
        <p:spPr>
          <a:xfrm>
            <a:off x="22462346" y="8936930"/>
            <a:ext cx="38103" cy="38101"/>
          </a:xfrm>
          <a:prstGeom prst="rect">
            <a:avLst/>
          </a:prstGeom>
          <a:ln w="12700">
            <a:miter lim="400000"/>
          </a:ln>
        </p:spPr>
      </p:pic>
      <p:pic>
        <p:nvPicPr>
          <p:cNvPr id="2036" name="Vector" descr="Vector"/>
          <p:cNvPicPr>
            <a:picLocks noChangeAspect="1"/>
          </p:cNvPicPr>
          <p:nvPr/>
        </p:nvPicPr>
        <p:blipFill>
          <a:blip r:embed="rId127">
            <a:extLst/>
          </a:blip>
          <a:stretch>
            <a:fillRect/>
          </a:stretch>
        </p:blipFill>
        <p:spPr>
          <a:xfrm>
            <a:off x="22417360" y="8870156"/>
            <a:ext cx="38101" cy="38101"/>
          </a:xfrm>
          <a:prstGeom prst="rect">
            <a:avLst/>
          </a:prstGeom>
          <a:ln w="12700">
            <a:miter lim="400000"/>
          </a:ln>
        </p:spPr>
      </p:pic>
      <p:pic>
        <p:nvPicPr>
          <p:cNvPr id="2037" name="Vector" descr="Vector"/>
          <p:cNvPicPr>
            <a:picLocks noChangeAspect="1"/>
          </p:cNvPicPr>
          <p:nvPr/>
        </p:nvPicPr>
        <p:blipFill>
          <a:blip r:embed="rId128">
            <a:extLst/>
          </a:blip>
          <a:stretch>
            <a:fillRect/>
          </a:stretch>
        </p:blipFill>
        <p:spPr>
          <a:xfrm>
            <a:off x="22340371" y="8722320"/>
            <a:ext cx="50797" cy="50801"/>
          </a:xfrm>
          <a:prstGeom prst="rect">
            <a:avLst/>
          </a:prstGeom>
          <a:ln w="12700">
            <a:miter lim="400000"/>
          </a:ln>
        </p:spPr>
      </p:pic>
      <p:pic>
        <p:nvPicPr>
          <p:cNvPr id="2038" name="Vector" descr="Vector"/>
          <p:cNvPicPr>
            <a:picLocks noChangeAspect="1"/>
          </p:cNvPicPr>
          <p:nvPr/>
        </p:nvPicPr>
        <p:blipFill>
          <a:blip r:embed="rId129">
            <a:extLst/>
          </a:blip>
          <a:stretch>
            <a:fillRect/>
          </a:stretch>
        </p:blipFill>
        <p:spPr>
          <a:xfrm>
            <a:off x="22367781" y="8775997"/>
            <a:ext cx="25409" cy="25401"/>
          </a:xfrm>
          <a:prstGeom prst="rect">
            <a:avLst/>
          </a:prstGeom>
          <a:ln w="12700">
            <a:miter lim="400000"/>
          </a:ln>
        </p:spPr>
      </p:pic>
      <p:pic>
        <p:nvPicPr>
          <p:cNvPr id="2039" name="Vector" descr="Vector"/>
          <p:cNvPicPr>
            <a:picLocks noChangeAspect="1"/>
          </p:cNvPicPr>
          <p:nvPr/>
        </p:nvPicPr>
        <p:blipFill>
          <a:blip r:embed="rId130">
            <a:extLst/>
          </a:blip>
          <a:stretch>
            <a:fillRect/>
          </a:stretch>
        </p:blipFill>
        <p:spPr>
          <a:xfrm>
            <a:off x="22382613" y="8795841"/>
            <a:ext cx="38101" cy="38101"/>
          </a:xfrm>
          <a:prstGeom prst="rect">
            <a:avLst/>
          </a:prstGeom>
          <a:ln w="12700">
            <a:miter lim="400000"/>
          </a:ln>
        </p:spPr>
      </p:pic>
      <p:pic>
        <p:nvPicPr>
          <p:cNvPr id="2040" name="Vector" descr="Vector"/>
          <p:cNvPicPr>
            <a:picLocks noChangeAspect="1"/>
          </p:cNvPicPr>
          <p:nvPr/>
        </p:nvPicPr>
        <p:blipFill>
          <a:blip r:embed="rId131">
            <a:extLst/>
          </a:blip>
          <a:stretch>
            <a:fillRect/>
          </a:stretch>
        </p:blipFill>
        <p:spPr>
          <a:xfrm>
            <a:off x="22332708" y="8701682"/>
            <a:ext cx="25390" cy="38101"/>
          </a:xfrm>
          <a:prstGeom prst="rect">
            <a:avLst/>
          </a:prstGeom>
          <a:ln w="12700">
            <a:miter lim="400000"/>
          </a:ln>
        </p:spPr>
      </p:pic>
      <p:pic>
        <p:nvPicPr>
          <p:cNvPr id="2041" name="Vector" descr="Vector"/>
          <p:cNvPicPr>
            <a:picLocks noChangeAspect="1"/>
          </p:cNvPicPr>
          <p:nvPr/>
        </p:nvPicPr>
        <p:blipFill>
          <a:blip r:embed="rId132">
            <a:extLst/>
          </a:blip>
          <a:stretch>
            <a:fillRect/>
          </a:stretch>
        </p:blipFill>
        <p:spPr>
          <a:xfrm>
            <a:off x="22398480" y="8725594"/>
            <a:ext cx="63539" cy="139701"/>
          </a:xfrm>
          <a:prstGeom prst="rect">
            <a:avLst/>
          </a:prstGeom>
          <a:ln w="12700">
            <a:miter lim="400000"/>
          </a:ln>
        </p:spPr>
      </p:pic>
      <p:pic>
        <p:nvPicPr>
          <p:cNvPr id="2042" name="Vector" descr="Vector"/>
          <p:cNvPicPr>
            <a:picLocks noChangeAspect="1"/>
          </p:cNvPicPr>
          <p:nvPr/>
        </p:nvPicPr>
        <p:blipFill>
          <a:blip r:embed="rId133">
            <a:extLst/>
          </a:blip>
          <a:stretch>
            <a:fillRect/>
          </a:stretch>
        </p:blipFill>
        <p:spPr>
          <a:xfrm>
            <a:off x="19536849" y="8472387"/>
            <a:ext cx="2133688" cy="1676302"/>
          </a:xfrm>
          <a:prstGeom prst="rect">
            <a:avLst/>
          </a:prstGeom>
          <a:ln w="12700">
            <a:miter lim="400000"/>
          </a:ln>
        </p:spPr>
      </p:pic>
      <p:pic>
        <p:nvPicPr>
          <p:cNvPr id="2043" name="Vector" descr="Vector"/>
          <p:cNvPicPr>
            <a:picLocks noChangeAspect="1"/>
          </p:cNvPicPr>
          <p:nvPr/>
        </p:nvPicPr>
        <p:blipFill>
          <a:blip r:embed="rId134">
            <a:extLst/>
          </a:blip>
          <a:stretch>
            <a:fillRect/>
          </a:stretch>
        </p:blipFill>
        <p:spPr>
          <a:xfrm>
            <a:off x="20411250" y="8503642"/>
            <a:ext cx="88891" cy="63501"/>
          </a:xfrm>
          <a:prstGeom prst="rect">
            <a:avLst/>
          </a:prstGeom>
          <a:ln w="12700">
            <a:miter lim="400000"/>
          </a:ln>
        </p:spPr>
      </p:pic>
      <p:pic>
        <p:nvPicPr>
          <p:cNvPr id="2044" name="Vector" descr="Vector"/>
          <p:cNvPicPr>
            <a:picLocks noChangeAspect="1"/>
          </p:cNvPicPr>
          <p:nvPr/>
        </p:nvPicPr>
        <p:blipFill>
          <a:blip r:embed="rId135">
            <a:extLst/>
          </a:blip>
          <a:stretch>
            <a:fillRect/>
          </a:stretch>
        </p:blipFill>
        <p:spPr>
          <a:xfrm>
            <a:off x="20755943" y="9943802"/>
            <a:ext cx="88917" cy="38101"/>
          </a:xfrm>
          <a:prstGeom prst="rect">
            <a:avLst/>
          </a:prstGeom>
          <a:ln w="12700">
            <a:miter lim="400000"/>
          </a:ln>
        </p:spPr>
      </p:pic>
      <p:pic>
        <p:nvPicPr>
          <p:cNvPr id="2045" name="Vector" descr="Vector"/>
          <p:cNvPicPr>
            <a:picLocks noChangeAspect="1"/>
          </p:cNvPicPr>
          <p:nvPr/>
        </p:nvPicPr>
        <p:blipFill>
          <a:blip r:embed="rId136">
            <a:extLst/>
          </a:blip>
          <a:stretch>
            <a:fillRect/>
          </a:stretch>
        </p:blipFill>
        <p:spPr>
          <a:xfrm>
            <a:off x="18572362" y="7492703"/>
            <a:ext cx="597082" cy="711002"/>
          </a:xfrm>
          <a:prstGeom prst="rect">
            <a:avLst/>
          </a:prstGeom>
          <a:ln w="12700">
            <a:miter lim="400000"/>
          </a:ln>
        </p:spPr>
      </p:pic>
      <p:pic>
        <p:nvPicPr>
          <p:cNvPr id="2046" name="Vector" descr="Vector"/>
          <p:cNvPicPr>
            <a:picLocks noChangeAspect="1"/>
          </p:cNvPicPr>
          <p:nvPr/>
        </p:nvPicPr>
        <p:blipFill>
          <a:blip r:embed="rId137">
            <a:extLst/>
          </a:blip>
          <a:stretch>
            <a:fillRect/>
          </a:stretch>
        </p:blipFill>
        <p:spPr>
          <a:xfrm>
            <a:off x="19529693" y="9344421"/>
            <a:ext cx="50810" cy="63501"/>
          </a:xfrm>
          <a:prstGeom prst="rect">
            <a:avLst/>
          </a:prstGeom>
          <a:ln w="12700">
            <a:miter lim="400000"/>
          </a:ln>
        </p:spPr>
      </p:pic>
      <p:pic>
        <p:nvPicPr>
          <p:cNvPr id="2047" name="Vector" descr="Vector"/>
          <p:cNvPicPr>
            <a:picLocks noChangeAspect="1"/>
          </p:cNvPicPr>
          <p:nvPr/>
        </p:nvPicPr>
        <p:blipFill>
          <a:blip r:embed="rId138">
            <a:extLst/>
          </a:blip>
          <a:stretch>
            <a:fillRect/>
          </a:stretch>
        </p:blipFill>
        <p:spPr>
          <a:xfrm>
            <a:off x="19511731" y="9357617"/>
            <a:ext cx="38126" cy="76201"/>
          </a:xfrm>
          <a:prstGeom prst="rect">
            <a:avLst/>
          </a:prstGeom>
          <a:ln w="12700">
            <a:miter lim="400000"/>
          </a:ln>
        </p:spPr>
      </p:pic>
      <p:pic>
        <p:nvPicPr>
          <p:cNvPr id="2048" name="Vector" descr="Vector"/>
          <p:cNvPicPr>
            <a:picLocks noChangeAspect="1"/>
          </p:cNvPicPr>
          <p:nvPr/>
        </p:nvPicPr>
        <p:blipFill>
          <a:blip r:embed="rId139">
            <a:extLst/>
          </a:blip>
          <a:stretch>
            <a:fillRect/>
          </a:stretch>
        </p:blipFill>
        <p:spPr>
          <a:xfrm>
            <a:off x="19633369" y="9042003"/>
            <a:ext cx="38081" cy="50801"/>
          </a:xfrm>
          <a:prstGeom prst="rect">
            <a:avLst/>
          </a:prstGeom>
          <a:ln w="12700">
            <a:miter lim="400000"/>
          </a:ln>
        </p:spPr>
      </p:pic>
      <p:pic>
        <p:nvPicPr>
          <p:cNvPr id="2049" name="Vector" descr="Vector"/>
          <p:cNvPicPr>
            <a:picLocks noChangeAspect="1"/>
          </p:cNvPicPr>
          <p:nvPr/>
        </p:nvPicPr>
        <p:blipFill>
          <a:blip r:embed="rId140">
            <a:extLst/>
          </a:blip>
          <a:stretch>
            <a:fillRect/>
          </a:stretch>
        </p:blipFill>
        <p:spPr>
          <a:xfrm>
            <a:off x="20747944" y="8644135"/>
            <a:ext cx="50809" cy="63501"/>
          </a:xfrm>
          <a:prstGeom prst="rect">
            <a:avLst/>
          </a:prstGeom>
          <a:ln w="12700">
            <a:miter lim="400000"/>
          </a:ln>
        </p:spPr>
      </p:pic>
      <p:pic>
        <p:nvPicPr>
          <p:cNvPr id="2050" name="Vector" descr="Vector"/>
          <p:cNvPicPr>
            <a:picLocks noChangeAspect="1"/>
          </p:cNvPicPr>
          <p:nvPr/>
        </p:nvPicPr>
        <p:blipFill>
          <a:blip r:embed="rId141">
            <a:extLst/>
          </a:blip>
          <a:stretch>
            <a:fillRect/>
          </a:stretch>
        </p:blipFill>
        <p:spPr>
          <a:xfrm>
            <a:off x="20891952" y="8805564"/>
            <a:ext cx="50800" cy="25401"/>
          </a:xfrm>
          <a:prstGeom prst="rect">
            <a:avLst/>
          </a:prstGeom>
          <a:ln w="12700">
            <a:miter lim="400000"/>
          </a:ln>
        </p:spPr>
      </p:pic>
      <p:pic>
        <p:nvPicPr>
          <p:cNvPr id="2051" name="Vector" descr="Vector"/>
          <p:cNvPicPr>
            <a:picLocks noChangeAspect="1"/>
          </p:cNvPicPr>
          <p:nvPr/>
        </p:nvPicPr>
        <p:blipFill>
          <a:blip r:embed="rId142">
            <a:extLst/>
          </a:blip>
          <a:stretch>
            <a:fillRect/>
          </a:stretch>
        </p:blipFill>
        <p:spPr>
          <a:xfrm>
            <a:off x="17752938" y="7253882"/>
            <a:ext cx="152447" cy="254001"/>
          </a:xfrm>
          <a:prstGeom prst="rect">
            <a:avLst/>
          </a:prstGeom>
          <a:ln w="12700">
            <a:miter lim="400000"/>
          </a:ln>
        </p:spPr>
      </p:pic>
      <p:pic>
        <p:nvPicPr>
          <p:cNvPr id="2052" name="Vector" descr="Vector"/>
          <p:cNvPicPr>
            <a:picLocks noChangeAspect="1"/>
          </p:cNvPicPr>
          <p:nvPr/>
        </p:nvPicPr>
        <p:blipFill>
          <a:blip r:embed="rId143">
            <a:extLst/>
          </a:blip>
          <a:stretch>
            <a:fillRect/>
          </a:stretch>
        </p:blipFill>
        <p:spPr>
          <a:xfrm>
            <a:off x="20439794" y="7855049"/>
            <a:ext cx="1079701" cy="634603"/>
          </a:xfrm>
          <a:prstGeom prst="rect">
            <a:avLst/>
          </a:prstGeom>
          <a:ln w="12700">
            <a:miter lim="400000"/>
          </a:ln>
        </p:spPr>
      </p:pic>
      <p:pic>
        <p:nvPicPr>
          <p:cNvPr id="2053" name="Vector" descr="Vector"/>
          <p:cNvPicPr>
            <a:picLocks noChangeAspect="1"/>
          </p:cNvPicPr>
          <p:nvPr/>
        </p:nvPicPr>
        <p:blipFill>
          <a:blip r:embed="rId144">
            <a:extLst/>
          </a:blip>
          <a:stretch>
            <a:fillRect/>
          </a:stretch>
        </p:blipFill>
        <p:spPr>
          <a:xfrm>
            <a:off x="21377199" y="8086625"/>
            <a:ext cx="215879" cy="139799"/>
          </a:xfrm>
          <a:prstGeom prst="rect">
            <a:avLst/>
          </a:prstGeom>
          <a:ln w="12700">
            <a:miter lim="400000"/>
          </a:ln>
        </p:spPr>
      </p:pic>
      <p:pic>
        <p:nvPicPr>
          <p:cNvPr id="2054" name="Vector" descr="Vector"/>
          <p:cNvPicPr>
            <a:picLocks noChangeAspect="1"/>
          </p:cNvPicPr>
          <p:nvPr/>
        </p:nvPicPr>
        <p:blipFill>
          <a:blip r:embed="rId145">
            <a:extLst/>
          </a:blip>
          <a:stretch>
            <a:fillRect/>
          </a:stretch>
        </p:blipFill>
        <p:spPr>
          <a:xfrm>
            <a:off x="21463333" y="7980164"/>
            <a:ext cx="177841" cy="165002"/>
          </a:xfrm>
          <a:prstGeom prst="rect">
            <a:avLst/>
          </a:prstGeom>
          <a:ln w="12700">
            <a:miter lim="400000"/>
          </a:ln>
        </p:spPr>
      </p:pic>
      <p:pic>
        <p:nvPicPr>
          <p:cNvPr id="2055" name="Vector" descr="Vector"/>
          <p:cNvPicPr>
            <a:picLocks noChangeAspect="1"/>
          </p:cNvPicPr>
          <p:nvPr/>
        </p:nvPicPr>
        <p:blipFill>
          <a:blip r:embed="rId146">
            <a:extLst/>
          </a:blip>
          <a:stretch>
            <a:fillRect/>
          </a:stretch>
        </p:blipFill>
        <p:spPr>
          <a:xfrm>
            <a:off x="21278400" y="7950298"/>
            <a:ext cx="63504" cy="38101"/>
          </a:xfrm>
          <a:prstGeom prst="rect">
            <a:avLst/>
          </a:prstGeom>
          <a:ln w="12700">
            <a:miter lim="400000"/>
          </a:ln>
        </p:spPr>
      </p:pic>
      <p:pic>
        <p:nvPicPr>
          <p:cNvPr id="2056" name="Vector" descr="Vector"/>
          <p:cNvPicPr>
            <a:picLocks noChangeAspect="1"/>
          </p:cNvPicPr>
          <p:nvPr/>
        </p:nvPicPr>
        <p:blipFill>
          <a:blip r:embed="rId147">
            <a:extLst/>
          </a:blip>
          <a:stretch>
            <a:fillRect/>
          </a:stretch>
        </p:blipFill>
        <p:spPr>
          <a:xfrm>
            <a:off x="21704831" y="8130282"/>
            <a:ext cx="88931" cy="139701"/>
          </a:xfrm>
          <a:prstGeom prst="rect">
            <a:avLst/>
          </a:prstGeom>
          <a:ln w="12700">
            <a:miter lim="400000"/>
          </a:ln>
        </p:spPr>
      </p:pic>
      <p:pic>
        <p:nvPicPr>
          <p:cNvPr id="2057" name="Vector" descr="Vector"/>
          <p:cNvPicPr>
            <a:picLocks noChangeAspect="1"/>
          </p:cNvPicPr>
          <p:nvPr/>
        </p:nvPicPr>
        <p:blipFill>
          <a:blip r:embed="rId148">
            <a:extLst/>
          </a:blip>
          <a:stretch>
            <a:fillRect/>
          </a:stretch>
        </p:blipFill>
        <p:spPr>
          <a:xfrm>
            <a:off x="21802988" y="8227417"/>
            <a:ext cx="88924" cy="76201"/>
          </a:xfrm>
          <a:prstGeom prst="rect">
            <a:avLst/>
          </a:prstGeom>
          <a:ln w="12700">
            <a:miter lim="400000"/>
          </a:ln>
        </p:spPr>
      </p:pic>
      <p:pic>
        <p:nvPicPr>
          <p:cNvPr id="2058" name="Vector" descr="Vector"/>
          <p:cNvPicPr>
            <a:picLocks noChangeAspect="1"/>
          </p:cNvPicPr>
          <p:nvPr/>
        </p:nvPicPr>
        <p:blipFill>
          <a:blip r:embed="rId149">
            <a:extLst/>
          </a:blip>
          <a:stretch>
            <a:fillRect/>
          </a:stretch>
        </p:blipFill>
        <p:spPr>
          <a:xfrm>
            <a:off x="21900993" y="8274942"/>
            <a:ext cx="101622" cy="88901"/>
          </a:xfrm>
          <a:prstGeom prst="rect">
            <a:avLst/>
          </a:prstGeom>
          <a:ln w="12700">
            <a:miter lim="400000"/>
          </a:ln>
        </p:spPr>
      </p:pic>
      <p:pic>
        <p:nvPicPr>
          <p:cNvPr id="2059" name="Vector" descr="Vector"/>
          <p:cNvPicPr>
            <a:picLocks noChangeAspect="1"/>
          </p:cNvPicPr>
          <p:nvPr/>
        </p:nvPicPr>
        <p:blipFill>
          <a:blip r:embed="rId150">
            <a:extLst/>
          </a:blip>
          <a:stretch>
            <a:fillRect/>
          </a:stretch>
        </p:blipFill>
        <p:spPr>
          <a:xfrm>
            <a:off x="22027088" y="8326932"/>
            <a:ext cx="63518" cy="101601"/>
          </a:xfrm>
          <a:prstGeom prst="rect">
            <a:avLst/>
          </a:prstGeom>
          <a:ln w="12700">
            <a:miter lim="400000"/>
          </a:ln>
        </p:spPr>
      </p:pic>
      <p:pic>
        <p:nvPicPr>
          <p:cNvPr id="2060" name="Vector" descr="Vector"/>
          <p:cNvPicPr>
            <a:picLocks noChangeAspect="1"/>
          </p:cNvPicPr>
          <p:nvPr/>
        </p:nvPicPr>
        <p:blipFill>
          <a:blip r:embed="rId151">
            <a:extLst/>
          </a:blip>
          <a:stretch>
            <a:fillRect/>
          </a:stretch>
        </p:blipFill>
        <p:spPr>
          <a:xfrm>
            <a:off x="21968778" y="8382792"/>
            <a:ext cx="88909" cy="63501"/>
          </a:xfrm>
          <a:prstGeom prst="rect">
            <a:avLst/>
          </a:prstGeom>
          <a:ln w="12700">
            <a:miter lim="400000"/>
          </a:ln>
        </p:spPr>
      </p:pic>
      <p:pic>
        <p:nvPicPr>
          <p:cNvPr id="2061" name="Vector" descr="Vector"/>
          <p:cNvPicPr>
            <a:picLocks noChangeAspect="1"/>
          </p:cNvPicPr>
          <p:nvPr/>
        </p:nvPicPr>
        <p:blipFill>
          <a:blip r:embed="rId152">
            <a:extLst/>
          </a:blip>
          <a:stretch>
            <a:fillRect/>
          </a:stretch>
        </p:blipFill>
        <p:spPr>
          <a:xfrm>
            <a:off x="22052089" y="8441333"/>
            <a:ext cx="76212" cy="50801"/>
          </a:xfrm>
          <a:prstGeom prst="rect">
            <a:avLst/>
          </a:prstGeom>
          <a:ln w="12700">
            <a:miter lim="400000"/>
          </a:ln>
        </p:spPr>
      </p:pic>
      <p:pic>
        <p:nvPicPr>
          <p:cNvPr id="2062" name="Vector" descr="Vector"/>
          <p:cNvPicPr>
            <a:picLocks noChangeAspect="1"/>
          </p:cNvPicPr>
          <p:nvPr/>
        </p:nvPicPr>
        <p:blipFill>
          <a:blip r:embed="rId153">
            <a:extLst/>
          </a:blip>
          <a:stretch>
            <a:fillRect/>
          </a:stretch>
        </p:blipFill>
        <p:spPr>
          <a:xfrm>
            <a:off x="21801872" y="8282980"/>
            <a:ext cx="114314" cy="101601"/>
          </a:xfrm>
          <a:prstGeom prst="rect">
            <a:avLst/>
          </a:prstGeom>
          <a:ln w="12700">
            <a:miter lim="400000"/>
          </a:ln>
        </p:spPr>
      </p:pic>
      <p:pic>
        <p:nvPicPr>
          <p:cNvPr id="2063" name="Vector" descr="Vector"/>
          <p:cNvPicPr>
            <a:picLocks noChangeAspect="1"/>
          </p:cNvPicPr>
          <p:nvPr/>
        </p:nvPicPr>
        <p:blipFill>
          <a:blip r:embed="rId154">
            <a:extLst/>
          </a:blip>
          <a:stretch>
            <a:fillRect/>
          </a:stretch>
        </p:blipFill>
        <p:spPr>
          <a:xfrm>
            <a:off x="19301141" y="7395269"/>
            <a:ext cx="558703" cy="698600"/>
          </a:xfrm>
          <a:prstGeom prst="rect">
            <a:avLst/>
          </a:prstGeom>
          <a:ln w="12700">
            <a:miter lim="400000"/>
          </a:ln>
        </p:spPr>
      </p:pic>
      <p:pic>
        <p:nvPicPr>
          <p:cNvPr id="2064" name="Vector" descr="Vector"/>
          <p:cNvPicPr>
            <a:picLocks noChangeAspect="1"/>
          </p:cNvPicPr>
          <p:nvPr/>
        </p:nvPicPr>
        <p:blipFill>
          <a:blip r:embed="rId155">
            <a:extLst/>
          </a:blip>
          <a:stretch>
            <a:fillRect/>
          </a:stretch>
        </p:blipFill>
        <p:spPr>
          <a:xfrm>
            <a:off x="19107247" y="7924105"/>
            <a:ext cx="101620" cy="114301"/>
          </a:xfrm>
          <a:prstGeom prst="rect">
            <a:avLst/>
          </a:prstGeom>
          <a:ln w="12700">
            <a:miter lim="400000"/>
          </a:ln>
        </p:spPr>
      </p:pic>
      <p:pic>
        <p:nvPicPr>
          <p:cNvPr id="2065" name="Vector" descr="Vector"/>
          <p:cNvPicPr>
            <a:picLocks noChangeAspect="1"/>
          </p:cNvPicPr>
          <p:nvPr/>
        </p:nvPicPr>
        <p:blipFill>
          <a:blip r:embed="rId156">
            <a:extLst/>
          </a:blip>
          <a:stretch>
            <a:fillRect/>
          </a:stretch>
        </p:blipFill>
        <p:spPr>
          <a:xfrm>
            <a:off x="19225584" y="7988101"/>
            <a:ext cx="63504" cy="50801"/>
          </a:xfrm>
          <a:prstGeom prst="rect">
            <a:avLst/>
          </a:prstGeom>
          <a:ln w="12700">
            <a:miter lim="400000"/>
          </a:ln>
        </p:spPr>
      </p:pic>
      <p:pic>
        <p:nvPicPr>
          <p:cNvPr id="2066" name="Vector" descr="Vector"/>
          <p:cNvPicPr>
            <a:picLocks noChangeAspect="1"/>
          </p:cNvPicPr>
          <p:nvPr/>
        </p:nvPicPr>
        <p:blipFill>
          <a:blip r:embed="rId157">
            <a:extLst/>
          </a:blip>
          <a:stretch>
            <a:fillRect/>
          </a:stretch>
        </p:blipFill>
        <p:spPr>
          <a:xfrm>
            <a:off x="18604714" y="7662464"/>
            <a:ext cx="50810" cy="50801"/>
          </a:xfrm>
          <a:prstGeom prst="rect">
            <a:avLst/>
          </a:prstGeom>
          <a:ln w="12700">
            <a:miter lim="400000"/>
          </a:ln>
        </p:spPr>
      </p:pic>
      <p:pic>
        <p:nvPicPr>
          <p:cNvPr id="2067" name="Vector" descr="Vector"/>
          <p:cNvPicPr>
            <a:picLocks noChangeAspect="1"/>
          </p:cNvPicPr>
          <p:nvPr/>
        </p:nvPicPr>
        <p:blipFill>
          <a:blip r:embed="rId158">
            <a:extLst/>
          </a:blip>
          <a:stretch>
            <a:fillRect/>
          </a:stretch>
        </p:blipFill>
        <p:spPr>
          <a:xfrm>
            <a:off x="18679283" y="7748785"/>
            <a:ext cx="63510" cy="76201"/>
          </a:xfrm>
          <a:prstGeom prst="rect">
            <a:avLst/>
          </a:prstGeom>
          <a:ln w="12700">
            <a:miter lim="400000"/>
          </a:ln>
        </p:spPr>
      </p:pic>
      <p:pic>
        <p:nvPicPr>
          <p:cNvPr id="2068" name="Vector" descr="Vector"/>
          <p:cNvPicPr>
            <a:picLocks noChangeAspect="1"/>
          </p:cNvPicPr>
          <p:nvPr/>
        </p:nvPicPr>
        <p:blipFill>
          <a:blip r:embed="rId159">
            <a:extLst/>
          </a:blip>
          <a:stretch>
            <a:fillRect/>
          </a:stretch>
        </p:blipFill>
        <p:spPr>
          <a:xfrm>
            <a:off x="18760039" y="7895729"/>
            <a:ext cx="50798" cy="63501"/>
          </a:xfrm>
          <a:prstGeom prst="rect">
            <a:avLst/>
          </a:prstGeom>
          <a:ln w="12700">
            <a:miter lim="400000"/>
          </a:ln>
        </p:spPr>
      </p:pic>
      <p:pic>
        <p:nvPicPr>
          <p:cNvPr id="2069" name="Vector" descr="Vector"/>
          <p:cNvPicPr>
            <a:picLocks noChangeAspect="1"/>
          </p:cNvPicPr>
          <p:nvPr/>
        </p:nvPicPr>
        <p:blipFill>
          <a:blip r:embed="rId160">
            <a:extLst/>
          </a:blip>
          <a:stretch>
            <a:fillRect/>
          </a:stretch>
        </p:blipFill>
        <p:spPr>
          <a:xfrm>
            <a:off x="18737553" y="7836098"/>
            <a:ext cx="38105" cy="63501"/>
          </a:xfrm>
          <a:prstGeom prst="rect">
            <a:avLst/>
          </a:prstGeom>
          <a:ln w="12700">
            <a:miter lim="400000"/>
          </a:ln>
        </p:spPr>
      </p:pic>
      <p:pic>
        <p:nvPicPr>
          <p:cNvPr id="2070" name="Vector" descr="Vector"/>
          <p:cNvPicPr>
            <a:picLocks noChangeAspect="1"/>
          </p:cNvPicPr>
          <p:nvPr/>
        </p:nvPicPr>
        <p:blipFill>
          <a:blip r:embed="rId161">
            <a:extLst/>
          </a:blip>
          <a:stretch>
            <a:fillRect/>
          </a:stretch>
        </p:blipFill>
        <p:spPr>
          <a:xfrm>
            <a:off x="18805253" y="7956153"/>
            <a:ext cx="63523" cy="88901"/>
          </a:xfrm>
          <a:prstGeom prst="rect">
            <a:avLst/>
          </a:prstGeom>
          <a:ln w="12700">
            <a:miter lim="400000"/>
          </a:ln>
        </p:spPr>
      </p:pic>
      <p:pic>
        <p:nvPicPr>
          <p:cNvPr id="2071" name="Vector" descr="Vector"/>
          <p:cNvPicPr>
            <a:picLocks noChangeAspect="1"/>
          </p:cNvPicPr>
          <p:nvPr/>
        </p:nvPicPr>
        <p:blipFill>
          <a:blip r:embed="rId162">
            <a:extLst/>
          </a:blip>
          <a:stretch>
            <a:fillRect/>
          </a:stretch>
        </p:blipFill>
        <p:spPr>
          <a:xfrm>
            <a:off x="19125658" y="8186042"/>
            <a:ext cx="546132" cy="190302"/>
          </a:xfrm>
          <a:prstGeom prst="rect">
            <a:avLst/>
          </a:prstGeom>
          <a:ln w="12700">
            <a:miter lim="400000"/>
          </a:ln>
        </p:spPr>
      </p:pic>
      <p:pic>
        <p:nvPicPr>
          <p:cNvPr id="2072" name="Vector" descr="Vector"/>
          <p:cNvPicPr>
            <a:picLocks noChangeAspect="1"/>
          </p:cNvPicPr>
          <p:nvPr/>
        </p:nvPicPr>
        <p:blipFill>
          <a:blip r:embed="rId163">
            <a:extLst/>
          </a:blip>
          <a:stretch>
            <a:fillRect/>
          </a:stretch>
        </p:blipFill>
        <p:spPr>
          <a:xfrm>
            <a:off x="19673758" y="8324353"/>
            <a:ext cx="50803" cy="50801"/>
          </a:xfrm>
          <a:prstGeom prst="rect">
            <a:avLst/>
          </a:prstGeom>
          <a:ln w="12700">
            <a:miter lim="400000"/>
          </a:ln>
        </p:spPr>
      </p:pic>
      <p:pic>
        <p:nvPicPr>
          <p:cNvPr id="2073" name="Vector" descr="Vector"/>
          <p:cNvPicPr>
            <a:picLocks noChangeAspect="1"/>
          </p:cNvPicPr>
          <p:nvPr/>
        </p:nvPicPr>
        <p:blipFill>
          <a:blip r:embed="rId164">
            <a:extLst/>
          </a:blip>
          <a:stretch>
            <a:fillRect/>
          </a:stretch>
        </p:blipFill>
        <p:spPr>
          <a:xfrm>
            <a:off x="19735159" y="8312943"/>
            <a:ext cx="114297" cy="76201"/>
          </a:xfrm>
          <a:prstGeom prst="rect">
            <a:avLst/>
          </a:prstGeom>
          <a:ln w="12700">
            <a:miter lim="400000"/>
          </a:ln>
        </p:spPr>
      </p:pic>
      <p:pic>
        <p:nvPicPr>
          <p:cNvPr id="2074" name="Vector" descr="Vector"/>
          <p:cNvPicPr>
            <a:picLocks noChangeAspect="1"/>
          </p:cNvPicPr>
          <p:nvPr/>
        </p:nvPicPr>
        <p:blipFill>
          <a:blip r:embed="rId165">
            <a:extLst/>
          </a:blip>
          <a:stretch>
            <a:fillRect/>
          </a:stretch>
        </p:blipFill>
        <p:spPr>
          <a:xfrm>
            <a:off x="19833916" y="8387853"/>
            <a:ext cx="101613" cy="76201"/>
          </a:xfrm>
          <a:prstGeom prst="rect">
            <a:avLst/>
          </a:prstGeom>
          <a:ln w="12700">
            <a:miter lim="400000"/>
          </a:ln>
        </p:spPr>
      </p:pic>
      <p:pic>
        <p:nvPicPr>
          <p:cNvPr id="2075" name="Vector" descr="Vector"/>
          <p:cNvPicPr>
            <a:picLocks noChangeAspect="1"/>
          </p:cNvPicPr>
          <p:nvPr/>
        </p:nvPicPr>
        <p:blipFill>
          <a:blip r:embed="rId166">
            <a:extLst/>
          </a:blip>
          <a:stretch>
            <a:fillRect/>
          </a:stretch>
        </p:blipFill>
        <p:spPr>
          <a:xfrm>
            <a:off x="19867753" y="8324750"/>
            <a:ext cx="139697" cy="63501"/>
          </a:xfrm>
          <a:prstGeom prst="rect">
            <a:avLst/>
          </a:prstGeom>
          <a:ln w="12700">
            <a:miter lim="400000"/>
          </a:ln>
        </p:spPr>
      </p:pic>
      <p:pic>
        <p:nvPicPr>
          <p:cNvPr id="2076" name="Vector" descr="Vector"/>
          <p:cNvPicPr>
            <a:picLocks noChangeAspect="1"/>
          </p:cNvPicPr>
          <p:nvPr/>
        </p:nvPicPr>
        <p:blipFill>
          <a:blip r:embed="rId167">
            <a:extLst/>
          </a:blip>
          <a:stretch>
            <a:fillRect/>
          </a:stretch>
        </p:blipFill>
        <p:spPr>
          <a:xfrm>
            <a:off x="20017866" y="8315325"/>
            <a:ext cx="139697" cy="63501"/>
          </a:xfrm>
          <a:prstGeom prst="rect">
            <a:avLst/>
          </a:prstGeom>
          <a:ln w="12700">
            <a:miter lim="400000"/>
          </a:ln>
        </p:spPr>
      </p:pic>
      <p:pic>
        <p:nvPicPr>
          <p:cNvPr id="2077" name="Vector" descr="Vector"/>
          <p:cNvPicPr>
            <a:picLocks noChangeAspect="1"/>
          </p:cNvPicPr>
          <p:nvPr/>
        </p:nvPicPr>
        <p:blipFill>
          <a:blip r:embed="rId168">
            <a:extLst/>
          </a:blip>
          <a:stretch>
            <a:fillRect/>
          </a:stretch>
        </p:blipFill>
        <p:spPr>
          <a:xfrm>
            <a:off x="20181763" y="8281689"/>
            <a:ext cx="76200" cy="38101"/>
          </a:xfrm>
          <a:prstGeom prst="rect">
            <a:avLst/>
          </a:prstGeom>
          <a:ln w="12700">
            <a:miter lim="400000"/>
          </a:ln>
        </p:spPr>
      </p:pic>
      <p:pic>
        <p:nvPicPr>
          <p:cNvPr id="2078" name="Vector" descr="Vector"/>
          <p:cNvPicPr>
            <a:picLocks noChangeAspect="1"/>
          </p:cNvPicPr>
          <p:nvPr/>
        </p:nvPicPr>
        <p:blipFill>
          <a:blip r:embed="rId169">
            <a:extLst/>
          </a:blip>
          <a:stretch>
            <a:fillRect/>
          </a:stretch>
        </p:blipFill>
        <p:spPr>
          <a:xfrm>
            <a:off x="20031738" y="8327826"/>
            <a:ext cx="253956" cy="177900"/>
          </a:xfrm>
          <a:prstGeom prst="rect">
            <a:avLst/>
          </a:prstGeom>
          <a:ln w="12700">
            <a:miter lim="400000"/>
          </a:ln>
        </p:spPr>
      </p:pic>
      <p:pic>
        <p:nvPicPr>
          <p:cNvPr id="2079" name="Vector" descr="Vector"/>
          <p:cNvPicPr>
            <a:picLocks noChangeAspect="1"/>
          </p:cNvPicPr>
          <p:nvPr/>
        </p:nvPicPr>
        <p:blipFill>
          <a:blip r:embed="rId170">
            <a:extLst/>
          </a:blip>
          <a:stretch>
            <a:fillRect/>
          </a:stretch>
        </p:blipFill>
        <p:spPr>
          <a:xfrm>
            <a:off x="20445522" y="8259564"/>
            <a:ext cx="76204" cy="88901"/>
          </a:xfrm>
          <a:prstGeom prst="rect">
            <a:avLst/>
          </a:prstGeom>
          <a:ln w="12700">
            <a:miter lim="400000"/>
          </a:ln>
        </p:spPr>
      </p:pic>
      <p:pic>
        <p:nvPicPr>
          <p:cNvPr id="2080" name="Vector" descr="Vector"/>
          <p:cNvPicPr>
            <a:picLocks noChangeAspect="1"/>
          </p:cNvPicPr>
          <p:nvPr/>
        </p:nvPicPr>
        <p:blipFill>
          <a:blip r:embed="rId171">
            <a:extLst/>
          </a:blip>
          <a:stretch>
            <a:fillRect/>
          </a:stretch>
        </p:blipFill>
        <p:spPr>
          <a:xfrm>
            <a:off x="20619533" y="8158956"/>
            <a:ext cx="63481" cy="114301"/>
          </a:xfrm>
          <a:prstGeom prst="rect">
            <a:avLst/>
          </a:prstGeom>
          <a:ln w="12700">
            <a:miter lim="400000"/>
          </a:ln>
        </p:spPr>
      </p:pic>
      <p:pic>
        <p:nvPicPr>
          <p:cNvPr id="2081" name="Vector" descr="Vector"/>
          <p:cNvPicPr>
            <a:picLocks noChangeAspect="1"/>
          </p:cNvPicPr>
          <p:nvPr/>
        </p:nvPicPr>
        <p:blipFill>
          <a:blip r:embed="rId172">
            <a:extLst/>
          </a:blip>
          <a:stretch>
            <a:fillRect/>
          </a:stretch>
        </p:blipFill>
        <p:spPr>
          <a:xfrm>
            <a:off x="19815508" y="7728643"/>
            <a:ext cx="368215" cy="470000"/>
          </a:xfrm>
          <a:prstGeom prst="rect">
            <a:avLst/>
          </a:prstGeom>
          <a:ln w="12700">
            <a:miter lim="400000"/>
          </a:ln>
        </p:spPr>
      </p:pic>
      <p:pic>
        <p:nvPicPr>
          <p:cNvPr id="2082" name="Vector" descr="Vector"/>
          <p:cNvPicPr>
            <a:picLocks noChangeAspect="1"/>
          </p:cNvPicPr>
          <p:nvPr/>
        </p:nvPicPr>
        <p:blipFill>
          <a:blip r:embed="rId173">
            <a:extLst/>
          </a:blip>
          <a:stretch>
            <a:fillRect/>
          </a:stretch>
        </p:blipFill>
        <p:spPr>
          <a:xfrm>
            <a:off x="20035293" y="7911901"/>
            <a:ext cx="63512" cy="63501"/>
          </a:xfrm>
          <a:prstGeom prst="rect">
            <a:avLst/>
          </a:prstGeom>
          <a:ln w="12700">
            <a:miter lim="400000"/>
          </a:ln>
        </p:spPr>
      </p:pic>
      <p:pic>
        <p:nvPicPr>
          <p:cNvPr id="2083" name="Vector" descr="Vector"/>
          <p:cNvPicPr>
            <a:picLocks noChangeAspect="1"/>
          </p:cNvPicPr>
          <p:nvPr/>
        </p:nvPicPr>
        <p:blipFill>
          <a:blip r:embed="rId174">
            <a:extLst/>
          </a:blip>
          <a:stretch>
            <a:fillRect/>
          </a:stretch>
        </p:blipFill>
        <p:spPr>
          <a:xfrm>
            <a:off x="20012169" y="8108256"/>
            <a:ext cx="63485" cy="76201"/>
          </a:xfrm>
          <a:prstGeom prst="rect">
            <a:avLst/>
          </a:prstGeom>
          <a:ln w="12700">
            <a:miter lim="400000"/>
          </a:ln>
        </p:spPr>
      </p:pic>
      <p:pic>
        <p:nvPicPr>
          <p:cNvPr id="2084" name="Vector" descr="Vector"/>
          <p:cNvPicPr>
            <a:picLocks noChangeAspect="1"/>
          </p:cNvPicPr>
          <p:nvPr/>
        </p:nvPicPr>
        <p:blipFill>
          <a:blip r:embed="rId175">
            <a:extLst/>
          </a:blip>
          <a:stretch>
            <a:fillRect/>
          </a:stretch>
        </p:blipFill>
        <p:spPr>
          <a:xfrm>
            <a:off x="20111865" y="7930058"/>
            <a:ext cx="114300" cy="50801"/>
          </a:xfrm>
          <a:prstGeom prst="rect">
            <a:avLst/>
          </a:prstGeom>
          <a:ln w="12700">
            <a:miter lim="400000"/>
          </a:ln>
        </p:spPr>
      </p:pic>
      <p:pic>
        <p:nvPicPr>
          <p:cNvPr id="2085" name="Vector" descr="Vector"/>
          <p:cNvPicPr>
            <a:picLocks noChangeAspect="1"/>
          </p:cNvPicPr>
          <p:nvPr/>
        </p:nvPicPr>
        <p:blipFill>
          <a:blip r:embed="rId176">
            <a:extLst/>
          </a:blip>
          <a:stretch>
            <a:fillRect/>
          </a:stretch>
        </p:blipFill>
        <p:spPr>
          <a:xfrm>
            <a:off x="20200511" y="8016974"/>
            <a:ext cx="76209" cy="63501"/>
          </a:xfrm>
          <a:prstGeom prst="rect">
            <a:avLst/>
          </a:prstGeom>
          <a:ln w="12700">
            <a:miter lim="400000"/>
          </a:ln>
        </p:spPr>
      </p:pic>
      <p:pic>
        <p:nvPicPr>
          <p:cNvPr id="2086" name="Vector" descr="Vector"/>
          <p:cNvPicPr>
            <a:picLocks noChangeAspect="1"/>
          </p:cNvPicPr>
          <p:nvPr/>
        </p:nvPicPr>
        <p:blipFill>
          <a:blip r:embed="rId177">
            <a:extLst/>
          </a:blip>
          <a:stretch>
            <a:fillRect/>
          </a:stretch>
        </p:blipFill>
        <p:spPr>
          <a:xfrm>
            <a:off x="20288620" y="7999512"/>
            <a:ext cx="190517" cy="88802"/>
          </a:xfrm>
          <a:prstGeom prst="rect">
            <a:avLst/>
          </a:prstGeom>
          <a:ln w="12700">
            <a:miter lim="400000"/>
          </a:ln>
        </p:spPr>
      </p:pic>
      <p:pic>
        <p:nvPicPr>
          <p:cNvPr id="2087" name="Vector" descr="Vector"/>
          <p:cNvPicPr>
            <a:picLocks noChangeAspect="1"/>
          </p:cNvPicPr>
          <p:nvPr/>
        </p:nvPicPr>
        <p:blipFill>
          <a:blip r:embed="rId178">
            <a:extLst/>
          </a:blip>
          <a:stretch>
            <a:fillRect/>
          </a:stretch>
        </p:blipFill>
        <p:spPr>
          <a:xfrm>
            <a:off x="20390848" y="7939682"/>
            <a:ext cx="63504" cy="38101"/>
          </a:xfrm>
          <a:prstGeom prst="rect">
            <a:avLst/>
          </a:prstGeom>
          <a:ln w="12700">
            <a:miter lim="400000"/>
          </a:ln>
        </p:spPr>
      </p:pic>
      <p:pic>
        <p:nvPicPr>
          <p:cNvPr id="2088" name="Vector" descr="Vector"/>
          <p:cNvPicPr>
            <a:picLocks noChangeAspect="1"/>
          </p:cNvPicPr>
          <p:nvPr/>
        </p:nvPicPr>
        <p:blipFill>
          <a:blip r:embed="rId179">
            <a:extLst/>
          </a:blip>
          <a:stretch>
            <a:fillRect/>
          </a:stretch>
        </p:blipFill>
        <p:spPr>
          <a:xfrm>
            <a:off x="20690030" y="7875389"/>
            <a:ext cx="76211" cy="50801"/>
          </a:xfrm>
          <a:prstGeom prst="rect">
            <a:avLst/>
          </a:prstGeom>
          <a:ln w="12700">
            <a:miter lim="400000"/>
          </a:ln>
        </p:spPr>
      </p:pic>
      <p:pic>
        <p:nvPicPr>
          <p:cNvPr id="2089" name="Vector" descr="Vector"/>
          <p:cNvPicPr>
            <a:picLocks noChangeAspect="1"/>
          </p:cNvPicPr>
          <p:nvPr/>
        </p:nvPicPr>
        <p:blipFill>
          <a:blip r:embed="rId180">
            <a:extLst/>
          </a:blip>
          <a:stretch>
            <a:fillRect/>
          </a:stretch>
        </p:blipFill>
        <p:spPr>
          <a:xfrm>
            <a:off x="20686807" y="7930851"/>
            <a:ext cx="88902" cy="38101"/>
          </a:xfrm>
          <a:prstGeom prst="rect">
            <a:avLst/>
          </a:prstGeom>
          <a:ln w="12700">
            <a:miter lim="400000"/>
          </a:ln>
        </p:spPr>
      </p:pic>
      <p:pic>
        <p:nvPicPr>
          <p:cNvPr id="2090" name="Vector" descr="Vector"/>
          <p:cNvPicPr>
            <a:picLocks noChangeAspect="1"/>
          </p:cNvPicPr>
          <p:nvPr/>
        </p:nvPicPr>
        <p:blipFill>
          <a:blip r:embed="rId181">
            <a:extLst/>
          </a:blip>
          <a:stretch>
            <a:fillRect/>
          </a:stretch>
        </p:blipFill>
        <p:spPr>
          <a:xfrm>
            <a:off x="20427774" y="7835107"/>
            <a:ext cx="76205" cy="50801"/>
          </a:xfrm>
          <a:prstGeom prst="rect">
            <a:avLst/>
          </a:prstGeom>
          <a:ln w="12700">
            <a:miter lim="400000"/>
          </a:ln>
        </p:spPr>
      </p:pic>
      <p:pic>
        <p:nvPicPr>
          <p:cNvPr id="2091" name="Vector" descr="Vector"/>
          <p:cNvPicPr>
            <a:picLocks noChangeAspect="1"/>
          </p:cNvPicPr>
          <p:nvPr/>
        </p:nvPicPr>
        <p:blipFill>
          <a:blip r:embed="rId182">
            <a:extLst/>
          </a:blip>
          <a:stretch>
            <a:fillRect/>
          </a:stretch>
        </p:blipFill>
        <p:spPr>
          <a:xfrm>
            <a:off x="20273836" y="7909917"/>
            <a:ext cx="50809" cy="50801"/>
          </a:xfrm>
          <a:prstGeom prst="rect">
            <a:avLst/>
          </a:prstGeom>
          <a:ln w="12700">
            <a:miter lim="400000"/>
          </a:ln>
        </p:spPr>
      </p:pic>
      <p:pic>
        <p:nvPicPr>
          <p:cNvPr id="2092" name="Vector" descr="Vector"/>
          <p:cNvPicPr>
            <a:picLocks noChangeAspect="1"/>
          </p:cNvPicPr>
          <p:nvPr/>
        </p:nvPicPr>
        <p:blipFill>
          <a:blip r:embed="rId183">
            <a:extLst/>
          </a:blip>
          <a:stretch>
            <a:fillRect/>
          </a:stretch>
        </p:blipFill>
        <p:spPr>
          <a:xfrm>
            <a:off x="20309729" y="7685979"/>
            <a:ext cx="50801" cy="50801"/>
          </a:xfrm>
          <a:prstGeom prst="rect">
            <a:avLst/>
          </a:prstGeom>
          <a:ln w="12700">
            <a:miter lim="400000"/>
          </a:ln>
        </p:spPr>
      </p:pic>
      <p:pic>
        <p:nvPicPr>
          <p:cNvPr id="2093" name="Vector" descr="Vector"/>
          <p:cNvPicPr>
            <a:picLocks noChangeAspect="1"/>
          </p:cNvPicPr>
          <p:nvPr/>
        </p:nvPicPr>
        <p:blipFill>
          <a:blip r:embed="rId184">
            <a:extLst/>
          </a:blip>
          <a:stretch>
            <a:fillRect/>
          </a:stretch>
        </p:blipFill>
        <p:spPr>
          <a:xfrm>
            <a:off x="20270775" y="7725469"/>
            <a:ext cx="50790" cy="76201"/>
          </a:xfrm>
          <a:prstGeom prst="rect">
            <a:avLst/>
          </a:prstGeom>
          <a:ln w="12700">
            <a:miter lim="400000"/>
          </a:ln>
        </p:spPr>
      </p:pic>
      <p:pic>
        <p:nvPicPr>
          <p:cNvPr id="2094" name="Vector" descr="Vector"/>
          <p:cNvPicPr>
            <a:picLocks noChangeAspect="1"/>
          </p:cNvPicPr>
          <p:nvPr/>
        </p:nvPicPr>
        <p:blipFill>
          <a:blip r:embed="rId185">
            <a:extLst/>
          </a:blip>
          <a:stretch>
            <a:fillRect/>
          </a:stretch>
        </p:blipFill>
        <p:spPr>
          <a:xfrm>
            <a:off x="20268009" y="7748588"/>
            <a:ext cx="101565" cy="165101"/>
          </a:xfrm>
          <a:prstGeom prst="rect">
            <a:avLst/>
          </a:prstGeom>
          <a:ln w="12700">
            <a:miter lim="400000"/>
          </a:ln>
        </p:spPr>
      </p:pic>
      <p:pic>
        <p:nvPicPr>
          <p:cNvPr id="2095" name="Vector" descr="Vector"/>
          <p:cNvPicPr>
            <a:picLocks noChangeAspect="1"/>
          </p:cNvPicPr>
          <p:nvPr/>
        </p:nvPicPr>
        <p:blipFill>
          <a:blip r:embed="rId186">
            <a:extLst/>
          </a:blip>
          <a:stretch>
            <a:fillRect/>
          </a:stretch>
        </p:blipFill>
        <p:spPr>
          <a:xfrm>
            <a:off x="19731349" y="7101681"/>
            <a:ext cx="190418" cy="266799"/>
          </a:xfrm>
          <a:prstGeom prst="rect">
            <a:avLst/>
          </a:prstGeom>
          <a:ln w="12700">
            <a:miter lim="400000"/>
          </a:ln>
        </p:spPr>
      </p:pic>
      <p:pic>
        <p:nvPicPr>
          <p:cNvPr id="2096" name="Vector" descr="Vector"/>
          <p:cNvPicPr>
            <a:picLocks noChangeAspect="1"/>
          </p:cNvPicPr>
          <p:nvPr/>
        </p:nvPicPr>
        <p:blipFill>
          <a:blip r:embed="rId187">
            <a:extLst/>
          </a:blip>
          <a:stretch>
            <a:fillRect/>
          </a:stretch>
        </p:blipFill>
        <p:spPr>
          <a:xfrm>
            <a:off x="20231675" y="7565925"/>
            <a:ext cx="38118" cy="76201"/>
          </a:xfrm>
          <a:prstGeom prst="rect">
            <a:avLst/>
          </a:prstGeom>
          <a:ln w="12700">
            <a:miter lim="400000"/>
          </a:ln>
        </p:spPr>
      </p:pic>
      <p:pic>
        <p:nvPicPr>
          <p:cNvPr id="2097" name="Vector" descr="Vector"/>
          <p:cNvPicPr>
            <a:picLocks noChangeAspect="1"/>
          </p:cNvPicPr>
          <p:nvPr/>
        </p:nvPicPr>
        <p:blipFill>
          <a:blip r:embed="rId188">
            <a:extLst/>
          </a:blip>
          <a:stretch>
            <a:fillRect/>
          </a:stretch>
        </p:blipFill>
        <p:spPr>
          <a:xfrm>
            <a:off x="19981693" y="7437635"/>
            <a:ext cx="38101" cy="38101"/>
          </a:xfrm>
          <a:prstGeom prst="rect">
            <a:avLst/>
          </a:prstGeom>
          <a:ln w="12700">
            <a:miter lim="400000"/>
          </a:ln>
        </p:spPr>
      </p:pic>
      <p:pic>
        <p:nvPicPr>
          <p:cNvPr id="2098" name="Vector" descr="Vector"/>
          <p:cNvPicPr>
            <a:picLocks noChangeAspect="1"/>
          </p:cNvPicPr>
          <p:nvPr/>
        </p:nvPicPr>
        <p:blipFill>
          <a:blip r:embed="rId189">
            <a:extLst/>
          </a:blip>
          <a:stretch>
            <a:fillRect/>
          </a:stretch>
        </p:blipFill>
        <p:spPr>
          <a:xfrm>
            <a:off x="19920315" y="7476926"/>
            <a:ext cx="63497" cy="50801"/>
          </a:xfrm>
          <a:prstGeom prst="rect">
            <a:avLst/>
          </a:prstGeom>
          <a:ln w="12700">
            <a:miter lim="400000"/>
          </a:ln>
        </p:spPr>
      </p:pic>
      <p:pic>
        <p:nvPicPr>
          <p:cNvPr id="2099" name="Vector" descr="Vector"/>
          <p:cNvPicPr>
            <a:picLocks noChangeAspect="1"/>
          </p:cNvPicPr>
          <p:nvPr/>
        </p:nvPicPr>
        <p:blipFill>
          <a:blip r:embed="rId190">
            <a:extLst/>
          </a:blip>
          <a:stretch>
            <a:fillRect/>
          </a:stretch>
        </p:blipFill>
        <p:spPr>
          <a:xfrm>
            <a:off x="19868593" y="7519293"/>
            <a:ext cx="38089" cy="63501"/>
          </a:xfrm>
          <a:prstGeom prst="rect">
            <a:avLst/>
          </a:prstGeom>
          <a:ln w="12700">
            <a:miter lim="400000"/>
          </a:ln>
        </p:spPr>
      </p:pic>
      <p:pic>
        <p:nvPicPr>
          <p:cNvPr id="2100" name="Vector" descr="Vector"/>
          <p:cNvPicPr>
            <a:picLocks noChangeAspect="1"/>
          </p:cNvPicPr>
          <p:nvPr/>
        </p:nvPicPr>
        <p:blipFill>
          <a:blip r:embed="rId191">
            <a:extLst/>
          </a:blip>
          <a:stretch>
            <a:fillRect/>
          </a:stretch>
        </p:blipFill>
        <p:spPr>
          <a:xfrm>
            <a:off x="19996776" y="7246639"/>
            <a:ext cx="254005" cy="279401"/>
          </a:xfrm>
          <a:prstGeom prst="rect">
            <a:avLst/>
          </a:prstGeom>
          <a:ln w="12700">
            <a:miter lim="400000"/>
          </a:ln>
        </p:spPr>
      </p:pic>
      <p:pic>
        <p:nvPicPr>
          <p:cNvPr id="2101" name="Vector" descr="Vector"/>
          <p:cNvPicPr>
            <a:picLocks noChangeAspect="1"/>
          </p:cNvPicPr>
          <p:nvPr/>
        </p:nvPicPr>
        <p:blipFill>
          <a:blip r:embed="rId192">
            <a:extLst/>
          </a:blip>
          <a:stretch>
            <a:fillRect/>
          </a:stretch>
        </p:blipFill>
        <p:spPr>
          <a:xfrm>
            <a:off x="19899591" y="7036892"/>
            <a:ext cx="88914" cy="88901"/>
          </a:xfrm>
          <a:prstGeom prst="rect">
            <a:avLst/>
          </a:prstGeom>
          <a:ln w="12700">
            <a:miter lim="400000"/>
          </a:ln>
        </p:spPr>
      </p:pic>
      <p:pic>
        <p:nvPicPr>
          <p:cNvPr id="2102" name="Vector" descr="Vector"/>
          <p:cNvPicPr>
            <a:picLocks noChangeAspect="1"/>
          </p:cNvPicPr>
          <p:nvPr/>
        </p:nvPicPr>
        <p:blipFill>
          <a:blip r:embed="rId193">
            <a:extLst/>
          </a:blip>
          <a:stretch>
            <a:fillRect/>
          </a:stretch>
        </p:blipFill>
        <p:spPr>
          <a:xfrm>
            <a:off x="19984871" y="7131843"/>
            <a:ext cx="88909" cy="101601"/>
          </a:xfrm>
          <a:prstGeom prst="rect">
            <a:avLst/>
          </a:prstGeom>
          <a:ln w="12700">
            <a:miter lim="400000"/>
          </a:ln>
        </p:spPr>
      </p:pic>
      <p:pic>
        <p:nvPicPr>
          <p:cNvPr id="2103" name="Vector" descr="Vector"/>
          <p:cNvPicPr>
            <a:picLocks noChangeAspect="1"/>
          </p:cNvPicPr>
          <p:nvPr/>
        </p:nvPicPr>
        <p:blipFill>
          <a:blip r:embed="rId194">
            <a:extLst/>
          </a:blip>
          <a:stretch>
            <a:fillRect/>
          </a:stretch>
        </p:blipFill>
        <p:spPr>
          <a:xfrm>
            <a:off x="19868709" y="6732885"/>
            <a:ext cx="266769" cy="355502"/>
          </a:xfrm>
          <a:prstGeom prst="rect">
            <a:avLst/>
          </a:prstGeom>
          <a:ln w="12700">
            <a:miter lim="400000"/>
          </a:ln>
        </p:spPr>
      </p:pic>
      <p:pic>
        <p:nvPicPr>
          <p:cNvPr id="2104" name="Vector" descr="Vector"/>
          <p:cNvPicPr>
            <a:picLocks noChangeAspect="1"/>
          </p:cNvPicPr>
          <p:nvPr/>
        </p:nvPicPr>
        <p:blipFill>
          <a:blip r:embed="rId195">
            <a:extLst/>
          </a:blip>
          <a:stretch>
            <a:fillRect/>
          </a:stretch>
        </p:blipFill>
        <p:spPr>
          <a:xfrm>
            <a:off x="20016984" y="7192467"/>
            <a:ext cx="63478" cy="127001"/>
          </a:xfrm>
          <a:prstGeom prst="rect">
            <a:avLst/>
          </a:prstGeom>
          <a:ln w="12700">
            <a:miter lim="400000"/>
          </a:ln>
        </p:spPr>
      </p:pic>
      <p:pic>
        <p:nvPicPr>
          <p:cNvPr id="2105" name="Vector" descr="Vector"/>
          <p:cNvPicPr>
            <a:picLocks noChangeAspect="1"/>
          </p:cNvPicPr>
          <p:nvPr/>
        </p:nvPicPr>
        <p:blipFill>
          <a:blip r:embed="rId196">
            <a:extLst/>
          </a:blip>
          <a:stretch>
            <a:fillRect/>
          </a:stretch>
        </p:blipFill>
        <p:spPr>
          <a:xfrm>
            <a:off x="20087721" y="7236520"/>
            <a:ext cx="50794" cy="50801"/>
          </a:xfrm>
          <a:prstGeom prst="rect">
            <a:avLst/>
          </a:prstGeom>
          <a:ln w="12700">
            <a:miter lim="400000"/>
          </a:ln>
        </p:spPr>
      </p:pic>
      <p:pic>
        <p:nvPicPr>
          <p:cNvPr id="2106" name="Vector" descr="Vector"/>
          <p:cNvPicPr>
            <a:picLocks noChangeAspect="1"/>
          </p:cNvPicPr>
          <p:nvPr/>
        </p:nvPicPr>
        <p:blipFill>
          <a:blip r:embed="rId197">
            <a:extLst/>
          </a:blip>
          <a:stretch>
            <a:fillRect/>
          </a:stretch>
        </p:blipFill>
        <p:spPr>
          <a:xfrm>
            <a:off x="20114510" y="7162007"/>
            <a:ext cx="63518" cy="88901"/>
          </a:xfrm>
          <a:prstGeom prst="rect">
            <a:avLst/>
          </a:prstGeom>
          <a:ln w="12700">
            <a:miter lim="400000"/>
          </a:ln>
        </p:spPr>
      </p:pic>
      <p:pic>
        <p:nvPicPr>
          <p:cNvPr id="2107" name="Vector" descr="Vector"/>
          <p:cNvPicPr>
            <a:picLocks noChangeAspect="1"/>
          </p:cNvPicPr>
          <p:nvPr/>
        </p:nvPicPr>
        <p:blipFill>
          <a:blip r:embed="rId198">
            <a:extLst/>
          </a:blip>
          <a:stretch>
            <a:fillRect/>
          </a:stretch>
        </p:blipFill>
        <p:spPr>
          <a:xfrm>
            <a:off x="20115942" y="7091760"/>
            <a:ext cx="88921" cy="101601"/>
          </a:xfrm>
          <a:prstGeom prst="rect">
            <a:avLst/>
          </a:prstGeom>
          <a:ln w="12700">
            <a:miter lim="400000"/>
          </a:ln>
        </p:spPr>
      </p:pic>
      <p:pic>
        <p:nvPicPr>
          <p:cNvPr id="2108" name="Vector" descr="Vector"/>
          <p:cNvPicPr>
            <a:picLocks noChangeAspect="1"/>
          </p:cNvPicPr>
          <p:nvPr/>
        </p:nvPicPr>
        <p:blipFill>
          <a:blip r:embed="rId199">
            <a:extLst/>
          </a:blip>
          <a:stretch>
            <a:fillRect/>
          </a:stretch>
        </p:blipFill>
        <p:spPr>
          <a:xfrm>
            <a:off x="20050867" y="7101185"/>
            <a:ext cx="63505" cy="50801"/>
          </a:xfrm>
          <a:prstGeom prst="rect">
            <a:avLst/>
          </a:prstGeom>
          <a:ln w="12700">
            <a:miter lim="400000"/>
          </a:ln>
        </p:spPr>
      </p:pic>
      <p:pic>
        <p:nvPicPr>
          <p:cNvPr id="2109" name="Vector" descr="Vector"/>
          <p:cNvPicPr>
            <a:picLocks noChangeAspect="1"/>
          </p:cNvPicPr>
          <p:nvPr/>
        </p:nvPicPr>
        <p:blipFill>
          <a:blip r:embed="rId200">
            <a:extLst/>
          </a:blip>
          <a:stretch>
            <a:fillRect/>
          </a:stretch>
        </p:blipFill>
        <p:spPr>
          <a:xfrm>
            <a:off x="20070742" y="7167761"/>
            <a:ext cx="38072" cy="101601"/>
          </a:xfrm>
          <a:prstGeom prst="rect">
            <a:avLst/>
          </a:prstGeom>
          <a:ln w="12700">
            <a:miter lim="400000"/>
          </a:ln>
        </p:spPr>
      </p:pic>
      <p:pic>
        <p:nvPicPr>
          <p:cNvPr id="2110" name="Vector" descr="Vector"/>
          <p:cNvPicPr>
            <a:picLocks noChangeAspect="1"/>
          </p:cNvPicPr>
          <p:nvPr/>
        </p:nvPicPr>
        <p:blipFill>
          <a:blip r:embed="rId201">
            <a:extLst/>
          </a:blip>
          <a:stretch>
            <a:fillRect/>
          </a:stretch>
        </p:blipFill>
        <p:spPr>
          <a:xfrm>
            <a:off x="19887649" y="6341962"/>
            <a:ext cx="114269" cy="215901"/>
          </a:xfrm>
          <a:prstGeom prst="rect">
            <a:avLst/>
          </a:prstGeom>
          <a:ln w="12700">
            <a:miter lim="400000"/>
          </a:ln>
        </p:spPr>
      </p:pic>
      <p:pic>
        <p:nvPicPr>
          <p:cNvPr id="2111" name="Vector" descr="Vector"/>
          <p:cNvPicPr>
            <a:picLocks noChangeAspect="1"/>
          </p:cNvPicPr>
          <p:nvPr/>
        </p:nvPicPr>
        <p:blipFill>
          <a:blip r:embed="rId202">
            <a:extLst/>
          </a:blip>
          <a:stretch>
            <a:fillRect/>
          </a:stretch>
        </p:blipFill>
        <p:spPr>
          <a:xfrm>
            <a:off x="20381664" y="5328741"/>
            <a:ext cx="139717" cy="228601"/>
          </a:xfrm>
          <a:prstGeom prst="rect">
            <a:avLst/>
          </a:prstGeom>
          <a:ln w="12700">
            <a:miter lim="400000"/>
          </a:ln>
        </p:spPr>
      </p:pic>
      <p:pic>
        <p:nvPicPr>
          <p:cNvPr id="2112" name="Vector" descr="Vector"/>
          <p:cNvPicPr>
            <a:picLocks noChangeAspect="1"/>
          </p:cNvPicPr>
          <p:nvPr/>
        </p:nvPicPr>
        <p:blipFill>
          <a:blip r:embed="rId203">
            <a:extLst/>
          </a:blip>
          <a:stretch>
            <a:fillRect/>
          </a:stretch>
        </p:blipFill>
        <p:spPr>
          <a:xfrm>
            <a:off x="20534816" y="5299570"/>
            <a:ext cx="139684" cy="139701"/>
          </a:xfrm>
          <a:prstGeom prst="rect">
            <a:avLst/>
          </a:prstGeom>
          <a:ln w="12700">
            <a:miter lim="400000"/>
          </a:ln>
        </p:spPr>
      </p:pic>
      <p:pic>
        <p:nvPicPr>
          <p:cNvPr id="2113" name="Vector" descr="Vector"/>
          <p:cNvPicPr>
            <a:picLocks noChangeAspect="1"/>
          </p:cNvPicPr>
          <p:nvPr/>
        </p:nvPicPr>
        <p:blipFill>
          <a:blip r:embed="rId204">
            <a:extLst/>
          </a:blip>
          <a:stretch>
            <a:fillRect/>
          </a:stretch>
        </p:blipFill>
        <p:spPr>
          <a:xfrm>
            <a:off x="20460805" y="4775497"/>
            <a:ext cx="596750" cy="609699"/>
          </a:xfrm>
          <a:prstGeom prst="rect">
            <a:avLst/>
          </a:prstGeom>
          <a:ln w="12700">
            <a:miter lim="400000"/>
          </a:ln>
        </p:spPr>
      </p:pic>
      <p:pic>
        <p:nvPicPr>
          <p:cNvPr id="2114" name="Vector" descr="Vector"/>
          <p:cNvPicPr>
            <a:picLocks noChangeAspect="1"/>
          </p:cNvPicPr>
          <p:nvPr/>
        </p:nvPicPr>
        <p:blipFill>
          <a:blip r:embed="rId205">
            <a:extLst/>
          </a:blip>
          <a:stretch>
            <a:fillRect/>
          </a:stretch>
        </p:blipFill>
        <p:spPr>
          <a:xfrm>
            <a:off x="20924096" y="4462064"/>
            <a:ext cx="317488" cy="317501"/>
          </a:xfrm>
          <a:prstGeom prst="rect">
            <a:avLst/>
          </a:prstGeom>
          <a:ln w="12700">
            <a:miter lim="400000"/>
          </a:ln>
        </p:spPr>
      </p:pic>
      <p:pic>
        <p:nvPicPr>
          <p:cNvPr id="2115" name="Vector" descr="Vector"/>
          <p:cNvPicPr>
            <a:picLocks noChangeAspect="1"/>
          </p:cNvPicPr>
          <p:nvPr/>
        </p:nvPicPr>
        <p:blipFill>
          <a:blip r:embed="rId206">
            <a:extLst/>
          </a:blip>
          <a:stretch>
            <a:fillRect/>
          </a:stretch>
        </p:blipFill>
        <p:spPr>
          <a:xfrm>
            <a:off x="21023786" y="3800771"/>
            <a:ext cx="152476" cy="647701"/>
          </a:xfrm>
          <a:prstGeom prst="rect">
            <a:avLst/>
          </a:prstGeom>
          <a:ln w="12700">
            <a:miter lim="400000"/>
          </a:ln>
        </p:spPr>
      </p:pic>
      <p:pic>
        <p:nvPicPr>
          <p:cNvPr id="2116" name="Vector" descr="Vector"/>
          <p:cNvPicPr>
            <a:picLocks noChangeAspect="1"/>
          </p:cNvPicPr>
          <p:nvPr/>
        </p:nvPicPr>
        <p:blipFill>
          <a:blip r:embed="rId207">
            <a:extLst/>
          </a:blip>
          <a:stretch>
            <a:fillRect/>
          </a:stretch>
        </p:blipFill>
        <p:spPr>
          <a:xfrm>
            <a:off x="13077849" y="2547441"/>
            <a:ext cx="88893" cy="63501"/>
          </a:xfrm>
          <a:prstGeom prst="rect">
            <a:avLst/>
          </a:prstGeom>
          <a:ln w="12700">
            <a:miter lim="400000"/>
          </a:ln>
        </p:spPr>
      </p:pic>
      <p:pic>
        <p:nvPicPr>
          <p:cNvPr id="2117" name="Vector" descr="Vector"/>
          <p:cNvPicPr>
            <a:picLocks noChangeAspect="1"/>
          </p:cNvPicPr>
          <p:nvPr/>
        </p:nvPicPr>
        <p:blipFill>
          <a:blip r:embed="rId208">
            <a:extLst/>
          </a:blip>
          <a:stretch>
            <a:fillRect/>
          </a:stretch>
        </p:blipFill>
        <p:spPr>
          <a:xfrm>
            <a:off x="13167669" y="3204666"/>
            <a:ext cx="76199" cy="101601"/>
          </a:xfrm>
          <a:prstGeom prst="rect">
            <a:avLst/>
          </a:prstGeom>
          <a:ln w="12700">
            <a:miter lim="400000"/>
          </a:ln>
        </p:spPr>
      </p:pic>
      <p:pic>
        <p:nvPicPr>
          <p:cNvPr id="2118" name="Vector" descr="Vector"/>
          <p:cNvPicPr>
            <a:picLocks noChangeAspect="1"/>
          </p:cNvPicPr>
          <p:nvPr/>
        </p:nvPicPr>
        <p:blipFill>
          <a:blip r:embed="rId209">
            <a:extLst/>
          </a:blip>
          <a:stretch>
            <a:fillRect/>
          </a:stretch>
        </p:blipFill>
        <p:spPr>
          <a:xfrm>
            <a:off x="13477823" y="3322438"/>
            <a:ext cx="63491" cy="101601"/>
          </a:xfrm>
          <a:prstGeom prst="rect">
            <a:avLst/>
          </a:prstGeom>
          <a:ln w="12700">
            <a:miter lim="400000"/>
          </a:ln>
        </p:spPr>
      </p:pic>
      <p:pic>
        <p:nvPicPr>
          <p:cNvPr id="2119" name="Vector" descr="Vector"/>
          <p:cNvPicPr>
            <a:picLocks noChangeAspect="1"/>
          </p:cNvPicPr>
          <p:nvPr/>
        </p:nvPicPr>
        <p:blipFill>
          <a:blip r:embed="rId210">
            <a:extLst/>
          </a:blip>
          <a:stretch>
            <a:fillRect/>
          </a:stretch>
        </p:blipFill>
        <p:spPr>
          <a:xfrm>
            <a:off x="13014924" y="3728639"/>
            <a:ext cx="279339" cy="317600"/>
          </a:xfrm>
          <a:prstGeom prst="rect">
            <a:avLst/>
          </a:prstGeom>
          <a:ln w="12700">
            <a:miter lim="400000"/>
          </a:ln>
        </p:spPr>
      </p:pic>
      <p:pic>
        <p:nvPicPr>
          <p:cNvPr id="2120" name="Vector" descr="Vector"/>
          <p:cNvPicPr>
            <a:picLocks noChangeAspect="1"/>
          </p:cNvPicPr>
          <p:nvPr/>
        </p:nvPicPr>
        <p:blipFill>
          <a:blip r:embed="rId211">
            <a:extLst/>
          </a:blip>
          <a:stretch>
            <a:fillRect/>
          </a:stretch>
        </p:blipFill>
        <p:spPr>
          <a:xfrm>
            <a:off x="13161179" y="3498155"/>
            <a:ext cx="88865" cy="139701"/>
          </a:xfrm>
          <a:prstGeom prst="rect">
            <a:avLst/>
          </a:prstGeom>
          <a:ln w="12700">
            <a:miter lim="400000"/>
          </a:ln>
        </p:spPr>
      </p:pic>
      <p:pic>
        <p:nvPicPr>
          <p:cNvPr id="2121" name="Vector" descr="Vector"/>
          <p:cNvPicPr>
            <a:picLocks noChangeAspect="1"/>
          </p:cNvPicPr>
          <p:nvPr/>
        </p:nvPicPr>
        <p:blipFill>
          <a:blip r:embed="rId212">
            <a:extLst/>
          </a:blip>
          <a:stretch>
            <a:fillRect/>
          </a:stretch>
        </p:blipFill>
        <p:spPr>
          <a:xfrm>
            <a:off x="13219202" y="3487142"/>
            <a:ext cx="457332" cy="660500"/>
          </a:xfrm>
          <a:prstGeom prst="rect">
            <a:avLst/>
          </a:prstGeom>
          <a:ln w="12700">
            <a:miter lim="400000"/>
          </a:ln>
        </p:spPr>
      </p:pic>
      <p:pic>
        <p:nvPicPr>
          <p:cNvPr id="2122" name="Vector" descr="Vector"/>
          <p:cNvPicPr>
            <a:picLocks noChangeAspect="1"/>
          </p:cNvPicPr>
          <p:nvPr/>
        </p:nvPicPr>
        <p:blipFill>
          <a:blip r:embed="rId213">
            <a:extLst/>
          </a:blip>
          <a:stretch>
            <a:fillRect/>
          </a:stretch>
        </p:blipFill>
        <p:spPr>
          <a:xfrm>
            <a:off x="13304930" y="3797697"/>
            <a:ext cx="50790" cy="63501"/>
          </a:xfrm>
          <a:prstGeom prst="rect">
            <a:avLst/>
          </a:prstGeom>
          <a:ln w="12700">
            <a:miter lim="400000"/>
          </a:ln>
        </p:spPr>
      </p:pic>
      <p:pic>
        <p:nvPicPr>
          <p:cNvPr id="2123" name="Vector" descr="Vector"/>
          <p:cNvPicPr>
            <a:picLocks noChangeAspect="1"/>
          </p:cNvPicPr>
          <p:nvPr/>
        </p:nvPicPr>
        <p:blipFill>
          <a:blip r:embed="rId214">
            <a:extLst/>
          </a:blip>
          <a:stretch>
            <a:fillRect/>
          </a:stretch>
        </p:blipFill>
        <p:spPr>
          <a:xfrm>
            <a:off x="13388982" y="3423939"/>
            <a:ext cx="50793" cy="76201"/>
          </a:xfrm>
          <a:prstGeom prst="rect">
            <a:avLst/>
          </a:prstGeom>
          <a:ln w="12700">
            <a:miter lim="400000"/>
          </a:ln>
        </p:spPr>
      </p:pic>
      <p:pic>
        <p:nvPicPr>
          <p:cNvPr id="2124" name="Vector" descr="Vector"/>
          <p:cNvPicPr>
            <a:picLocks noChangeAspect="1"/>
          </p:cNvPicPr>
          <p:nvPr/>
        </p:nvPicPr>
        <p:blipFill>
          <a:blip r:embed="rId215">
            <a:extLst/>
          </a:blip>
          <a:stretch>
            <a:fillRect/>
          </a:stretch>
        </p:blipFill>
        <p:spPr>
          <a:xfrm>
            <a:off x="16258113" y="2114053"/>
            <a:ext cx="939674" cy="508200"/>
          </a:xfrm>
          <a:prstGeom prst="rect">
            <a:avLst/>
          </a:prstGeom>
          <a:ln w="12700">
            <a:miter lim="400000"/>
          </a:ln>
        </p:spPr>
      </p:pic>
      <p:pic>
        <p:nvPicPr>
          <p:cNvPr id="2125" name="Vector" descr="Vector"/>
          <p:cNvPicPr>
            <a:picLocks noChangeAspect="1"/>
          </p:cNvPicPr>
          <p:nvPr/>
        </p:nvPicPr>
        <p:blipFill>
          <a:blip r:embed="rId216">
            <a:extLst/>
          </a:blip>
          <a:stretch>
            <a:fillRect/>
          </a:stretch>
        </p:blipFill>
        <p:spPr>
          <a:xfrm>
            <a:off x="16102103" y="2673449"/>
            <a:ext cx="114303" cy="88901"/>
          </a:xfrm>
          <a:prstGeom prst="rect">
            <a:avLst/>
          </a:prstGeom>
          <a:ln w="12700">
            <a:miter lim="400000"/>
          </a:ln>
        </p:spPr>
      </p:pic>
      <p:pic>
        <p:nvPicPr>
          <p:cNvPr id="2126" name="Vector" descr="Vector"/>
          <p:cNvPicPr>
            <a:picLocks noChangeAspect="1"/>
          </p:cNvPicPr>
          <p:nvPr/>
        </p:nvPicPr>
        <p:blipFill>
          <a:blip r:embed="rId217">
            <a:extLst/>
          </a:blip>
          <a:stretch>
            <a:fillRect/>
          </a:stretch>
        </p:blipFill>
        <p:spPr>
          <a:xfrm>
            <a:off x="15941459" y="1832470"/>
            <a:ext cx="177798" cy="50801"/>
          </a:xfrm>
          <a:prstGeom prst="rect">
            <a:avLst/>
          </a:prstGeom>
          <a:ln w="12700">
            <a:miter lim="400000"/>
          </a:ln>
        </p:spPr>
      </p:pic>
      <p:pic>
        <p:nvPicPr>
          <p:cNvPr id="2127" name="Vector" descr="Vector"/>
          <p:cNvPicPr>
            <a:picLocks noChangeAspect="1"/>
          </p:cNvPicPr>
          <p:nvPr/>
        </p:nvPicPr>
        <p:blipFill>
          <a:blip r:embed="rId218">
            <a:extLst/>
          </a:blip>
          <a:stretch>
            <a:fillRect/>
          </a:stretch>
        </p:blipFill>
        <p:spPr>
          <a:xfrm>
            <a:off x="16088734" y="1815702"/>
            <a:ext cx="190491" cy="101700"/>
          </a:xfrm>
          <a:prstGeom prst="rect">
            <a:avLst/>
          </a:prstGeom>
          <a:ln w="12700">
            <a:miter lim="400000"/>
          </a:ln>
        </p:spPr>
      </p:pic>
      <p:pic>
        <p:nvPicPr>
          <p:cNvPr id="2128" name="Vector" descr="Vector"/>
          <p:cNvPicPr>
            <a:picLocks noChangeAspect="1"/>
          </p:cNvPicPr>
          <p:nvPr/>
        </p:nvPicPr>
        <p:blipFill>
          <a:blip r:embed="rId219">
            <a:extLst/>
          </a:blip>
          <a:stretch>
            <a:fillRect/>
          </a:stretch>
        </p:blipFill>
        <p:spPr>
          <a:xfrm>
            <a:off x="16167569" y="1887239"/>
            <a:ext cx="114303" cy="38101"/>
          </a:xfrm>
          <a:prstGeom prst="rect">
            <a:avLst/>
          </a:prstGeom>
          <a:ln w="12700">
            <a:miter lim="400000"/>
          </a:ln>
        </p:spPr>
      </p:pic>
      <p:pic>
        <p:nvPicPr>
          <p:cNvPr id="2129" name="Vector" descr="Vector"/>
          <p:cNvPicPr>
            <a:picLocks noChangeAspect="1"/>
          </p:cNvPicPr>
          <p:nvPr/>
        </p:nvPicPr>
        <p:blipFill>
          <a:blip r:embed="rId220">
            <a:extLst/>
          </a:blip>
          <a:stretch>
            <a:fillRect/>
          </a:stretch>
        </p:blipFill>
        <p:spPr>
          <a:xfrm>
            <a:off x="16862352" y="1806375"/>
            <a:ext cx="139697" cy="76201"/>
          </a:xfrm>
          <a:prstGeom prst="rect">
            <a:avLst/>
          </a:prstGeom>
          <a:ln w="12700">
            <a:miter lim="400000"/>
          </a:ln>
        </p:spPr>
      </p:pic>
      <p:pic>
        <p:nvPicPr>
          <p:cNvPr id="2130" name="Vector" descr="Vector"/>
          <p:cNvPicPr>
            <a:picLocks noChangeAspect="1"/>
          </p:cNvPicPr>
          <p:nvPr/>
        </p:nvPicPr>
        <p:blipFill>
          <a:blip r:embed="rId221">
            <a:extLst/>
          </a:blip>
          <a:stretch>
            <a:fillRect/>
          </a:stretch>
        </p:blipFill>
        <p:spPr>
          <a:xfrm>
            <a:off x="16686835" y="1812329"/>
            <a:ext cx="165097" cy="88901"/>
          </a:xfrm>
          <a:prstGeom prst="rect">
            <a:avLst/>
          </a:prstGeom>
          <a:ln w="12700">
            <a:miter lim="400000"/>
          </a:ln>
        </p:spPr>
      </p:pic>
      <p:pic>
        <p:nvPicPr>
          <p:cNvPr id="2131" name="Vector" descr="Vector"/>
          <p:cNvPicPr>
            <a:picLocks noChangeAspect="1"/>
          </p:cNvPicPr>
          <p:nvPr/>
        </p:nvPicPr>
        <p:blipFill>
          <a:blip r:embed="rId222">
            <a:extLst/>
          </a:blip>
          <a:stretch>
            <a:fillRect/>
          </a:stretch>
        </p:blipFill>
        <p:spPr>
          <a:xfrm>
            <a:off x="16502814" y="1855687"/>
            <a:ext cx="152393" cy="50801"/>
          </a:xfrm>
          <a:prstGeom prst="rect">
            <a:avLst/>
          </a:prstGeom>
          <a:ln w="12700">
            <a:miter lim="400000"/>
          </a:ln>
        </p:spPr>
      </p:pic>
      <p:pic>
        <p:nvPicPr>
          <p:cNvPr id="2132" name="Vector" descr="Vector"/>
          <p:cNvPicPr>
            <a:picLocks noChangeAspect="1"/>
          </p:cNvPicPr>
          <p:nvPr/>
        </p:nvPicPr>
        <p:blipFill>
          <a:blip r:embed="rId223">
            <a:extLst/>
          </a:blip>
          <a:stretch>
            <a:fillRect/>
          </a:stretch>
        </p:blipFill>
        <p:spPr>
          <a:xfrm>
            <a:off x="16411953" y="1748333"/>
            <a:ext cx="292085" cy="127099"/>
          </a:xfrm>
          <a:prstGeom prst="rect">
            <a:avLst/>
          </a:prstGeom>
          <a:ln w="12700">
            <a:miter lim="400000"/>
          </a:ln>
        </p:spPr>
      </p:pic>
      <p:pic>
        <p:nvPicPr>
          <p:cNvPr id="2133" name="Vector" descr="Vector"/>
          <p:cNvPicPr>
            <a:picLocks noChangeAspect="1"/>
          </p:cNvPicPr>
          <p:nvPr/>
        </p:nvPicPr>
        <p:blipFill>
          <a:blip r:embed="rId224">
            <a:extLst/>
          </a:blip>
          <a:stretch>
            <a:fillRect/>
          </a:stretch>
        </p:blipFill>
        <p:spPr>
          <a:xfrm>
            <a:off x="16828685" y="1756766"/>
            <a:ext cx="114304" cy="50801"/>
          </a:xfrm>
          <a:prstGeom prst="rect">
            <a:avLst/>
          </a:prstGeom>
          <a:ln w="12700">
            <a:miter lim="400000"/>
          </a:ln>
        </p:spPr>
      </p:pic>
      <p:pic>
        <p:nvPicPr>
          <p:cNvPr id="2134" name="Vector" descr="Vector"/>
          <p:cNvPicPr>
            <a:picLocks noChangeAspect="1"/>
          </p:cNvPicPr>
          <p:nvPr/>
        </p:nvPicPr>
        <p:blipFill>
          <a:blip r:embed="rId225">
            <a:extLst/>
          </a:blip>
          <a:stretch>
            <a:fillRect/>
          </a:stretch>
        </p:blipFill>
        <p:spPr>
          <a:xfrm>
            <a:off x="16315740" y="1851619"/>
            <a:ext cx="177794" cy="50801"/>
          </a:xfrm>
          <a:prstGeom prst="rect">
            <a:avLst/>
          </a:prstGeom>
          <a:ln w="12700">
            <a:miter lim="400000"/>
          </a:ln>
        </p:spPr>
      </p:pic>
      <p:pic>
        <p:nvPicPr>
          <p:cNvPr id="2135" name="Vector" descr="Vector"/>
          <p:cNvPicPr>
            <a:picLocks noChangeAspect="1"/>
          </p:cNvPicPr>
          <p:nvPr/>
        </p:nvPicPr>
        <p:blipFill>
          <a:blip r:embed="rId226">
            <a:extLst/>
          </a:blip>
          <a:stretch>
            <a:fillRect/>
          </a:stretch>
        </p:blipFill>
        <p:spPr>
          <a:xfrm>
            <a:off x="18791031" y="1937345"/>
            <a:ext cx="342885" cy="139799"/>
          </a:xfrm>
          <a:prstGeom prst="rect">
            <a:avLst/>
          </a:prstGeom>
          <a:ln w="12700">
            <a:miter lim="400000"/>
          </a:ln>
        </p:spPr>
      </p:pic>
      <p:pic>
        <p:nvPicPr>
          <p:cNvPr id="2136" name="Vector" descr="Vector"/>
          <p:cNvPicPr>
            <a:picLocks noChangeAspect="1"/>
          </p:cNvPicPr>
          <p:nvPr/>
        </p:nvPicPr>
        <p:blipFill>
          <a:blip r:embed="rId227">
            <a:extLst/>
          </a:blip>
          <a:stretch>
            <a:fillRect/>
          </a:stretch>
        </p:blipFill>
        <p:spPr>
          <a:xfrm>
            <a:off x="18350270" y="1800323"/>
            <a:ext cx="380980" cy="165200"/>
          </a:xfrm>
          <a:prstGeom prst="rect">
            <a:avLst/>
          </a:prstGeom>
          <a:ln w="12700">
            <a:miter lim="400000"/>
          </a:ln>
        </p:spPr>
      </p:pic>
      <p:pic>
        <p:nvPicPr>
          <p:cNvPr id="2137" name="Vector" descr="Vector"/>
          <p:cNvPicPr>
            <a:picLocks noChangeAspect="1"/>
          </p:cNvPicPr>
          <p:nvPr/>
        </p:nvPicPr>
        <p:blipFill>
          <a:blip r:embed="rId228">
            <a:extLst/>
          </a:blip>
          <a:stretch>
            <a:fillRect/>
          </a:stretch>
        </p:blipFill>
        <p:spPr>
          <a:xfrm>
            <a:off x="18509729" y="1885453"/>
            <a:ext cx="342898" cy="114301"/>
          </a:xfrm>
          <a:prstGeom prst="rect">
            <a:avLst/>
          </a:prstGeom>
          <a:ln w="12700">
            <a:miter lim="400000"/>
          </a:ln>
        </p:spPr>
      </p:pic>
      <p:pic>
        <p:nvPicPr>
          <p:cNvPr id="2138" name="Vector" descr="Vector"/>
          <p:cNvPicPr>
            <a:picLocks noChangeAspect="1"/>
          </p:cNvPicPr>
          <p:nvPr/>
        </p:nvPicPr>
        <p:blipFill>
          <a:blip r:embed="rId229">
            <a:extLst/>
          </a:blip>
          <a:stretch>
            <a:fillRect/>
          </a:stretch>
        </p:blipFill>
        <p:spPr>
          <a:xfrm>
            <a:off x="17714479" y="1813619"/>
            <a:ext cx="88899" cy="50801"/>
          </a:xfrm>
          <a:prstGeom prst="rect">
            <a:avLst/>
          </a:prstGeom>
          <a:ln w="12700">
            <a:miter lim="400000"/>
          </a:ln>
        </p:spPr>
      </p:pic>
      <p:pic>
        <p:nvPicPr>
          <p:cNvPr id="2139" name="Vector" descr="Vector"/>
          <p:cNvPicPr>
            <a:picLocks noChangeAspect="1"/>
          </p:cNvPicPr>
          <p:nvPr/>
        </p:nvPicPr>
        <p:blipFill>
          <a:blip r:embed="rId230">
            <a:extLst/>
          </a:blip>
          <a:stretch>
            <a:fillRect/>
          </a:stretch>
        </p:blipFill>
        <p:spPr>
          <a:xfrm>
            <a:off x="17562907" y="1912043"/>
            <a:ext cx="101603" cy="38101"/>
          </a:xfrm>
          <a:prstGeom prst="rect">
            <a:avLst/>
          </a:prstGeom>
          <a:ln w="12700">
            <a:miter lim="400000"/>
          </a:ln>
        </p:spPr>
      </p:pic>
      <p:pic>
        <p:nvPicPr>
          <p:cNvPr id="2140" name="Vector" descr="Vector"/>
          <p:cNvPicPr>
            <a:picLocks noChangeAspect="1"/>
          </p:cNvPicPr>
          <p:nvPr/>
        </p:nvPicPr>
        <p:blipFill>
          <a:blip r:embed="rId231">
            <a:extLst/>
          </a:blip>
          <a:stretch>
            <a:fillRect/>
          </a:stretch>
        </p:blipFill>
        <p:spPr>
          <a:xfrm>
            <a:off x="18523856" y="2101949"/>
            <a:ext cx="126983" cy="76201"/>
          </a:xfrm>
          <a:prstGeom prst="rect">
            <a:avLst/>
          </a:prstGeom>
          <a:ln w="12700">
            <a:miter lim="400000"/>
          </a:ln>
        </p:spPr>
      </p:pic>
      <p:pic>
        <p:nvPicPr>
          <p:cNvPr id="2141" name="Vector" descr="Vector"/>
          <p:cNvPicPr>
            <a:picLocks noChangeAspect="1"/>
          </p:cNvPicPr>
          <p:nvPr/>
        </p:nvPicPr>
        <p:blipFill>
          <a:blip r:embed="rId232">
            <a:extLst/>
          </a:blip>
          <a:stretch>
            <a:fillRect/>
          </a:stretch>
        </p:blipFill>
        <p:spPr>
          <a:xfrm>
            <a:off x="19153942" y="2016422"/>
            <a:ext cx="76204" cy="38101"/>
          </a:xfrm>
          <a:prstGeom prst="rect">
            <a:avLst/>
          </a:prstGeom>
          <a:ln w="12700">
            <a:miter lim="400000"/>
          </a:ln>
        </p:spPr>
      </p:pic>
      <p:pic>
        <p:nvPicPr>
          <p:cNvPr id="2142" name="Vector" descr="Vector"/>
          <p:cNvPicPr>
            <a:picLocks noChangeAspect="1"/>
          </p:cNvPicPr>
          <p:nvPr/>
        </p:nvPicPr>
        <p:blipFill>
          <a:blip r:embed="rId233">
            <a:extLst/>
          </a:blip>
          <a:stretch>
            <a:fillRect/>
          </a:stretch>
        </p:blipFill>
        <p:spPr>
          <a:xfrm>
            <a:off x="19446492" y="2301874"/>
            <a:ext cx="88907" cy="38101"/>
          </a:xfrm>
          <a:prstGeom prst="rect">
            <a:avLst/>
          </a:prstGeom>
          <a:ln w="12700">
            <a:miter lim="400000"/>
          </a:ln>
        </p:spPr>
      </p:pic>
      <p:pic>
        <p:nvPicPr>
          <p:cNvPr id="2143" name="Vector" descr="Vector"/>
          <p:cNvPicPr>
            <a:picLocks noChangeAspect="1"/>
          </p:cNvPicPr>
          <p:nvPr/>
        </p:nvPicPr>
        <p:blipFill>
          <a:blip r:embed="rId234">
            <a:extLst/>
          </a:blip>
          <a:stretch>
            <a:fillRect/>
          </a:stretch>
        </p:blipFill>
        <p:spPr>
          <a:xfrm>
            <a:off x="20698285" y="2205434"/>
            <a:ext cx="50800" cy="50801"/>
          </a:xfrm>
          <a:prstGeom prst="rect">
            <a:avLst/>
          </a:prstGeom>
          <a:ln w="12700">
            <a:miter lim="400000"/>
          </a:ln>
        </p:spPr>
      </p:pic>
      <p:pic>
        <p:nvPicPr>
          <p:cNvPr id="2144" name="Vector" descr="Vector"/>
          <p:cNvPicPr>
            <a:picLocks noChangeAspect="1"/>
          </p:cNvPicPr>
          <p:nvPr/>
        </p:nvPicPr>
        <p:blipFill>
          <a:blip r:embed="rId235">
            <a:extLst/>
          </a:blip>
          <a:stretch>
            <a:fillRect/>
          </a:stretch>
        </p:blipFill>
        <p:spPr>
          <a:xfrm>
            <a:off x="20687932" y="2315865"/>
            <a:ext cx="63545" cy="50801"/>
          </a:xfrm>
          <a:prstGeom prst="rect">
            <a:avLst/>
          </a:prstGeom>
          <a:ln w="12700">
            <a:miter lim="400000"/>
          </a:ln>
        </p:spPr>
      </p:pic>
      <p:pic>
        <p:nvPicPr>
          <p:cNvPr id="2145" name="Vector" descr="Vector"/>
          <p:cNvPicPr>
            <a:picLocks noChangeAspect="1"/>
          </p:cNvPicPr>
          <p:nvPr/>
        </p:nvPicPr>
        <p:blipFill>
          <a:blip r:embed="rId236">
            <a:extLst/>
          </a:blip>
          <a:stretch>
            <a:fillRect/>
          </a:stretch>
        </p:blipFill>
        <p:spPr>
          <a:xfrm>
            <a:off x="20941707" y="2317750"/>
            <a:ext cx="63503" cy="50801"/>
          </a:xfrm>
          <a:prstGeom prst="rect">
            <a:avLst/>
          </a:prstGeom>
          <a:ln w="12700">
            <a:miter lim="400000"/>
          </a:ln>
        </p:spPr>
      </p:pic>
      <p:pic>
        <p:nvPicPr>
          <p:cNvPr id="2146" name="Vector" descr="Vector"/>
          <p:cNvPicPr>
            <a:picLocks noChangeAspect="1"/>
          </p:cNvPicPr>
          <p:nvPr/>
        </p:nvPicPr>
        <p:blipFill>
          <a:blip r:embed="rId237">
            <a:extLst/>
          </a:blip>
          <a:stretch>
            <a:fillRect/>
          </a:stretch>
        </p:blipFill>
        <p:spPr>
          <a:xfrm>
            <a:off x="20921510" y="2351979"/>
            <a:ext cx="228608" cy="76201"/>
          </a:xfrm>
          <a:prstGeom prst="rect">
            <a:avLst/>
          </a:prstGeom>
          <a:ln w="12700">
            <a:miter lim="400000"/>
          </a:ln>
        </p:spPr>
      </p:pic>
      <p:pic>
        <p:nvPicPr>
          <p:cNvPr id="2147" name="Vector" descr="Vector"/>
          <p:cNvPicPr>
            <a:picLocks noChangeAspect="1"/>
          </p:cNvPicPr>
          <p:nvPr/>
        </p:nvPicPr>
        <p:blipFill>
          <a:blip r:embed="rId238">
            <a:extLst/>
          </a:blip>
          <a:stretch>
            <a:fillRect/>
          </a:stretch>
        </p:blipFill>
        <p:spPr>
          <a:xfrm>
            <a:off x="20776826" y="2171402"/>
            <a:ext cx="457197" cy="139701"/>
          </a:xfrm>
          <a:prstGeom prst="rect">
            <a:avLst/>
          </a:prstGeom>
          <a:ln w="12700">
            <a:miter lim="400000"/>
          </a:ln>
        </p:spPr>
      </p:pic>
      <p:pic>
        <p:nvPicPr>
          <p:cNvPr id="2148" name="Vector" descr="Vector"/>
          <p:cNvPicPr>
            <a:picLocks noChangeAspect="1"/>
          </p:cNvPicPr>
          <p:nvPr/>
        </p:nvPicPr>
        <p:blipFill>
          <a:blip r:embed="rId239">
            <a:extLst/>
          </a:blip>
          <a:stretch>
            <a:fillRect/>
          </a:stretch>
        </p:blipFill>
        <p:spPr>
          <a:xfrm>
            <a:off x="20797874" y="3741339"/>
            <a:ext cx="50797" cy="63501"/>
          </a:xfrm>
          <a:prstGeom prst="rect">
            <a:avLst/>
          </a:prstGeom>
          <a:ln w="12700">
            <a:miter lim="400000"/>
          </a:ln>
        </p:spPr>
      </p:pic>
      <p:pic>
        <p:nvPicPr>
          <p:cNvPr id="2149" name="Vector" descr="Vector"/>
          <p:cNvPicPr>
            <a:picLocks noChangeAspect="1"/>
          </p:cNvPicPr>
          <p:nvPr/>
        </p:nvPicPr>
        <p:blipFill>
          <a:blip r:embed="rId240">
            <a:extLst/>
          </a:blip>
          <a:stretch>
            <a:fillRect/>
          </a:stretch>
        </p:blipFill>
        <p:spPr>
          <a:xfrm>
            <a:off x="20759545" y="3739653"/>
            <a:ext cx="38098" cy="38101"/>
          </a:xfrm>
          <a:prstGeom prst="rect">
            <a:avLst/>
          </a:prstGeom>
          <a:ln w="12700">
            <a:miter lim="400000"/>
          </a:ln>
        </p:spPr>
      </p:pic>
      <p:pic>
        <p:nvPicPr>
          <p:cNvPr id="2150" name="Vector" descr="Vector"/>
          <p:cNvPicPr>
            <a:picLocks noChangeAspect="1"/>
          </p:cNvPicPr>
          <p:nvPr/>
        </p:nvPicPr>
        <p:blipFill>
          <a:blip r:embed="rId241">
            <a:extLst/>
          </a:blip>
          <a:stretch>
            <a:fillRect/>
          </a:stretch>
        </p:blipFill>
        <p:spPr>
          <a:xfrm>
            <a:off x="20789833" y="3798391"/>
            <a:ext cx="50793" cy="38101"/>
          </a:xfrm>
          <a:prstGeom prst="rect">
            <a:avLst/>
          </a:prstGeom>
          <a:ln w="12700">
            <a:miter lim="400000"/>
          </a:ln>
        </p:spPr>
      </p:pic>
      <p:pic>
        <p:nvPicPr>
          <p:cNvPr id="2151" name="Vector" descr="Vector"/>
          <p:cNvPicPr>
            <a:picLocks noChangeAspect="1"/>
          </p:cNvPicPr>
          <p:nvPr/>
        </p:nvPicPr>
        <p:blipFill>
          <a:blip r:embed="rId242">
            <a:extLst/>
          </a:blip>
          <a:stretch>
            <a:fillRect/>
          </a:stretch>
        </p:blipFill>
        <p:spPr>
          <a:xfrm>
            <a:off x="14215865" y="5013424"/>
            <a:ext cx="177790" cy="127001"/>
          </a:xfrm>
          <a:prstGeom prst="rect">
            <a:avLst/>
          </a:prstGeom>
          <a:ln w="12700">
            <a:miter lim="400000"/>
          </a:ln>
        </p:spPr>
      </p:pic>
      <p:pic>
        <p:nvPicPr>
          <p:cNvPr id="2152" name="Vector" descr="Vector"/>
          <p:cNvPicPr>
            <a:picLocks noChangeAspect="1"/>
          </p:cNvPicPr>
          <p:nvPr/>
        </p:nvPicPr>
        <p:blipFill>
          <a:blip r:embed="rId243">
            <a:extLst/>
          </a:blip>
          <a:stretch>
            <a:fillRect/>
          </a:stretch>
        </p:blipFill>
        <p:spPr>
          <a:xfrm>
            <a:off x="14016776" y="4671714"/>
            <a:ext cx="63504" cy="114301"/>
          </a:xfrm>
          <a:prstGeom prst="rect">
            <a:avLst/>
          </a:prstGeom>
          <a:ln w="12700">
            <a:miter lim="400000"/>
          </a:ln>
        </p:spPr>
      </p:pic>
      <p:pic>
        <p:nvPicPr>
          <p:cNvPr id="2153" name="Vector" descr="Vector"/>
          <p:cNvPicPr>
            <a:picLocks noChangeAspect="1"/>
          </p:cNvPicPr>
          <p:nvPr/>
        </p:nvPicPr>
        <p:blipFill>
          <a:blip r:embed="rId244">
            <a:extLst/>
          </a:blip>
          <a:stretch>
            <a:fillRect/>
          </a:stretch>
        </p:blipFill>
        <p:spPr>
          <a:xfrm>
            <a:off x="13994159" y="4787900"/>
            <a:ext cx="114309" cy="190500"/>
          </a:xfrm>
          <a:prstGeom prst="rect">
            <a:avLst/>
          </a:prstGeom>
          <a:ln w="12700">
            <a:miter lim="400000"/>
          </a:ln>
        </p:spPr>
      </p:pic>
      <p:pic>
        <p:nvPicPr>
          <p:cNvPr id="2154" name="Vector" descr="Vector"/>
          <p:cNvPicPr>
            <a:picLocks noChangeAspect="1"/>
          </p:cNvPicPr>
          <p:nvPr/>
        </p:nvPicPr>
        <p:blipFill>
          <a:blip r:embed="rId245">
            <a:extLst/>
          </a:blip>
          <a:stretch>
            <a:fillRect/>
          </a:stretch>
        </p:blipFill>
        <p:spPr>
          <a:xfrm>
            <a:off x="13691578" y="4881265"/>
            <a:ext cx="63497" cy="63501"/>
          </a:xfrm>
          <a:prstGeom prst="rect">
            <a:avLst/>
          </a:prstGeom>
          <a:ln w="12700">
            <a:miter lim="400000"/>
          </a:ln>
        </p:spPr>
      </p:pic>
      <p:pic>
        <p:nvPicPr>
          <p:cNvPr id="2155" name="Vector" descr="Vector"/>
          <p:cNvPicPr>
            <a:picLocks noChangeAspect="1"/>
          </p:cNvPicPr>
          <p:nvPr/>
        </p:nvPicPr>
        <p:blipFill>
          <a:blip r:embed="rId246">
            <a:extLst/>
          </a:blip>
          <a:stretch>
            <a:fillRect/>
          </a:stretch>
        </p:blipFill>
        <p:spPr>
          <a:xfrm>
            <a:off x="13763387" y="4867175"/>
            <a:ext cx="50805" cy="50801"/>
          </a:xfrm>
          <a:prstGeom prst="rect">
            <a:avLst/>
          </a:prstGeom>
          <a:ln w="12700">
            <a:miter lim="400000"/>
          </a:ln>
        </p:spPr>
      </p:pic>
      <p:pic>
        <p:nvPicPr>
          <p:cNvPr id="2156" name="Vector" descr="Vector"/>
          <p:cNvPicPr>
            <a:picLocks noChangeAspect="1"/>
          </p:cNvPicPr>
          <p:nvPr/>
        </p:nvPicPr>
        <p:blipFill>
          <a:blip r:embed="rId247">
            <a:extLst/>
          </a:blip>
          <a:stretch>
            <a:fillRect/>
          </a:stretch>
        </p:blipFill>
        <p:spPr>
          <a:xfrm>
            <a:off x="13625479" y="4935834"/>
            <a:ext cx="38121" cy="63501"/>
          </a:xfrm>
          <a:prstGeom prst="rect">
            <a:avLst/>
          </a:prstGeom>
          <a:ln w="12700">
            <a:miter lim="400000"/>
          </a:ln>
        </p:spPr>
      </p:pic>
      <p:pic>
        <p:nvPicPr>
          <p:cNvPr id="2157" name="Vector" descr="Vector"/>
          <p:cNvPicPr>
            <a:picLocks noChangeAspect="1"/>
          </p:cNvPicPr>
          <p:nvPr/>
        </p:nvPicPr>
        <p:blipFill>
          <a:blip r:embed="rId248">
            <a:extLst/>
          </a:blip>
          <a:stretch>
            <a:fillRect/>
          </a:stretch>
        </p:blipFill>
        <p:spPr>
          <a:xfrm>
            <a:off x="13070657" y="2061765"/>
            <a:ext cx="10540295" cy="5702301"/>
          </a:xfrm>
          <a:prstGeom prst="rect">
            <a:avLst/>
          </a:prstGeom>
          <a:ln w="12700">
            <a:miter lim="400000"/>
          </a:ln>
        </p:spPr>
      </p:pic>
      <p:pic>
        <p:nvPicPr>
          <p:cNvPr id="2158" name="Vector" descr="Vector"/>
          <p:cNvPicPr>
            <a:picLocks noChangeAspect="1"/>
          </p:cNvPicPr>
          <p:nvPr/>
        </p:nvPicPr>
        <p:blipFill>
          <a:blip r:embed="rId249">
            <a:extLst/>
          </a:blip>
          <a:stretch>
            <a:fillRect/>
          </a:stretch>
        </p:blipFill>
        <p:spPr>
          <a:xfrm>
            <a:off x="4683161" y="3534071"/>
            <a:ext cx="177813" cy="76201"/>
          </a:xfrm>
          <a:prstGeom prst="rect">
            <a:avLst/>
          </a:prstGeom>
          <a:ln w="12700">
            <a:miter lim="400000"/>
          </a:ln>
        </p:spPr>
      </p:pic>
      <p:pic>
        <p:nvPicPr>
          <p:cNvPr id="2159" name="Vector" descr="Vector"/>
          <p:cNvPicPr>
            <a:picLocks noChangeAspect="1"/>
          </p:cNvPicPr>
          <p:nvPr/>
        </p:nvPicPr>
        <p:blipFill>
          <a:blip r:embed="rId250">
            <a:extLst/>
          </a:blip>
          <a:stretch>
            <a:fillRect/>
          </a:stretch>
        </p:blipFill>
        <p:spPr>
          <a:xfrm>
            <a:off x="4905571" y="3755826"/>
            <a:ext cx="114305" cy="63501"/>
          </a:xfrm>
          <a:prstGeom prst="rect">
            <a:avLst/>
          </a:prstGeom>
          <a:ln w="12700">
            <a:miter lim="400000"/>
          </a:ln>
        </p:spPr>
      </p:pic>
      <p:pic>
        <p:nvPicPr>
          <p:cNvPr id="2160" name="Group 1000008994" descr="Group 1000008994"/>
          <p:cNvPicPr>
            <a:picLocks noChangeAspect="1"/>
          </p:cNvPicPr>
          <p:nvPr/>
        </p:nvPicPr>
        <p:blipFill>
          <a:blip r:embed="rId251">
            <a:extLst/>
          </a:blip>
          <a:stretch>
            <a:fillRect/>
          </a:stretch>
        </p:blipFill>
        <p:spPr>
          <a:xfrm>
            <a:off x="7285756" y="4906805"/>
            <a:ext cx="330337" cy="393858"/>
          </a:xfrm>
          <a:prstGeom prst="rect">
            <a:avLst/>
          </a:prstGeom>
          <a:ln w="12700">
            <a:miter lim="400000"/>
          </a:ln>
        </p:spPr>
      </p:pic>
      <p:pic>
        <p:nvPicPr>
          <p:cNvPr id="2161" name="Group 1000008995" descr="Group 1000008995"/>
          <p:cNvPicPr>
            <a:picLocks noChangeAspect="1"/>
          </p:cNvPicPr>
          <p:nvPr/>
        </p:nvPicPr>
        <p:blipFill>
          <a:blip r:embed="rId252">
            <a:extLst/>
          </a:blip>
          <a:stretch>
            <a:fillRect/>
          </a:stretch>
        </p:blipFill>
        <p:spPr>
          <a:xfrm>
            <a:off x="11104686" y="8228946"/>
            <a:ext cx="330337" cy="393858"/>
          </a:xfrm>
          <a:prstGeom prst="rect">
            <a:avLst/>
          </a:prstGeom>
          <a:ln w="12700">
            <a:miter lim="400000"/>
          </a:ln>
        </p:spPr>
      </p:pic>
      <p:pic>
        <p:nvPicPr>
          <p:cNvPr id="2162" name="Group 1000008996" descr="Group 1000008996"/>
          <p:cNvPicPr>
            <a:picLocks noChangeAspect="1"/>
          </p:cNvPicPr>
          <p:nvPr/>
        </p:nvPicPr>
        <p:blipFill>
          <a:blip r:embed="rId253">
            <a:extLst/>
          </a:blip>
          <a:stretch>
            <a:fillRect/>
          </a:stretch>
        </p:blipFill>
        <p:spPr>
          <a:xfrm>
            <a:off x="13120084" y="6849112"/>
            <a:ext cx="330337" cy="393858"/>
          </a:xfrm>
          <a:prstGeom prst="rect">
            <a:avLst/>
          </a:prstGeom>
          <a:ln w="12700">
            <a:miter lim="400000"/>
          </a:ln>
        </p:spPr>
      </p:pic>
      <p:pic>
        <p:nvPicPr>
          <p:cNvPr id="2163" name="Group 1000008997" descr="Group 1000008997"/>
          <p:cNvPicPr>
            <a:picLocks noChangeAspect="1"/>
          </p:cNvPicPr>
          <p:nvPr/>
        </p:nvPicPr>
        <p:blipFill>
          <a:blip r:embed="rId254">
            <a:extLst/>
          </a:blip>
          <a:stretch>
            <a:fillRect/>
          </a:stretch>
        </p:blipFill>
        <p:spPr>
          <a:xfrm>
            <a:off x="13846395" y="4020881"/>
            <a:ext cx="330337" cy="393858"/>
          </a:xfrm>
          <a:prstGeom prst="rect">
            <a:avLst/>
          </a:prstGeom>
          <a:ln w="12700">
            <a:miter lim="400000"/>
          </a:ln>
        </p:spPr>
      </p:pic>
      <p:pic>
        <p:nvPicPr>
          <p:cNvPr id="2164" name="Group 1000008998" descr="Group 1000008998"/>
          <p:cNvPicPr>
            <a:picLocks noChangeAspect="1"/>
          </p:cNvPicPr>
          <p:nvPr/>
        </p:nvPicPr>
        <p:blipFill>
          <a:blip r:embed="rId255">
            <a:extLst/>
          </a:blip>
          <a:stretch>
            <a:fillRect/>
          </a:stretch>
        </p:blipFill>
        <p:spPr>
          <a:xfrm>
            <a:off x="15698598" y="5808109"/>
            <a:ext cx="330337" cy="393858"/>
          </a:xfrm>
          <a:prstGeom prst="rect">
            <a:avLst/>
          </a:prstGeom>
          <a:ln w="12700">
            <a:miter lim="400000"/>
          </a:ln>
        </p:spPr>
      </p:pic>
      <p:pic>
        <p:nvPicPr>
          <p:cNvPr id="2165" name="Group 1000008999" descr="Group 1000008999"/>
          <p:cNvPicPr>
            <a:picLocks noChangeAspect="1"/>
          </p:cNvPicPr>
          <p:nvPr/>
        </p:nvPicPr>
        <p:blipFill>
          <a:blip r:embed="rId256">
            <a:extLst/>
          </a:blip>
          <a:stretch>
            <a:fillRect/>
          </a:stretch>
        </p:blipFill>
        <p:spPr>
          <a:xfrm>
            <a:off x="19013318" y="7313157"/>
            <a:ext cx="330337" cy="393858"/>
          </a:xfrm>
          <a:prstGeom prst="rect">
            <a:avLst/>
          </a:prstGeom>
          <a:ln w="12700">
            <a:miter lim="400000"/>
          </a:ln>
        </p:spPr>
      </p:pic>
      <p:pic>
        <p:nvPicPr>
          <p:cNvPr id="2166" name="Group 1000009000" descr="Group 1000009000"/>
          <p:cNvPicPr>
            <a:picLocks noChangeAspect="1"/>
          </p:cNvPicPr>
          <p:nvPr/>
        </p:nvPicPr>
        <p:blipFill>
          <a:blip r:embed="rId257">
            <a:extLst/>
          </a:blip>
          <a:stretch>
            <a:fillRect/>
          </a:stretch>
        </p:blipFill>
        <p:spPr>
          <a:xfrm>
            <a:off x="19837420" y="9267270"/>
            <a:ext cx="330337" cy="393859"/>
          </a:xfrm>
          <a:prstGeom prst="rect">
            <a:avLst/>
          </a:prstGeom>
          <a:ln w="12700">
            <a:miter lim="400000"/>
          </a:ln>
        </p:spPr>
      </p:pic>
      <p:pic>
        <p:nvPicPr>
          <p:cNvPr id="2167" name="Group 1000009001" descr="Group 1000009001"/>
          <p:cNvPicPr>
            <a:picLocks noChangeAspect="1"/>
          </p:cNvPicPr>
          <p:nvPr/>
        </p:nvPicPr>
        <p:blipFill>
          <a:blip r:embed="rId258">
            <a:extLst/>
          </a:blip>
          <a:stretch>
            <a:fillRect/>
          </a:stretch>
        </p:blipFill>
        <p:spPr>
          <a:xfrm>
            <a:off x="17882599" y="5391588"/>
            <a:ext cx="330337" cy="393858"/>
          </a:xfrm>
          <a:prstGeom prst="rect">
            <a:avLst/>
          </a:prstGeom>
          <a:ln w="12700">
            <a:miter lim="400000"/>
          </a:ln>
        </p:spPr>
      </p:pic>
      <p:pic>
        <p:nvPicPr>
          <p:cNvPr id="2168" name="Frame 427321265" descr="Frame 427321265"/>
          <p:cNvPicPr>
            <a:picLocks noChangeAspect="1"/>
          </p:cNvPicPr>
          <p:nvPr/>
        </p:nvPicPr>
        <p:blipFill>
          <a:blip r:embed="rId259">
            <a:extLst/>
          </a:blip>
          <a:stretch>
            <a:fillRect/>
          </a:stretch>
        </p:blipFill>
        <p:spPr>
          <a:xfrm>
            <a:off x="1009826" y="1018877"/>
            <a:ext cx="3289993" cy="1982391"/>
          </a:xfrm>
          <a:prstGeom prst="rect">
            <a:avLst/>
          </a:prstGeom>
          <a:ln w="12700">
            <a:miter lim="400000"/>
          </a:ln>
        </p:spPr>
      </p:pic>
      <p:pic>
        <p:nvPicPr>
          <p:cNvPr id="2169" name="Frame 427321264" descr="Frame 427321264"/>
          <p:cNvPicPr>
            <a:picLocks noChangeAspect="1"/>
          </p:cNvPicPr>
          <p:nvPr/>
        </p:nvPicPr>
        <p:blipFill>
          <a:blip r:embed="rId259">
            <a:extLst/>
          </a:blip>
          <a:stretch>
            <a:fillRect/>
          </a:stretch>
        </p:blipFill>
        <p:spPr>
          <a:xfrm>
            <a:off x="1010331" y="3914477"/>
            <a:ext cx="3289993" cy="1982391"/>
          </a:xfrm>
          <a:prstGeom prst="rect">
            <a:avLst/>
          </a:prstGeom>
          <a:ln w="12700">
            <a:miter lim="400000"/>
          </a:ln>
        </p:spPr>
      </p:pic>
      <p:pic>
        <p:nvPicPr>
          <p:cNvPr id="2170" name="Frame 427321266" descr="Frame 427321266"/>
          <p:cNvPicPr>
            <a:picLocks noChangeAspect="1"/>
          </p:cNvPicPr>
          <p:nvPr/>
        </p:nvPicPr>
        <p:blipFill>
          <a:blip r:embed="rId259">
            <a:extLst/>
          </a:blip>
          <a:stretch>
            <a:fillRect/>
          </a:stretch>
        </p:blipFill>
        <p:spPr>
          <a:xfrm>
            <a:off x="1010838" y="6810077"/>
            <a:ext cx="3289993" cy="1982391"/>
          </a:xfrm>
          <a:prstGeom prst="rect">
            <a:avLst/>
          </a:prstGeom>
          <a:ln w="12700">
            <a:miter lim="400000"/>
          </a:ln>
        </p:spPr>
      </p:pic>
      <p:pic>
        <p:nvPicPr>
          <p:cNvPr id="2171" name="Frame 427321263" descr="Frame 427321263"/>
          <p:cNvPicPr>
            <a:picLocks noChangeAspect="1"/>
          </p:cNvPicPr>
          <p:nvPr/>
        </p:nvPicPr>
        <p:blipFill>
          <a:blip r:embed="rId259">
            <a:extLst/>
          </a:blip>
          <a:stretch>
            <a:fillRect/>
          </a:stretch>
        </p:blipFill>
        <p:spPr>
          <a:xfrm>
            <a:off x="1011343" y="9705677"/>
            <a:ext cx="3289993" cy="1982391"/>
          </a:xfrm>
          <a:prstGeom prst="rect">
            <a:avLst/>
          </a:prstGeom>
          <a:ln w="12700">
            <a:miter lim="400000"/>
          </a:ln>
        </p:spPr>
      </p:pic>
      <p:sp>
        <p:nvSpPr>
          <p:cNvPr id="2172" name="name_793"/>
          <p:cNvSpPr txBox="1"/>
          <p:nvPr>
            <p:ph type="body" sz="quarter" idx="21"/>
          </p:nvPr>
        </p:nvSpPr>
        <p:spPr>
          <a:xfrm rot="21599399">
            <a:off x="1009829" y="1017503"/>
            <a:ext cx="5826779" cy="1441673"/>
          </a:xfrm>
          <a:prstGeom prst="rect">
            <a:avLst/>
          </a:prstGeom>
        </p:spPr>
        <p:txBody>
          <a:bodyPr lIns="0" tIns="0" rIns="0" bIns="0">
            <a:spAutoFit/>
          </a:bodyPr>
          <a:lstStyle>
            <a:lvl1pPr marL="0" indent="0">
              <a:lnSpc>
                <a:spcPts val="10900"/>
              </a:lnSpc>
              <a:spcBef>
                <a:spcPts val="0"/>
              </a:spcBef>
              <a:buSzTx/>
              <a:buFontTx/>
              <a:buNone/>
              <a:defRPr sz="10800">
                <a:solidFill>
                  <a:srgbClr val="191819"/>
                </a:solidFill>
                <a:latin typeface="Inter 28pt Medium"/>
                <a:ea typeface="Inter 28pt Medium"/>
                <a:cs typeface="Inter 28pt Medium"/>
                <a:sym typeface="Inter 28pt Medium"/>
              </a:defRPr>
            </a:lvl1pPr>
          </a:lstStyle>
          <a:p>
            <a:pPr/>
            <a:r>
              <a:t>793</a:t>
            </a:r>
          </a:p>
        </p:txBody>
      </p:sp>
      <p:sp>
        <p:nvSpPr>
          <p:cNvPr id="2173" name="Lorem ipsum"/>
          <p:cNvSpPr txBox="1"/>
          <p:nvPr>
            <p:ph type="body" sz="quarter" idx="22"/>
          </p:nvPr>
        </p:nvSpPr>
        <p:spPr>
          <a:xfrm rot="21599399">
            <a:off x="1010096" y="2568077"/>
            <a:ext cx="4109557" cy="424442"/>
          </a:xfrm>
          <a:prstGeom prst="rect">
            <a:avLst/>
          </a:prstGeom>
        </p:spPr>
        <p:txBody>
          <a:bodyPr lIns="0" tIns="0" rIns="0" bIns="0">
            <a:spAutoFit/>
          </a:bodyPr>
          <a:lstStyle>
            <a:lvl1pPr marL="0" indent="0">
              <a:lnSpc>
                <a:spcPts val="3300"/>
              </a:lnSpc>
              <a:spcBef>
                <a:spcPts val="0"/>
              </a:spcBef>
              <a:buSzTx/>
              <a:buFontTx/>
              <a:buNone/>
              <a:defRPr sz="2800">
                <a:solidFill>
                  <a:srgbClr val="51525B"/>
                </a:solidFill>
                <a:latin typeface="Inter 28pt Regular"/>
                <a:ea typeface="Inter 28pt Regular"/>
                <a:cs typeface="Inter 28pt Regular"/>
                <a:sym typeface="Inter 28pt Regular"/>
              </a:defRPr>
            </a:lvl1pPr>
          </a:lstStyle>
          <a:p>
            <a:pPr/>
            <a:r>
              <a:t>Lorem ipsum</a:t>
            </a:r>
          </a:p>
        </p:txBody>
      </p:sp>
      <p:sp>
        <p:nvSpPr>
          <p:cNvPr id="2174" name="name_34k"/>
          <p:cNvSpPr txBox="1"/>
          <p:nvPr>
            <p:ph type="body" sz="quarter" idx="23"/>
          </p:nvPr>
        </p:nvSpPr>
        <p:spPr>
          <a:xfrm rot="21599399">
            <a:off x="1010336" y="3913940"/>
            <a:ext cx="3530696" cy="1441672"/>
          </a:xfrm>
          <a:prstGeom prst="rect">
            <a:avLst/>
          </a:prstGeom>
        </p:spPr>
        <p:txBody>
          <a:bodyPr lIns="0" tIns="0" rIns="0" bIns="0">
            <a:spAutoFit/>
          </a:bodyPr>
          <a:lstStyle>
            <a:lvl1pPr marL="0" indent="0">
              <a:lnSpc>
                <a:spcPts val="10900"/>
              </a:lnSpc>
              <a:spcBef>
                <a:spcPts val="0"/>
              </a:spcBef>
              <a:buSzTx/>
              <a:buFontTx/>
              <a:buNone/>
              <a:defRPr sz="10800">
                <a:solidFill>
                  <a:srgbClr val="191819"/>
                </a:solidFill>
                <a:latin typeface="Inter 28pt Medium"/>
                <a:ea typeface="Inter 28pt Medium"/>
                <a:cs typeface="Inter 28pt Medium"/>
                <a:sym typeface="Inter 28pt Medium"/>
              </a:defRPr>
            </a:lvl1pPr>
          </a:lstStyle>
          <a:p>
            <a:pPr/>
            <a:r>
              <a:t>34k</a:t>
            </a:r>
          </a:p>
        </p:txBody>
      </p:sp>
      <p:sp>
        <p:nvSpPr>
          <p:cNvPr id="2175" name="Lorem ipsum"/>
          <p:cNvSpPr txBox="1"/>
          <p:nvPr>
            <p:ph type="body" sz="quarter" idx="24"/>
          </p:nvPr>
        </p:nvSpPr>
        <p:spPr>
          <a:xfrm rot="21599399">
            <a:off x="1010601" y="5463323"/>
            <a:ext cx="5460244" cy="424442"/>
          </a:xfrm>
          <a:prstGeom prst="rect">
            <a:avLst/>
          </a:prstGeom>
        </p:spPr>
        <p:txBody>
          <a:bodyPr lIns="0" tIns="0" rIns="0" bIns="0">
            <a:spAutoFit/>
          </a:bodyPr>
          <a:lstStyle>
            <a:lvl1pPr marL="0" indent="0">
              <a:lnSpc>
                <a:spcPts val="3300"/>
              </a:lnSpc>
              <a:spcBef>
                <a:spcPts val="0"/>
              </a:spcBef>
              <a:buSzTx/>
              <a:buFontTx/>
              <a:buNone/>
              <a:defRPr sz="2800">
                <a:solidFill>
                  <a:srgbClr val="51525B"/>
                </a:solidFill>
                <a:latin typeface="Inter 28pt Regular"/>
                <a:ea typeface="Inter 28pt Regular"/>
                <a:cs typeface="Inter 28pt Regular"/>
                <a:sym typeface="Inter 28pt Regular"/>
              </a:defRPr>
            </a:lvl1pPr>
          </a:lstStyle>
          <a:p>
            <a:pPr/>
            <a:r>
              <a:t>Lorem ipsum</a:t>
            </a:r>
          </a:p>
        </p:txBody>
      </p:sp>
      <p:sp>
        <p:nvSpPr>
          <p:cNvPr id="2176" name="name_12"/>
          <p:cNvSpPr txBox="1"/>
          <p:nvPr>
            <p:ph type="body" sz="quarter" idx="25"/>
          </p:nvPr>
        </p:nvSpPr>
        <p:spPr>
          <a:xfrm rot="21599399">
            <a:off x="1010841" y="6790345"/>
            <a:ext cx="5734004" cy="1441673"/>
          </a:xfrm>
          <a:prstGeom prst="rect">
            <a:avLst/>
          </a:prstGeom>
        </p:spPr>
        <p:txBody>
          <a:bodyPr lIns="0" tIns="0" rIns="0" bIns="0">
            <a:spAutoFit/>
          </a:bodyPr>
          <a:lstStyle>
            <a:lvl1pPr marL="0" indent="0">
              <a:lnSpc>
                <a:spcPts val="10900"/>
              </a:lnSpc>
              <a:spcBef>
                <a:spcPts val="0"/>
              </a:spcBef>
              <a:buSzTx/>
              <a:buFontTx/>
              <a:buNone/>
              <a:defRPr sz="10800">
                <a:solidFill>
                  <a:srgbClr val="191819"/>
                </a:solidFill>
                <a:latin typeface="Inter 28pt Medium"/>
                <a:ea typeface="Inter 28pt Medium"/>
                <a:cs typeface="Inter 28pt Medium"/>
                <a:sym typeface="Inter 28pt Medium"/>
              </a:defRPr>
            </a:lvl1pPr>
          </a:lstStyle>
          <a:p>
            <a:pPr/>
            <a:r>
              <a:t>12</a:t>
            </a:r>
          </a:p>
        </p:txBody>
      </p:sp>
      <p:sp>
        <p:nvSpPr>
          <p:cNvPr id="2177" name="Lorem ipsum"/>
          <p:cNvSpPr txBox="1"/>
          <p:nvPr>
            <p:ph type="body" sz="quarter" idx="26"/>
          </p:nvPr>
        </p:nvSpPr>
        <p:spPr>
          <a:xfrm rot="21599399">
            <a:off x="1011106" y="8358441"/>
            <a:ext cx="7304998" cy="424443"/>
          </a:xfrm>
          <a:prstGeom prst="rect">
            <a:avLst/>
          </a:prstGeom>
        </p:spPr>
        <p:txBody>
          <a:bodyPr lIns="0" tIns="0" rIns="0" bIns="0">
            <a:spAutoFit/>
          </a:bodyPr>
          <a:lstStyle>
            <a:lvl1pPr marL="0" indent="0">
              <a:lnSpc>
                <a:spcPts val="3300"/>
              </a:lnSpc>
              <a:spcBef>
                <a:spcPts val="0"/>
              </a:spcBef>
              <a:buSzTx/>
              <a:buFontTx/>
              <a:buNone/>
              <a:defRPr sz="2800">
                <a:solidFill>
                  <a:srgbClr val="51525B"/>
                </a:solidFill>
                <a:latin typeface="Inter 28pt Regular"/>
                <a:ea typeface="Inter 28pt Regular"/>
                <a:cs typeface="Inter 28pt Regular"/>
                <a:sym typeface="Inter 28pt Regular"/>
              </a:defRPr>
            </a:lvl1pPr>
          </a:lstStyle>
          <a:p>
            <a:pPr/>
            <a:r>
              <a:t>Lorem ipsum</a:t>
            </a:r>
          </a:p>
        </p:txBody>
      </p:sp>
      <p:sp>
        <p:nvSpPr>
          <p:cNvPr id="2178" name="name_12m"/>
          <p:cNvSpPr txBox="1"/>
          <p:nvPr>
            <p:ph type="body" sz="quarter" idx="27"/>
          </p:nvPr>
        </p:nvSpPr>
        <p:spPr>
          <a:xfrm rot="21599399">
            <a:off x="1011347" y="9703648"/>
            <a:ext cx="7100337" cy="1441673"/>
          </a:xfrm>
          <a:prstGeom prst="rect">
            <a:avLst/>
          </a:prstGeom>
        </p:spPr>
        <p:txBody>
          <a:bodyPr lIns="0" tIns="0" rIns="0" bIns="0">
            <a:spAutoFit/>
          </a:bodyPr>
          <a:lstStyle>
            <a:lvl1pPr marL="0" indent="0">
              <a:lnSpc>
                <a:spcPts val="10900"/>
              </a:lnSpc>
              <a:spcBef>
                <a:spcPts val="0"/>
              </a:spcBef>
              <a:buSzTx/>
              <a:buFontTx/>
              <a:buNone/>
              <a:defRPr sz="10800">
                <a:solidFill>
                  <a:srgbClr val="191819"/>
                </a:solidFill>
                <a:latin typeface="Inter 28pt Medium"/>
                <a:ea typeface="Inter 28pt Medium"/>
                <a:cs typeface="Inter 28pt Medium"/>
                <a:sym typeface="Inter 28pt Medium"/>
              </a:defRPr>
            </a:lvl1pPr>
          </a:lstStyle>
          <a:p>
            <a:pPr/>
            <a:r>
              <a:t>1.2m</a:t>
            </a:r>
          </a:p>
        </p:txBody>
      </p:sp>
      <p:sp>
        <p:nvSpPr>
          <p:cNvPr id="2179" name="Lorem ipsum"/>
          <p:cNvSpPr txBox="1"/>
          <p:nvPr>
            <p:ph type="body" sz="quarter" idx="28"/>
          </p:nvPr>
        </p:nvSpPr>
        <p:spPr>
          <a:xfrm rot="21599399">
            <a:off x="1011612" y="11253939"/>
            <a:ext cx="7697655" cy="424442"/>
          </a:xfrm>
          <a:prstGeom prst="rect">
            <a:avLst/>
          </a:prstGeom>
        </p:spPr>
        <p:txBody>
          <a:bodyPr lIns="0" tIns="0" rIns="0" bIns="0">
            <a:spAutoFit/>
          </a:bodyPr>
          <a:lstStyle>
            <a:lvl1pPr marL="0" indent="0">
              <a:lnSpc>
                <a:spcPts val="3300"/>
              </a:lnSpc>
              <a:spcBef>
                <a:spcPts val="0"/>
              </a:spcBef>
              <a:buSzTx/>
              <a:buFontTx/>
              <a:buNone/>
              <a:defRPr sz="2800">
                <a:solidFill>
                  <a:srgbClr val="51525B"/>
                </a:solidFill>
                <a:latin typeface="Inter 28pt Regular"/>
                <a:ea typeface="Inter 28pt Regular"/>
                <a:cs typeface="Inter 28pt Regular"/>
                <a:sym typeface="Inter 28pt Regular"/>
              </a:defRPr>
            </a:lvl1pPr>
          </a:lstStyle>
          <a:p>
            <a:pPr/>
            <a:r>
              <a:t>Lorem ipsum</a:t>
            </a:r>
          </a:p>
        </p:txBody>
      </p:sp>
      <p:pic>
        <p:nvPicPr>
          <p:cNvPr id="2180" name="Heading" descr="Heading"/>
          <p:cNvPicPr>
            <a:picLocks noChangeAspect="1"/>
          </p:cNvPicPr>
          <p:nvPr/>
        </p:nvPicPr>
        <p:blipFill>
          <a:blip r:embed="rId260">
            <a:extLst/>
          </a:blip>
          <a:stretch>
            <a:fillRect/>
          </a:stretch>
        </p:blipFill>
        <p:spPr>
          <a:xfrm>
            <a:off x="-1" y="-1"/>
            <a:ext cx="24384001" cy="12700001"/>
          </a:xfrm>
          <a:prstGeom prst="rect">
            <a:avLst/>
          </a:prstGeom>
          <a:ln w="12700">
            <a:miter lim="400000"/>
          </a:ln>
        </p:spPr>
      </p:pic>
      <p:pic>
        <p:nvPicPr>
          <p:cNvPr id="2181" name="Vector 585" descr="Vector 585"/>
          <p:cNvPicPr>
            <a:picLocks noChangeAspect="0"/>
          </p:cNvPicPr>
          <p:nvPr/>
        </p:nvPicPr>
        <p:blipFill>
          <a:blip r:embed="rId261">
            <a:extLst/>
          </a:blip>
          <a:stretch>
            <a:fillRect/>
          </a:stretch>
        </p:blipFill>
        <p:spPr>
          <a:xfrm>
            <a:off x="-1" y="12693651"/>
            <a:ext cx="24384001" cy="16934"/>
          </a:xfrm>
          <a:prstGeom prst="rect">
            <a:avLst/>
          </a:prstGeom>
          <a:ln w="12700">
            <a:miter lim="400000"/>
          </a:ln>
        </p:spPr>
      </p:pic>
      <p:pic>
        <p:nvPicPr>
          <p:cNvPr id="2182" name="network-state-balck" descr="network-state-balck"/>
          <p:cNvPicPr>
            <a:picLocks noChangeAspect="1"/>
          </p:cNvPicPr>
          <p:nvPr/>
        </p:nvPicPr>
        <p:blipFill>
          <a:blip r:embed="rId262">
            <a:extLst/>
          </a:blip>
          <a:stretch>
            <a:fillRect/>
          </a:stretch>
        </p:blipFill>
        <p:spPr>
          <a:xfrm>
            <a:off x="1015999" y="13055600"/>
            <a:ext cx="2794001" cy="304800"/>
          </a:xfrm>
          <a:prstGeom prst="rect">
            <a:avLst/>
          </a:prstGeom>
          <a:ln w="12700">
            <a:miter lim="400000"/>
          </a:ln>
        </p:spPr>
      </p:pic>
      <p:sp>
        <p:nvSpPr>
          <p:cNvPr id="2183" name="nscomconference"/>
          <p:cNvSpPr txBox="1"/>
          <p:nvPr/>
        </p:nvSpPr>
        <p:spPr>
          <a:xfrm>
            <a:off x="22148800" y="12997776"/>
            <a:ext cx="1257300" cy="42044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Regular"/>
                <a:ea typeface="Inter Regular"/>
                <a:cs typeface="Inter Regular"/>
                <a:sym typeface="Inter Regular"/>
              </a:defRPr>
            </a:lvl1pPr>
          </a:lstStyle>
          <a:p>
            <a:pPr/>
            <a:r>
              <a:t>ns.com</a:t>
            </a:r>
          </a:p>
        </p:txBody>
      </p:sp>
      <p:sp>
        <p:nvSpPr>
          <p:cNvPr id="218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mage-4, title">
    <p:bg>
      <p:bgPr>
        <a:solidFill>
          <a:srgbClr val="FFFFFF"/>
        </a:solidFill>
      </p:bgPr>
    </p:bg>
    <p:spTree>
      <p:nvGrpSpPr>
        <p:cNvPr id="1" name=""/>
        <p:cNvGrpSpPr/>
        <p:nvPr/>
      </p:nvGrpSpPr>
      <p:grpSpPr>
        <a:xfrm>
          <a:off x="0" y="0"/>
          <a:ext cx="0" cy="0"/>
          <a:chOff x="0" y="0"/>
          <a:chExt cx="0" cy="0"/>
        </a:xfrm>
      </p:grpSpPr>
      <p:sp>
        <p:nvSpPr>
          <p:cNvPr id="106" name="Rectangle 4239"/>
          <p:cNvSpPr/>
          <p:nvPr>
            <p:ph type="pic" sz="quarter" idx="21"/>
          </p:nvPr>
        </p:nvSpPr>
        <p:spPr>
          <a:xfrm>
            <a:off x="1016803" y="4612382"/>
            <a:ext cx="5209470" cy="7075728"/>
          </a:xfrm>
          <a:prstGeom prst="rect">
            <a:avLst/>
          </a:prstGeom>
        </p:spPr>
        <p:txBody>
          <a:bodyPr lIns="91439" tIns="45719" rIns="91439" bIns="45719"/>
          <a:lstStyle/>
          <a:p>
            <a:pPr/>
          </a:p>
        </p:txBody>
      </p:sp>
      <p:sp>
        <p:nvSpPr>
          <p:cNvPr id="107" name="Rectangle 4240"/>
          <p:cNvSpPr/>
          <p:nvPr>
            <p:ph type="pic" sz="quarter" idx="22"/>
          </p:nvPr>
        </p:nvSpPr>
        <p:spPr>
          <a:xfrm>
            <a:off x="6731803" y="4611389"/>
            <a:ext cx="5209471" cy="7075728"/>
          </a:xfrm>
          <a:prstGeom prst="rect">
            <a:avLst/>
          </a:prstGeom>
        </p:spPr>
        <p:txBody>
          <a:bodyPr lIns="91439" tIns="45719" rIns="91439" bIns="45719"/>
          <a:lstStyle/>
          <a:p>
            <a:pPr/>
          </a:p>
        </p:txBody>
      </p:sp>
      <p:sp>
        <p:nvSpPr>
          <p:cNvPr id="108" name="Rectangle 4241"/>
          <p:cNvSpPr/>
          <p:nvPr>
            <p:ph type="pic" sz="quarter" idx="23"/>
          </p:nvPr>
        </p:nvSpPr>
        <p:spPr>
          <a:xfrm>
            <a:off x="12446803" y="4610373"/>
            <a:ext cx="5209471" cy="7075728"/>
          </a:xfrm>
          <a:prstGeom prst="rect">
            <a:avLst/>
          </a:prstGeom>
        </p:spPr>
        <p:txBody>
          <a:bodyPr lIns="91439" tIns="45719" rIns="91439" bIns="45719"/>
          <a:lstStyle/>
          <a:p>
            <a:pPr/>
          </a:p>
        </p:txBody>
      </p:sp>
      <p:sp>
        <p:nvSpPr>
          <p:cNvPr id="109" name="Rectangle 4242"/>
          <p:cNvSpPr/>
          <p:nvPr>
            <p:ph type="pic" sz="quarter" idx="24"/>
          </p:nvPr>
        </p:nvSpPr>
        <p:spPr>
          <a:xfrm>
            <a:off x="18161804" y="4609379"/>
            <a:ext cx="5209470" cy="7075728"/>
          </a:xfrm>
          <a:prstGeom prst="rect">
            <a:avLst/>
          </a:prstGeom>
        </p:spPr>
        <p:txBody>
          <a:bodyPr lIns="91439" tIns="45719" rIns="91439" bIns="45719"/>
          <a:lstStyle/>
          <a:p>
            <a:pPr/>
          </a:p>
        </p:txBody>
      </p:sp>
      <p:sp>
        <p:nvSpPr>
          <p:cNvPr id="110" name="Section Name"/>
          <p:cNvSpPr txBox="1"/>
          <p:nvPr>
            <p:ph type="body" sz="quarter" idx="25"/>
          </p:nvPr>
        </p:nvSpPr>
        <p:spPr>
          <a:xfrm rot="21599399">
            <a:off x="1016177" y="1020341"/>
            <a:ext cx="22377488" cy="490882"/>
          </a:xfrm>
          <a:prstGeom prst="rect">
            <a:avLst/>
          </a:prstGeom>
        </p:spPr>
        <p:txBody>
          <a:bodyPr lIns="0" tIns="0" rIns="0" bIns="0" anchor="ctr">
            <a:spAutoFit/>
          </a:bodyPr>
          <a:lstStyle>
            <a:lvl1pPr marL="0" indent="0">
              <a:lnSpc>
                <a:spcPts val="3800"/>
              </a:lnSpc>
              <a:spcBef>
                <a:spcPts val="0"/>
              </a:spcBef>
              <a:buSzTx/>
              <a:buFontTx/>
              <a:buNone/>
              <a:defRPr sz="3200">
                <a:solidFill>
                  <a:srgbClr val="1A1A1E"/>
                </a:solidFill>
                <a:latin typeface="Inter 28pt Regular"/>
                <a:ea typeface="Inter 28pt Regular"/>
                <a:cs typeface="Inter 28pt Regular"/>
                <a:sym typeface="Inter 28pt Regular"/>
              </a:defRPr>
            </a:lvl1pPr>
          </a:lstStyle>
          <a:p>
            <a:pPr/>
            <a:r>
              <a:t>Section Name</a:t>
            </a:r>
          </a:p>
        </p:txBody>
      </p:sp>
      <p:sp>
        <p:nvSpPr>
          <p:cNvPr id="111" name="Short title text here"/>
          <p:cNvSpPr txBox="1"/>
          <p:nvPr>
            <p:ph type="body" sz="quarter" idx="26"/>
          </p:nvPr>
        </p:nvSpPr>
        <p:spPr>
          <a:xfrm rot="21599399">
            <a:off x="1016387" y="2270177"/>
            <a:ext cx="22351663" cy="1220431"/>
          </a:xfrm>
          <a:prstGeom prst="rect">
            <a:avLst/>
          </a:prstGeom>
        </p:spPr>
        <p:txBody>
          <a:bodyPr lIns="0" tIns="0" rIns="0" bIns="0">
            <a:spAutoFit/>
          </a:bodyPr>
          <a:lstStyle>
            <a:lvl1pPr marL="0" indent="0">
              <a:lnSpc>
                <a:spcPts val="9600"/>
              </a:lnSpc>
              <a:spcBef>
                <a:spcPts val="0"/>
              </a:spcBef>
              <a:buSzTx/>
              <a:buFontTx/>
              <a:buNone/>
              <a:defRPr sz="8000">
                <a:solidFill>
                  <a:srgbClr val="191819"/>
                </a:solidFill>
                <a:latin typeface="Inter 28pt SemiBold"/>
                <a:ea typeface="Inter 28pt SemiBold"/>
                <a:cs typeface="Inter 28pt SemiBold"/>
                <a:sym typeface="Inter 28pt SemiBold"/>
              </a:defRPr>
            </a:lvl1pPr>
          </a:lstStyle>
          <a:p>
            <a:pPr/>
            <a:r>
              <a:t>Short title text here.</a:t>
            </a:r>
          </a:p>
        </p:txBody>
      </p:sp>
      <p:pic>
        <p:nvPicPr>
          <p:cNvPr id="112" name="Heading" descr="Heading"/>
          <p:cNvPicPr>
            <a:picLocks noChangeAspect="1"/>
          </p:cNvPicPr>
          <p:nvPr/>
        </p:nvPicPr>
        <p:blipFill>
          <a:blip r:embed="rId2">
            <a:extLst/>
          </a:blip>
          <a:stretch>
            <a:fillRect/>
          </a:stretch>
        </p:blipFill>
        <p:spPr>
          <a:xfrm>
            <a:off x="-1" y="-1"/>
            <a:ext cx="24384001" cy="12700001"/>
          </a:xfrm>
          <a:prstGeom prst="rect">
            <a:avLst/>
          </a:prstGeom>
          <a:ln w="12700">
            <a:miter lim="400000"/>
          </a:ln>
        </p:spPr>
      </p:pic>
      <p:pic>
        <p:nvPicPr>
          <p:cNvPr id="113" name="Vector 585" descr="Vector 585"/>
          <p:cNvPicPr>
            <a:picLocks noChangeAspect="0"/>
          </p:cNvPicPr>
          <p:nvPr/>
        </p:nvPicPr>
        <p:blipFill>
          <a:blip r:embed="rId3">
            <a:extLst/>
          </a:blip>
          <a:stretch>
            <a:fillRect/>
          </a:stretch>
        </p:blipFill>
        <p:spPr>
          <a:xfrm>
            <a:off x="-1" y="12693651"/>
            <a:ext cx="24384001" cy="16934"/>
          </a:xfrm>
          <a:prstGeom prst="rect">
            <a:avLst/>
          </a:prstGeom>
          <a:ln w="12700">
            <a:miter lim="400000"/>
          </a:ln>
        </p:spPr>
      </p:pic>
      <p:pic>
        <p:nvPicPr>
          <p:cNvPr id="114" name="network-state-balck" descr="network-state-balck"/>
          <p:cNvPicPr>
            <a:picLocks noChangeAspect="1"/>
          </p:cNvPicPr>
          <p:nvPr/>
        </p:nvPicPr>
        <p:blipFill>
          <a:blip r:embed="rId4">
            <a:extLst/>
          </a:blip>
          <a:stretch>
            <a:fillRect/>
          </a:stretch>
        </p:blipFill>
        <p:spPr>
          <a:xfrm>
            <a:off x="1015999" y="13055600"/>
            <a:ext cx="2794001" cy="304800"/>
          </a:xfrm>
          <a:prstGeom prst="rect">
            <a:avLst/>
          </a:prstGeom>
          <a:ln w="12700">
            <a:miter lim="400000"/>
          </a:ln>
        </p:spPr>
      </p:pic>
      <p:sp>
        <p:nvSpPr>
          <p:cNvPr id="115" name="nscomconference"/>
          <p:cNvSpPr txBox="1"/>
          <p:nvPr/>
        </p:nvSpPr>
        <p:spPr>
          <a:xfrm>
            <a:off x="22148800" y="12997776"/>
            <a:ext cx="1257300" cy="42044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Regular"/>
                <a:ea typeface="Inter Regular"/>
                <a:cs typeface="Inter Regular"/>
                <a:sym typeface="Inter Regular"/>
              </a:defRPr>
            </a:lvl1pPr>
          </a:lstStyle>
          <a:p>
            <a:pPr/>
            <a:r>
              <a:t>ns.com</a:t>
            </a:r>
          </a:p>
        </p:txBody>
      </p:sp>
      <p:sp>
        <p:nvSpPr>
          <p:cNvPr id="11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map, title, text, dark">
    <p:bg>
      <p:bgPr>
        <a:solidFill>
          <a:srgbClr val="1A1A1A"/>
        </a:solidFill>
      </p:bgPr>
    </p:bg>
    <p:spTree>
      <p:nvGrpSpPr>
        <p:cNvPr id="1" name=""/>
        <p:cNvGrpSpPr/>
        <p:nvPr/>
      </p:nvGrpSpPr>
      <p:grpSpPr>
        <a:xfrm>
          <a:off x="0" y="0"/>
          <a:ext cx="0" cy="0"/>
          <a:chOff x="0" y="0"/>
          <a:chExt cx="0" cy="0"/>
        </a:xfrm>
      </p:grpSpPr>
      <p:pic>
        <p:nvPicPr>
          <p:cNvPr id="2191" name="Vector" descr="Vector"/>
          <p:cNvPicPr>
            <a:picLocks noChangeAspect="1"/>
          </p:cNvPicPr>
          <p:nvPr/>
        </p:nvPicPr>
        <p:blipFill>
          <a:blip r:embed="rId2">
            <a:extLst/>
          </a:blip>
          <a:stretch>
            <a:fillRect/>
          </a:stretch>
        </p:blipFill>
        <p:spPr>
          <a:xfrm>
            <a:off x="10352531" y="3981747"/>
            <a:ext cx="4878004" cy="5803504"/>
          </a:xfrm>
          <a:prstGeom prst="rect">
            <a:avLst/>
          </a:prstGeom>
          <a:ln w="12700">
            <a:miter lim="400000"/>
          </a:ln>
        </p:spPr>
      </p:pic>
      <p:pic>
        <p:nvPicPr>
          <p:cNvPr id="2192" name="Vector" descr="Vector"/>
          <p:cNvPicPr>
            <a:picLocks noChangeAspect="1"/>
          </p:cNvPicPr>
          <p:nvPr/>
        </p:nvPicPr>
        <p:blipFill>
          <a:blip r:embed="rId3">
            <a:extLst/>
          </a:blip>
          <a:stretch>
            <a:fillRect/>
          </a:stretch>
        </p:blipFill>
        <p:spPr>
          <a:xfrm>
            <a:off x="15852623" y="5867498"/>
            <a:ext cx="2578142" cy="3035203"/>
          </a:xfrm>
          <a:prstGeom prst="rect">
            <a:avLst/>
          </a:prstGeom>
          <a:ln w="12700">
            <a:miter lim="400000"/>
          </a:ln>
        </p:spPr>
      </p:pic>
      <p:pic>
        <p:nvPicPr>
          <p:cNvPr id="2193" name="Vector" descr="Vector"/>
          <p:cNvPicPr>
            <a:picLocks noChangeAspect="1"/>
          </p:cNvPicPr>
          <p:nvPr/>
        </p:nvPicPr>
        <p:blipFill>
          <a:blip r:embed="rId4">
            <a:extLst/>
          </a:blip>
          <a:stretch>
            <a:fillRect/>
          </a:stretch>
        </p:blipFill>
        <p:spPr>
          <a:xfrm>
            <a:off x="12293828" y="3400325"/>
            <a:ext cx="152399" cy="50801"/>
          </a:xfrm>
          <a:prstGeom prst="rect">
            <a:avLst/>
          </a:prstGeom>
          <a:ln w="12700">
            <a:miter lim="400000"/>
          </a:ln>
        </p:spPr>
      </p:pic>
      <p:pic>
        <p:nvPicPr>
          <p:cNvPr id="2194" name="Vector" descr="Vector"/>
          <p:cNvPicPr>
            <a:picLocks noChangeAspect="1"/>
          </p:cNvPicPr>
          <p:nvPr/>
        </p:nvPicPr>
        <p:blipFill>
          <a:blip r:embed="rId5">
            <a:extLst/>
          </a:blip>
          <a:stretch>
            <a:fillRect/>
          </a:stretch>
        </p:blipFill>
        <p:spPr>
          <a:xfrm>
            <a:off x="12293177" y="3439318"/>
            <a:ext cx="139693" cy="63501"/>
          </a:xfrm>
          <a:prstGeom prst="rect">
            <a:avLst/>
          </a:prstGeom>
          <a:ln w="12700">
            <a:miter lim="400000"/>
          </a:ln>
        </p:spPr>
      </p:pic>
      <p:pic>
        <p:nvPicPr>
          <p:cNvPr id="2195" name="Vector" descr="Vector"/>
          <p:cNvPicPr>
            <a:picLocks noChangeAspect="1"/>
          </p:cNvPicPr>
          <p:nvPr/>
        </p:nvPicPr>
        <p:blipFill>
          <a:blip r:embed="rId6">
            <a:extLst/>
          </a:blip>
          <a:stretch>
            <a:fillRect/>
          </a:stretch>
        </p:blipFill>
        <p:spPr>
          <a:xfrm>
            <a:off x="12230487" y="3440806"/>
            <a:ext cx="63504" cy="38101"/>
          </a:xfrm>
          <a:prstGeom prst="rect">
            <a:avLst/>
          </a:prstGeom>
          <a:ln w="12700">
            <a:miter lim="400000"/>
          </a:ln>
        </p:spPr>
      </p:pic>
      <p:pic>
        <p:nvPicPr>
          <p:cNvPr id="2196" name="Vector" descr="Vector"/>
          <p:cNvPicPr>
            <a:picLocks noChangeAspect="1"/>
          </p:cNvPicPr>
          <p:nvPr/>
        </p:nvPicPr>
        <p:blipFill>
          <a:blip r:embed="rId7">
            <a:extLst/>
          </a:blip>
          <a:stretch>
            <a:fillRect/>
          </a:stretch>
        </p:blipFill>
        <p:spPr>
          <a:xfrm>
            <a:off x="12240066" y="3511251"/>
            <a:ext cx="50807" cy="25401"/>
          </a:xfrm>
          <a:prstGeom prst="rect">
            <a:avLst/>
          </a:prstGeom>
          <a:ln w="12700">
            <a:miter lim="400000"/>
          </a:ln>
        </p:spPr>
      </p:pic>
      <p:pic>
        <p:nvPicPr>
          <p:cNvPr id="2197" name="Vector" descr="Vector"/>
          <p:cNvPicPr>
            <a:picLocks noChangeAspect="1"/>
          </p:cNvPicPr>
          <p:nvPr/>
        </p:nvPicPr>
        <p:blipFill>
          <a:blip r:embed="rId8">
            <a:extLst/>
          </a:blip>
          <a:stretch>
            <a:fillRect/>
          </a:stretch>
        </p:blipFill>
        <p:spPr>
          <a:xfrm>
            <a:off x="11948956" y="3469382"/>
            <a:ext cx="279377" cy="127100"/>
          </a:xfrm>
          <a:prstGeom prst="rect">
            <a:avLst/>
          </a:prstGeom>
          <a:ln w="12700">
            <a:miter lim="400000"/>
          </a:ln>
        </p:spPr>
      </p:pic>
      <p:pic>
        <p:nvPicPr>
          <p:cNvPr id="2198" name="Vector" descr="Vector"/>
          <p:cNvPicPr>
            <a:picLocks noChangeAspect="1"/>
          </p:cNvPicPr>
          <p:nvPr/>
        </p:nvPicPr>
        <p:blipFill>
          <a:blip r:embed="rId9">
            <a:extLst/>
          </a:blip>
          <a:stretch>
            <a:fillRect/>
          </a:stretch>
        </p:blipFill>
        <p:spPr>
          <a:xfrm>
            <a:off x="12079960" y="3571577"/>
            <a:ext cx="63497" cy="50801"/>
          </a:xfrm>
          <a:prstGeom prst="rect">
            <a:avLst/>
          </a:prstGeom>
          <a:ln w="12700">
            <a:miter lim="400000"/>
          </a:ln>
        </p:spPr>
      </p:pic>
      <p:pic>
        <p:nvPicPr>
          <p:cNvPr id="2199" name="Vector" descr="Vector"/>
          <p:cNvPicPr>
            <a:picLocks noChangeAspect="1"/>
          </p:cNvPicPr>
          <p:nvPr/>
        </p:nvPicPr>
        <p:blipFill>
          <a:blip r:embed="rId10">
            <a:extLst/>
          </a:blip>
          <a:stretch>
            <a:fillRect/>
          </a:stretch>
        </p:blipFill>
        <p:spPr>
          <a:xfrm>
            <a:off x="11849797" y="3660575"/>
            <a:ext cx="368266" cy="228601"/>
          </a:xfrm>
          <a:prstGeom prst="rect">
            <a:avLst/>
          </a:prstGeom>
          <a:ln w="12700">
            <a:miter lim="400000"/>
          </a:ln>
        </p:spPr>
      </p:pic>
      <p:pic>
        <p:nvPicPr>
          <p:cNvPr id="2200" name="Vector" descr="Vector"/>
          <p:cNvPicPr>
            <a:picLocks noChangeAspect="1"/>
          </p:cNvPicPr>
          <p:nvPr/>
        </p:nvPicPr>
        <p:blipFill>
          <a:blip r:embed="rId11">
            <a:extLst/>
          </a:blip>
          <a:stretch>
            <a:fillRect/>
          </a:stretch>
        </p:blipFill>
        <p:spPr>
          <a:xfrm>
            <a:off x="12086533" y="3732807"/>
            <a:ext cx="660441" cy="304801"/>
          </a:xfrm>
          <a:prstGeom prst="rect">
            <a:avLst/>
          </a:prstGeom>
          <a:ln w="12700">
            <a:miter lim="400000"/>
          </a:ln>
        </p:spPr>
      </p:pic>
      <p:pic>
        <p:nvPicPr>
          <p:cNvPr id="2201" name="Vector" descr="Vector"/>
          <p:cNvPicPr>
            <a:picLocks noChangeAspect="1"/>
          </p:cNvPicPr>
          <p:nvPr/>
        </p:nvPicPr>
        <p:blipFill>
          <a:blip r:embed="rId12">
            <a:extLst/>
          </a:blip>
          <a:stretch>
            <a:fillRect/>
          </a:stretch>
        </p:blipFill>
        <p:spPr>
          <a:xfrm>
            <a:off x="12137752" y="3517998"/>
            <a:ext cx="444489" cy="165101"/>
          </a:xfrm>
          <a:prstGeom prst="rect">
            <a:avLst/>
          </a:prstGeom>
          <a:ln w="12700">
            <a:miter lim="400000"/>
          </a:ln>
        </p:spPr>
      </p:pic>
      <p:pic>
        <p:nvPicPr>
          <p:cNvPr id="2202" name="Vector" descr="Vector"/>
          <p:cNvPicPr>
            <a:picLocks noChangeAspect="1"/>
          </p:cNvPicPr>
          <p:nvPr/>
        </p:nvPicPr>
        <p:blipFill>
          <a:blip r:embed="rId13">
            <a:extLst/>
          </a:blip>
          <a:stretch>
            <a:fillRect/>
          </a:stretch>
        </p:blipFill>
        <p:spPr>
          <a:xfrm>
            <a:off x="12451364" y="4126210"/>
            <a:ext cx="126999" cy="50801"/>
          </a:xfrm>
          <a:prstGeom prst="rect">
            <a:avLst/>
          </a:prstGeom>
          <a:ln w="12700">
            <a:miter lim="400000"/>
          </a:ln>
        </p:spPr>
      </p:pic>
      <p:pic>
        <p:nvPicPr>
          <p:cNvPr id="2203" name="Vector" descr="Vector"/>
          <p:cNvPicPr>
            <a:picLocks noChangeAspect="1"/>
          </p:cNvPicPr>
          <p:nvPr/>
        </p:nvPicPr>
        <p:blipFill>
          <a:blip r:embed="rId14">
            <a:extLst/>
          </a:blip>
          <a:stretch>
            <a:fillRect/>
          </a:stretch>
        </p:blipFill>
        <p:spPr>
          <a:xfrm>
            <a:off x="12587761" y="4147542"/>
            <a:ext cx="25405" cy="25401"/>
          </a:xfrm>
          <a:prstGeom prst="rect">
            <a:avLst/>
          </a:prstGeom>
          <a:ln w="12700">
            <a:miter lim="400000"/>
          </a:ln>
        </p:spPr>
      </p:pic>
      <p:pic>
        <p:nvPicPr>
          <p:cNvPr id="2204" name="Vector" descr="Vector"/>
          <p:cNvPicPr>
            <a:picLocks noChangeAspect="1"/>
          </p:cNvPicPr>
          <p:nvPr/>
        </p:nvPicPr>
        <p:blipFill>
          <a:blip r:embed="rId15">
            <a:extLst/>
          </a:blip>
          <a:stretch>
            <a:fillRect/>
          </a:stretch>
        </p:blipFill>
        <p:spPr>
          <a:xfrm>
            <a:off x="12684113" y="4141092"/>
            <a:ext cx="25402" cy="25401"/>
          </a:xfrm>
          <a:prstGeom prst="rect">
            <a:avLst/>
          </a:prstGeom>
          <a:ln w="12700">
            <a:miter lim="400000"/>
          </a:ln>
        </p:spPr>
      </p:pic>
      <p:pic>
        <p:nvPicPr>
          <p:cNvPr id="2205" name="Vector" descr="Vector"/>
          <p:cNvPicPr>
            <a:picLocks noChangeAspect="1"/>
          </p:cNvPicPr>
          <p:nvPr/>
        </p:nvPicPr>
        <p:blipFill>
          <a:blip r:embed="rId16">
            <a:extLst/>
          </a:blip>
          <a:stretch>
            <a:fillRect/>
          </a:stretch>
        </p:blipFill>
        <p:spPr>
          <a:xfrm>
            <a:off x="12742582" y="4128889"/>
            <a:ext cx="25413" cy="25401"/>
          </a:xfrm>
          <a:prstGeom prst="rect">
            <a:avLst/>
          </a:prstGeom>
          <a:ln w="12700">
            <a:miter lim="400000"/>
          </a:ln>
        </p:spPr>
      </p:pic>
      <p:pic>
        <p:nvPicPr>
          <p:cNvPr id="2206" name="Vector" descr="Vector"/>
          <p:cNvPicPr>
            <a:picLocks noChangeAspect="1"/>
          </p:cNvPicPr>
          <p:nvPr/>
        </p:nvPicPr>
        <p:blipFill>
          <a:blip r:embed="rId17">
            <a:extLst/>
          </a:blip>
          <a:stretch>
            <a:fillRect/>
          </a:stretch>
        </p:blipFill>
        <p:spPr>
          <a:xfrm>
            <a:off x="12760209" y="4113609"/>
            <a:ext cx="25402" cy="25401"/>
          </a:xfrm>
          <a:prstGeom prst="rect">
            <a:avLst/>
          </a:prstGeom>
          <a:ln w="12700">
            <a:miter lim="400000"/>
          </a:ln>
        </p:spPr>
      </p:pic>
      <p:pic>
        <p:nvPicPr>
          <p:cNvPr id="2207" name="Vector" descr="Vector"/>
          <p:cNvPicPr>
            <a:picLocks noChangeAspect="1"/>
          </p:cNvPicPr>
          <p:nvPr/>
        </p:nvPicPr>
        <p:blipFill>
          <a:blip r:embed="rId18">
            <a:extLst/>
          </a:blip>
          <a:stretch>
            <a:fillRect/>
          </a:stretch>
        </p:blipFill>
        <p:spPr>
          <a:xfrm>
            <a:off x="12735566" y="4040583"/>
            <a:ext cx="38105" cy="25401"/>
          </a:xfrm>
          <a:prstGeom prst="rect">
            <a:avLst/>
          </a:prstGeom>
          <a:ln w="12700">
            <a:miter lim="400000"/>
          </a:ln>
        </p:spPr>
      </p:pic>
      <p:pic>
        <p:nvPicPr>
          <p:cNvPr id="2208" name="Vector" descr="Vector"/>
          <p:cNvPicPr>
            <a:picLocks noChangeAspect="1"/>
          </p:cNvPicPr>
          <p:nvPr/>
        </p:nvPicPr>
        <p:blipFill>
          <a:blip r:embed="rId19">
            <a:extLst/>
          </a:blip>
          <a:stretch>
            <a:fillRect/>
          </a:stretch>
        </p:blipFill>
        <p:spPr>
          <a:xfrm>
            <a:off x="12730360" y="4058741"/>
            <a:ext cx="25423" cy="25401"/>
          </a:xfrm>
          <a:prstGeom prst="rect">
            <a:avLst/>
          </a:prstGeom>
          <a:ln w="12700">
            <a:miter lim="400000"/>
          </a:ln>
        </p:spPr>
      </p:pic>
      <p:pic>
        <p:nvPicPr>
          <p:cNvPr id="2209" name="Vector" descr="Vector"/>
          <p:cNvPicPr>
            <a:picLocks noChangeAspect="1"/>
          </p:cNvPicPr>
          <p:nvPr/>
        </p:nvPicPr>
        <p:blipFill>
          <a:blip r:embed="rId20">
            <a:extLst/>
          </a:blip>
          <a:stretch>
            <a:fillRect/>
          </a:stretch>
        </p:blipFill>
        <p:spPr>
          <a:xfrm>
            <a:off x="12904058" y="4097238"/>
            <a:ext cx="25403" cy="25401"/>
          </a:xfrm>
          <a:prstGeom prst="rect">
            <a:avLst/>
          </a:prstGeom>
          <a:ln w="12700">
            <a:miter lim="400000"/>
          </a:ln>
        </p:spPr>
      </p:pic>
      <p:pic>
        <p:nvPicPr>
          <p:cNvPr id="2210" name="Vector" descr="Vector"/>
          <p:cNvPicPr>
            <a:picLocks noChangeAspect="1"/>
          </p:cNvPicPr>
          <p:nvPr/>
        </p:nvPicPr>
        <p:blipFill>
          <a:blip r:embed="rId21">
            <a:extLst/>
          </a:blip>
          <a:stretch>
            <a:fillRect/>
          </a:stretch>
        </p:blipFill>
        <p:spPr>
          <a:xfrm>
            <a:off x="12782394" y="4080866"/>
            <a:ext cx="165109" cy="76201"/>
          </a:xfrm>
          <a:prstGeom prst="rect">
            <a:avLst/>
          </a:prstGeom>
          <a:ln w="12700">
            <a:miter lim="400000"/>
          </a:ln>
        </p:spPr>
      </p:pic>
      <p:pic>
        <p:nvPicPr>
          <p:cNvPr id="2211" name="Vector" descr="Vector"/>
          <p:cNvPicPr>
            <a:picLocks noChangeAspect="1"/>
          </p:cNvPicPr>
          <p:nvPr/>
        </p:nvPicPr>
        <p:blipFill>
          <a:blip r:embed="rId22">
            <a:extLst/>
          </a:blip>
          <a:stretch>
            <a:fillRect/>
          </a:stretch>
        </p:blipFill>
        <p:spPr>
          <a:xfrm>
            <a:off x="12278459" y="3436242"/>
            <a:ext cx="25407" cy="25401"/>
          </a:xfrm>
          <a:prstGeom prst="rect">
            <a:avLst/>
          </a:prstGeom>
          <a:ln w="12700">
            <a:miter lim="400000"/>
          </a:ln>
        </p:spPr>
      </p:pic>
      <p:pic>
        <p:nvPicPr>
          <p:cNvPr id="2212" name="Vector" descr="Vector"/>
          <p:cNvPicPr>
            <a:picLocks noChangeAspect="1"/>
          </p:cNvPicPr>
          <p:nvPr/>
        </p:nvPicPr>
        <p:blipFill>
          <a:blip r:embed="rId23">
            <a:extLst/>
          </a:blip>
          <a:stretch>
            <a:fillRect/>
          </a:stretch>
        </p:blipFill>
        <p:spPr>
          <a:xfrm>
            <a:off x="12267314" y="3492897"/>
            <a:ext cx="25397" cy="25401"/>
          </a:xfrm>
          <a:prstGeom prst="rect">
            <a:avLst/>
          </a:prstGeom>
          <a:ln w="12700">
            <a:miter lim="400000"/>
          </a:ln>
        </p:spPr>
      </p:pic>
      <p:pic>
        <p:nvPicPr>
          <p:cNvPr id="2213" name="Vector" descr="Vector"/>
          <p:cNvPicPr>
            <a:picLocks noChangeAspect="1"/>
          </p:cNvPicPr>
          <p:nvPr/>
        </p:nvPicPr>
        <p:blipFill>
          <a:blip r:embed="rId24">
            <a:extLst/>
          </a:blip>
          <a:stretch>
            <a:fillRect/>
          </a:stretch>
        </p:blipFill>
        <p:spPr>
          <a:xfrm>
            <a:off x="12287773" y="3500139"/>
            <a:ext cx="25401" cy="25401"/>
          </a:xfrm>
          <a:prstGeom prst="rect">
            <a:avLst/>
          </a:prstGeom>
          <a:ln w="12700">
            <a:miter lim="400000"/>
          </a:ln>
        </p:spPr>
      </p:pic>
      <p:pic>
        <p:nvPicPr>
          <p:cNvPr id="2214" name="Vector" descr="Vector"/>
          <p:cNvPicPr>
            <a:picLocks noChangeAspect="1"/>
          </p:cNvPicPr>
          <p:nvPr/>
        </p:nvPicPr>
        <p:blipFill>
          <a:blip r:embed="rId25">
            <a:extLst/>
          </a:blip>
          <a:stretch>
            <a:fillRect/>
          </a:stretch>
        </p:blipFill>
        <p:spPr>
          <a:xfrm>
            <a:off x="12520674" y="3703339"/>
            <a:ext cx="88910" cy="76201"/>
          </a:xfrm>
          <a:prstGeom prst="rect">
            <a:avLst/>
          </a:prstGeom>
          <a:ln w="12700">
            <a:miter lim="400000"/>
          </a:ln>
        </p:spPr>
      </p:pic>
      <p:pic>
        <p:nvPicPr>
          <p:cNvPr id="2215" name="Vector" descr="Vector"/>
          <p:cNvPicPr>
            <a:picLocks noChangeAspect="1"/>
          </p:cNvPicPr>
          <p:nvPr/>
        </p:nvPicPr>
        <p:blipFill>
          <a:blip r:embed="rId26">
            <a:extLst/>
          </a:blip>
          <a:stretch>
            <a:fillRect/>
          </a:stretch>
        </p:blipFill>
        <p:spPr>
          <a:xfrm>
            <a:off x="12587925" y="3601639"/>
            <a:ext cx="63500" cy="50801"/>
          </a:xfrm>
          <a:prstGeom prst="rect">
            <a:avLst/>
          </a:prstGeom>
          <a:ln w="12700">
            <a:miter lim="400000"/>
          </a:ln>
        </p:spPr>
      </p:pic>
      <p:pic>
        <p:nvPicPr>
          <p:cNvPr id="2216" name="Vector" descr="Vector"/>
          <p:cNvPicPr>
            <a:picLocks noChangeAspect="1"/>
          </p:cNvPicPr>
          <p:nvPr/>
        </p:nvPicPr>
        <p:blipFill>
          <a:blip r:embed="rId27">
            <a:extLst/>
          </a:blip>
          <a:stretch>
            <a:fillRect/>
          </a:stretch>
        </p:blipFill>
        <p:spPr>
          <a:xfrm>
            <a:off x="12554229" y="3458070"/>
            <a:ext cx="63513" cy="50801"/>
          </a:xfrm>
          <a:prstGeom prst="rect">
            <a:avLst/>
          </a:prstGeom>
          <a:ln w="12700">
            <a:miter lim="400000"/>
          </a:ln>
        </p:spPr>
      </p:pic>
      <p:pic>
        <p:nvPicPr>
          <p:cNvPr id="2217" name="Vector" descr="Vector"/>
          <p:cNvPicPr>
            <a:picLocks noChangeAspect="1"/>
          </p:cNvPicPr>
          <p:nvPr/>
        </p:nvPicPr>
        <p:blipFill>
          <a:blip r:embed="rId28">
            <a:extLst/>
          </a:blip>
          <a:stretch>
            <a:fillRect/>
          </a:stretch>
        </p:blipFill>
        <p:spPr>
          <a:xfrm>
            <a:off x="12755631" y="3313111"/>
            <a:ext cx="63502" cy="50801"/>
          </a:xfrm>
          <a:prstGeom prst="rect">
            <a:avLst/>
          </a:prstGeom>
          <a:ln w="12700">
            <a:miter lim="400000"/>
          </a:ln>
        </p:spPr>
      </p:pic>
      <p:pic>
        <p:nvPicPr>
          <p:cNvPr id="2218" name="Vector" descr="Vector"/>
          <p:cNvPicPr>
            <a:picLocks noChangeAspect="1"/>
          </p:cNvPicPr>
          <p:nvPr/>
        </p:nvPicPr>
        <p:blipFill>
          <a:blip r:embed="rId29">
            <a:extLst/>
          </a:blip>
          <a:stretch>
            <a:fillRect/>
          </a:stretch>
        </p:blipFill>
        <p:spPr>
          <a:xfrm>
            <a:off x="12559673" y="3359646"/>
            <a:ext cx="254027" cy="114202"/>
          </a:xfrm>
          <a:prstGeom prst="rect">
            <a:avLst/>
          </a:prstGeom>
          <a:ln w="12700">
            <a:miter lim="400000"/>
          </a:ln>
        </p:spPr>
      </p:pic>
      <p:pic>
        <p:nvPicPr>
          <p:cNvPr id="2219" name="Vector" descr="Vector"/>
          <p:cNvPicPr>
            <a:picLocks noChangeAspect="1"/>
          </p:cNvPicPr>
          <p:nvPr/>
        </p:nvPicPr>
        <p:blipFill>
          <a:blip r:embed="rId30">
            <a:extLst/>
          </a:blip>
          <a:stretch>
            <a:fillRect/>
          </a:stretch>
        </p:blipFill>
        <p:spPr>
          <a:xfrm>
            <a:off x="12655270" y="3452018"/>
            <a:ext cx="76200" cy="50801"/>
          </a:xfrm>
          <a:prstGeom prst="rect">
            <a:avLst/>
          </a:prstGeom>
          <a:ln w="12700">
            <a:miter lim="400000"/>
          </a:ln>
        </p:spPr>
      </p:pic>
      <p:pic>
        <p:nvPicPr>
          <p:cNvPr id="2220" name="Vector" descr="Vector"/>
          <p:cNvPicPr>
            <a:picLocks noChangeAspect="1"/>
          </p:cNvPicPr>
          <p:nvPr/>
        </p:nvPicPr>
        <p:blipFill>
          <a:blip r:embed="rId31">
            <a:extLst/>
          </a:blip>
          <a:stretch>
            <a:fillRect/>
          </a:stretch>
        </p:blipFill>
        <p:spPr>
          <a:xfrm>
            <a:off x="12597913" y="3524646"/>
            <a:ext cx="266729" cy="126902"/>
          </a:xfrm>
          <a:prstGeom prst="rect">
            <a:avLst/>
          </a:prstGeom>
          <a:ln w="12700">
            <a:miter lim="400000"/>
          </a:ln>
        </p:spPr>
      </p:pic>
      <p:pic>
        <p:nvPicPr>
          <p:cNvPr id="2221" name="Vector" descr="Vector"/>
          <p:cNvPicPr>
            <a:picLocks noChangeAspect="1"/>
          </p:cNvPicPr>
          <p:nvPr/>
        </p:nvPicPr>
        <p:blipFill>
          <a:blip r:embed="rId32">
            <a:extLst/>
          </a:blip>
          <a:stretch>
            <a:fillRect/>
          </a:stretch>
        </p:blipFill>
        <p:spPr>
          <a:xfrm>
            <a:off x="12665286" y="3683098"/>
            <a:ext cx="241318" cy="190501"/>
          </a:xfrm>
          <a:prstGeom prst="rect">
            <a:avLst/>
          </a:prstGeom>
          <a:ln w="12700">
            <a:miter lim="400000"/>
          </a:ln>
        </p:spPr>
      </p:pic>
      <p:pic>
        <p:nvPicPr>
          <p:cNvPr id="2222" name="Vector" descr="Vector"/>
          <p:cNvPicPr>
            <a:picLocks noChangeAspect="1"/>
          </p:cNvPicPr>
          <p:nvPr/>
        </p:nvPicPr>
        <p:blipFill>
          <a:blip r:embed="rId33">
            <a:extLst/>
          </a:blip>
          <a:stretch>
            <a:fillRect/>
          </a:stretch>
        </p:blipFill>
        <p:spPr>
          <a:xfrm>
            <a:off x="12910955" y="3679528"/>
            <a:ext cx="203177" cy="139701"/>
          </a:xfrm>
          <a:prstGeom prst="rect">
            <a:avLst/>
          </a:prstGeom>
          <a:ln w="12700">
            <a:miter lim="400000"/>
          </a:ln>
        </p:spPr>
      </p:pic>
      <p:pic>
        <p:nvPicPr>
          <p:cNvPr id="2223" name="Vector" descr="Vector"/>
          <p:cNvPicPr>
            <a:picLocks noChangeAspect="1"/>
          </p:cNvPicPr>
          <p:nvPr/>
        </p:nvPicPr>
        <p:blipFill>
          <a:blip r:embed="rId34">
            <a:extLst/>
          </a:blip>
          <a:stretch>
            <a:fillRect/>
          </a:stretch>
        </p:blipFill>
        <p:spPr>
          <a:xfrm>
            <a:off x="12878957" y="3589833"/>
            <a:ext cx="127006" cy="76201"/>
          </a:xfrm>
          <a:prstGeom prst="rect">
            <a:avLst/>
          </a:prstGeom>
          <a:ln w="12700">
            <a:miter lim="400000"/>
          </a:ln>
        </p:spPr>
      </p:pic>
      <p:pic>
        <p:nvPicPr>
          <p:cNvPr id="2224" name="Vector" descr="Vector"/>
          <p:cNvPicPr>
            <a:picLocks noChangeAspect="1"/>
          </p:cNvPicPr>
          <p:nvPr/>
        </p:nvPicPr>
        <p:blipFill>
          <a:blip r:embed="rId35">
            <a:extLst/>
          </a:blip>
          <a:stretch>
            <a:fillRect/>
          </a:stretch>
        </p:blipFill>
        <p:spPr>
          <a:xfrm>
            <a:off x="12866498" y="3507679"/>
            <a:ext cx="139704" cy="63501"/>
          </a:xfrm>
          <a:prstGeom prst="rect">
            <a:avLst/>
          </a:prstGeom>
          <a:ln w="12700">
            <a:miter lim="400000"/>
          </a:ln>
        </p:spPr>
      </p:pic>
      <p:pic>
        <p:nvPicPr>
          <p:cNvPr id="2225" name="Vector" descr="Vector"/>
          <p:cNvPicPr>
            <a:picLocks noChangeAspect="1"/>
          </p:cNvPicPr>
          <p:nvPr/>
        </p:nvPicPr>
        <p:blipFill>
          <a:blip r:embed="rId36">
            <a:extLst/>
          </a:blip>
          <a:stretch>
            <a:fillRect/>
          </a:stretch>
        </p:blipFill>
        <p:spPr>
          <a:xfrm>
            <a:off x="12864200" y="3591321"/>
            <a:ext cx="50800" cy="38101"/>
          </a:xfrm>
          <a:prstGeom prst="rect">
            <a:avLst/>
          </a:prstGeom>
          <a:ln w="12700">
            <a:miter lim="400000"/>
          </a:ln>
        </p:spPr>
      </p:pic>
      <p:pic>
        <p:nvPicPr>
          <p:cNvPr id="2226" name="Vector" descr="Vector"/>
          <p:cNvPicPr>
            <a:picLocks noChangeAspect="1"/>
          </p:cNvPicPr>
          <p:nvPr/>
        </p:nvPicPr>
        <p:blipFill>
          <a:blip r:embed="rId37">
            <a:extLst/>
          </a:blip>
          <a:stretch>
            <a:fillRect/>
          </a:stretch>
        </p:blipFill>
        <p:spPr>
          <a:xfrm>
            <a:off x="12837448" y="3651746"/>
            <a:ext cx="25401" cy="25401"/>
          </a:xfrm>
          <a:prstGeom prst="rect">
            <a:avLst/>
          </a:prstGeom>
          <a:ln w="12700">
            <a:miter lim="400000"/>
          </a:ln>
        </p:spPr>
      </p:pic>
      <p:pic>
        <p:nvPicPr>
          <p:cNvPr id="2227" name="Vector" descr="Vector"/>
          <p:cNvPicPr>
            <a:picLocks noChangeAspect="1"/>
          </p:cNvPicPr>
          <p:nvPr/>
        </p:nvPicPr>
        <p:blipFill>
          <a:blip r:embed="rId38">
            <a:extLst/>
          </a:blip>
          <a:stretch>
            <a:fillRect/>
          </a:stretch>
        </p:blipFill>
        <p:spPr>
          <a:xfrm>
            <a:off x="12900047" y="3659683"/>
            <a:ext cx="38100" cy="25401"/>
          </a:xfrm>
          <a:prstGeom prst="rect">
            <a:avLst/>
          </a:prstGeom>
          <a:ln w="12700">
            <a:miter lim="400000"/>
          </a:ln>
        </p:spPr>
      </p:pic>
      <p:pic>
        <p:nvPicPr>
          <p:cNvPr id="2228" name="Vector" descr="Vector"/>
          <p:cNvPicPr>
            <a:picLocks noChangeAspect="1"/>
          </p:cNvPicPr>
          <p:nvPr/>
        </p:nvPicPr>
        <p:blipFill>
          <a:blip r:embed="rId39">
            <a:extLst/>
          </a:blip>
          <a:stretch>
            <a:fillRect/>
          </a:stretch>
        </p:blipFill>
        <p:spPr>
          <a:xfrm>
            <a:off x="12939000" y="3574950"/>
            <a:ext cx="25401" cy="24385"/>
          </a:xfrm>
          <a:prstGeom prst="rect">
            <a:avLst/>
          </a:prstGeom>
          <a:ln w="12700">
            <a:miter lim="400000"/>
          </a:ln>
        </p:spPr>
      </p:pic>
      <p:pic>
        <p:nvPicPr>
          <p:cNvPr id="2229" name="Vector" descr="Vector"/>
          <p:cNvPicPr>
            <a:picLocks noChangeAspect="1"/>
          </p:cNvPicPr>
          <p:nvPr/>
        </p:nvPicPr>
        <p:blipFill>
          <a:blip r:embed="rId40">
            <a:extLst/>
          </a:blip>
          <a:stretch>
            <a:fillRect/>
          </a:stretch>
        </p:blipFill>
        <p:spPr>
          <a:xfrm>
            <a:off x="12816746" y="3390403"/>
            <a:ext cx="139708" cy="76201"/>
          </a:xfrm>
          <a:prstGeom prst="rect">
            <a:avLst/>
          </a:prstGeom>
          <a:ln w="12700">
            <a:miter lim="400000"/>
          </a:ln>
        </p:spPr>
      </p:pic>
      <p:pic>
        <p:nvPicPr>
          <p:cNvPr id="2230" name="Vector" descr="Vector"/>
          <p:cNvPicPr>
            <a:picLocks noChangeAspect="1"/>
          </p:cNvPicPr>
          <p:nvPr/>
        </p:nvPicPr>
        <p:blipFill>
          <a:blip r:embed="rId41">
            <a:extLst/>
          </a:blip>
          <a:stretch>
            <a:fillRect/>
          </a:stretch>
        </p:blipFill>
        <p:spPr>
          <a:xfrm>
            <a:off x="12965063" y="3440111"/>
            <a:ext cx="25405" cy="25401"/>
          </a:xfrm>
          <a:prstGeom prst="rect">
            <a:avLst/>
          </a:prstGeom>
          <a:ln w="12700">
            <a:miter lim="400000"/>
          </a:ln>
        </p:spPr>
      </p:pic>
      <p:pic>
        <p:nvPicPr>
          <p:cNvPr id="2231" name="Vector" descr="Vector"/>
          <p:cNvPicPr>
            <a:picLocks noChangeAspect="1"/>
          </p:cNvPicPr>
          <p:nvPr/>
        </p:nvPicPr>
        <p:blipFill>
          <a:blip r:embed="rId42">
            <a:extLst/>
          </a:blip>
          <a:stretch>
            <a:fillRect/>
          </a:stretch>
        </p:blipFill>
        <p:spPr>
          <a:xfrm>
            <a:off x="12895193" y="3460650"/>
            <a:ext cx="126997" cy="38101"/>
          </a:xfrm>
          <a:prstGeom prst="rect">
            <a:avLst/>
          </a:prstGeom>
          <a:ln w="12700">
            <a:miter lim="400000"/>
          </a:ln>
        </p:spPr>
      </p:pic>
      <p:pic>
        <p:nvPicPr>
          <p:cNvPr id="2232" name="Vector" descr="Vector"/>
          <p:cNvPicPr>
            <a:picLocks noChangeAspect="1"/>
          </p:cNvPicPr>
          <p:nvPr/>
        </p:nvPicPr>
        <p:blipFill>
          <a:blip r:embed="rId43">
            <a:extLst/>
          </a:blip>
          <a:stretch>
            <a:fillRect/>
          </a:stretch>
        </p:blipFill>
        <p:spPr>
          <a:xfrm>
            <a:off x="13333052" y="6457751"/>
            <a:ext cx="419123" cy="165101"/>
          </a:xfrm>
          <a:prstGeom prst="rect">
            <a:avLst/>
          </a:prstGeom>
          <a:ln w="12700">
            <a:miter lim="400000"/>
          </a:ln>
        </p:spPr>
      </p:pic>
      <p:pic>
        <p:nvPicPr>
          <p:cNvPr id="2233" name="Vector" descr="Vector"/>
          <p:cNvPicPr>
            <a:picLocks noChangeAspect="1"/>
          </p:cNvPicPr>
          <p:nvPr/>
        </p:nvPicPr>
        <p:blipFill>
          <a:blip r:embed="rId44">
            <a:extLst/>
          </a:blip>
          <a:stretch>
            <a:fillRect/>
          </a:stretch>
        </p:blipFill>
        <p:spPr>
          <a:xfrm>
            <a:off x="13410925" y="6520061"/>
            <a:ext cx="38105" cy="25401"/>
          </a:xfrm>
          <a:prstGeom prst="rect">
            <a:avLst/>
          </a:prstGeom>
          <a:ln w="12700">
            <a:miter lim="400000"/>
          </a:ln>
        </p:spPr>
      </p:pic>
      <p:pic>
        <p:nvPicPr>
          <p:cNvPr id="2234" name="Vector" descr="Vector"/>
          <p:cNvPicPr>
            <a:picLocks noChangeAspect="1"/>
          </p:cNvPicPr>
          <p:nvPr/>
        </p:nvPicPr>
        <p:blipFill>
          <a:blip r:embed="rId45">
            <a:extLst/>
          </a:blip>
          <a:stretch>
            <a:fillRect/>
          </a:stretch>
        </p:blipFill>
        <p:spPr>
          <a:xfrm>
            <a:off x="13580983" y="6650732"/>
            <a:ext cx="88908" cy="50801"/>
          </a:xfrm>
          <a:prstGeom prst="rect">
            <a:avLst/>
          </a:prstGeom>
          <a:ln w="12700">
            <a:miter lim="400000"/>
          </a:ln>
        </p:spPr>
      </p:pic>
      <p:pic>
        <p:nvPicPr>
          <p:cNvPr id="2235" name="Vector" descr="Vector"/>
          <p:cNvPicPr>
            <a:picLocks noChangeAspect="1"/>
          </p:cNvPicPr>
          <p:nvPr/>
        </p:nvPicPr>
        <p:blipFill>
          <a:blip r:embed="rId46">
            <a:extLst/>
          </a:blip>
          <a:stretch>
            <a:fillRect/>
          </a:stretch>
        </p:blipFill>
        <p:spPr>
          <a:xfrm>
            <a:off x="13719175" y="6592392"/>
            <a:ext cx="253991" cy="114399"/>
          </a:xfrm>
          <a:prstGeom prst="rect">
            <a:avLst/>
          </a:prstGeom>
          <a:ln w="12700">
            <a:miter lim="400000"/>
          </a:ln>
        </p:spPr>
      </p:pic>
      <p:pic>
        <p:nvPicPr>
          <p:cNvPr id="2236" name="Vector" descr="Vector"/>
          <p:cNvPicPr>
            <a:picLocks noChangeAspect="1"/>
          </p:cNvPicPr>
          <p:nvPr/>
        </p:nvPicPr>
        <p:blipFill>
          <a:blip r:embed="rId47">
            <a:extLst/>
          </a:blip>
          <a:stretch>
            <a:fillRect/>
          </a:stretch>
        </p:blipFill>
        <p:spPr>
          <a:xfrm>
            <a:off x="13991364" y="6655296"/>
            <a:ext cx="50802" cy="38101"/>
          </a:xfrm>
          <a:prstGeom prst="rect">
            <a:avLst/>
          </a:prstGeom>
          <a:ln w="12700">
            <a:miter lim="400000"/>
          </a:ln>
        </p:spPr>
      </p:pic>
      <p:pic>
        <p:nvPicPr>
          <p:cNvPr id="2237" name="Vector" descr="Vector"/>
          <p:cNvPicPr>
            <a:picLocks noChangeAspect="1"/>
          </p:cNvPicPr>
          <p:nvPr/>
        </p:nvPicPr>
        <p:blipFill>
          <a:blip r:embed="rId48">
            <a:extLst/>
          </a:blip>
          <a:stretch>
            <a:fillRect/>
          </a:stretch>
        </p:blipFill>
        <p:spPr>
          <a:xfrm>
            <a:off x="13583467" y="6362105"/>
            <a:ext cx="50814" cy="76201"/>
          </a:xfrm>
          <a:prstGeom prst="rect">
            <a:avLst/>
          </a:prstGeom>
          <a:ln w="12700">
            <a:miter lim="400000"/>
          </a:ln>
        </p:spPr>
      </p:pic>
      <p:pic>
        <p:nvPicPr>
          <p:cNvPr id="2238" name="Vector" descr="Vector"/>
          <p:cNvPicPr>
            <a:picLocks noChangeAspect="1"/>
          </p:cNvPicPr>
          <p:nvPr/>
        </p:nvPicPr>
        <p:blipFill>
          <a:blip r:embed="rId49">
            <a:extLst/>
          </a:blip>
          <a:stretch>
            <a:fillRect/>
          </a:stretch>
        </p:blipFill>
        <p:spPr>
          <a:xfrm>
            <a:off x="13763978" y="6542385"/>
            <a:ext cx="38100" cy="38101"/>
          </a:xfrm>
          <a:prstGeom prst="rect">
            <a:avLst/>
          </a:prstGeom>
          <a:ln w="12700">
            <a:miter lim="400000"/>
          </a:ln>
        </p:spPr>
      </p:pic>
      <p:pic>
        <p:nvPicPr>
          <p:cNvPr id="2239" name="Vector" descr="Vector"/>
          <p:cNvPicPr>
            <a:picLocks noChangeAspect="1"/>
          </p:cNvPicPr>
          <p:nvPr/>
        </p:nvPicPr>
        <p:blipFill>
          <a:blip r:embed="rId50">
            <a:extLst/>
          </a:blip>
          <a:stretch>
            <a:fillRect/>
          </a:stretch>
        </p:blipFill>
        <p:spPr>
          <a:xfrm>
            <a:off x="13808885" y="6510239"/>
            <a:ext cx="63504" cy="38101"/>
          </a:xfrm>
          <a:prstGeom prst="rect">
            <a:avLst/>
          </a:prstGeom>
          <a:ln w="12700">
            <a:miter lim="400000"/>
          </a:ln>
        </p:spPr>
      </p:pic>
      <p:pic>
        <p:nvPicPr>
          <p:cNvPr id="2240" name="Vector" descr="Vector"/>
          <p:cNvPicPr>
            <a:picLocks noChangeAspect="1"/>
          </p:cNvPicPr>
          <p:nvPr/>
        </p:nvPicPr>
        <p:blipFill>
          <a:blip r:embed="rId51">
            <a:extLst/>
          </a:blip>
          <a:stretch>
            <a:fillRect/>
          </a:stretch>
        </p:blipFill>
        <p:spPr>
          <a:xfrm>
            <a:off x="13691201" y="6402189"/>
            <a:ext cx="25390" cy="50801"/>
          </a:xfrm>
          <a:prstGeom prst="rect">
            <a:avLst/>
          </a:prstGeom>
          <a:ln w="12700">
            <a:miter lim="400000"/>
          </a:ln>
        </p:spPr>
      </p:pic>
      <p:pic>
        <p:nvPicPr>
          <p:cNvPr id="2241" name="Vector" descr="Vector"/>
          <p:cNvPicPr>
            <a:picLocks noChangeAspect="1"/>
          </p:cNvPicPr>
          <p:nvPr/>
        </p:nvPicPr>
        <p:blipFill>
          <a:blip r:embed="rId52">
            <a:extLst/>
          </a:blip>
          <a:stretch>
            <a:fillRect/>
          </a:stretch>
        </p:blipFill>
        <p:spPr>
          <a:xfrm>
            <a:off x="13402977" y="4883745"/>
            <a:ext cx="50805" cy="38101"/>
          </a:xfrm>
          <a:prstGeom prst="rect">
            <a:avLst/>
          </a:prstGeom>
          <a:ln w="12700">
            <a:miter lim="400000"/>
          </a:ln>
        </p:spPr>
      </p:pic>
      <p:pic>
        <p:nvPicPr>
          <p:cNvPr id="2242" name="Vector" descr="Vector"/>
          <p:cNvPicPr>
            <a:picLocks noChangeAspect="1"/>
          </p:cNvPicPr>
          <p:nvPr/>
        </p:nvPicPr>
        <p:blipFill>
          <a:blip r:embed="rId53">
            <a:extLst/>
          </a:blip>
          <a:stretch>
            <a:fillRect/>
          </a:stretch>
        </p:blipFill>
        <p:spPr>
          <a:xfrm>
            <a:off x="13476092" y="4946749"/>
            <a:ext cx="38103" cy="25401"/>
          </a:xfrm>
          <a:prstGeom prst="rect">
            <a:avLst/>
          </a:prstGeom>
          <a:ln w="12700">
            <a:miter lim="400000"/>
          </a:ln>
        </p:spPr>
      </p:pic>
      <p:pic>
        <p:nvPicPr>
          <p:cNvPr id="2243" name="Vector" descr="Vector"/>
          <p:cNvPicPr>
            <a:picLocks noChangeAspect="1"/>
          </p:cNvPicPr>
          <p:nvPr/>
        </p:nvPicPr>
        <p:blipFill>
          <a:blip r:embed="rId54">
            <a:extLst/>
          </a:blip>
          <a:stretch>
            <a:fillRect/>
          </a:stretch>
        </p:blipFill>
        <p:spPr>
          <a:xfrm>
            <a:off x="13461572" y="4888408"/>
            <a:ext cx="25405" cy="25401"/>
          </a:xfrm>
          <a:prstGeom prst="rect">
            <a:avLst/>
          </a:prstGeom>
          <a:ln w="12700">
            <a:miter lim="400000"/>
          </a:ln>
        </p:spPr>
      </p:pic>
      <p:pic>
        <p:nvPicPr>
          <p:cNvPr id="2244" name="Vector" descr="Vector"/>
          <p:cNvPicPr>
            <a:picLocks noChangeAspect="1"/>
          </p:cNvPicPr>
          <p:nvPr/>
        </p:nvPicPr>
        <p:blipFill>
          <a:blip r:embed="rId55">
            <a:extLst/>
          </a:blip>
          <a:stretch>
            <a:fillRect/>
          </a:stretch>
        </p:blipFill>
        <p:spPr>
          <a:xfrm>
            <a:off x="13459381" y="4730154"/>
            <a:ext cx="63498" cy="50801"/>
          </a:xfrm>
          <a:prstGeom prst="rect">
            <a:avLst/>
          </a:prstGeom>
          <a:ln w="12700">
            <a:miter lim="400000"/>
          </a:ln>
        </p:spPr>
      </p:pic>
      <p:pic>
        <p:nvPicPr>
          <p:cNvPr id="2245" name="Vector" descr="Vector"/>
          <p:cNvPicPr>
            <a:picLocks noChangeAspect="1"/>
          </p:cNvPicPr>
          <p:nvPr/>
        </p:nvPicPr>
        <p:blipFill>
          <a:blip r:embed="rId56">
            <a:extLst/>
          </a:blip>
          <a:stretch>
            <a:fillRect/>
          </a:stretch>
        </p:blipFill>
        <p:spPr>
          <a:xfrm>
            <a:off x="13438981" y="4569717"/>
            <a:ext cx="38097" cy="63501"/>
          </a:xfrm>
          <a:prstGeom prst="rect">
            <a:avLst/>
          </a:prstGeom>
          <a:ln w="12700">
            <a:miter lim="400000"/>
          </a:ln>
        </p:spPr>
      </p:pic>
      <p:pic>
        <p:nvPicPr>
          <p:cNvPr id="2246" name="Vector" descr="Vector"/>
          <p:cNvPicPr>
            <a:picLocks noChangeAspect="1"/>
          </p:cNvPicPr>
          <p:nvPr/>
        </p:nvPicPr>
        <p:blipFill>
          <a:blip r:embed="rId57">
            <a:extLst/>
          </a:blip>
          <a:stretch>
            <a:fillRect/>
          </a:stretch>
        </p:blipFill>
        <p:spPr>
          <a:xfrm>
            <a:off x="13214767" y="4301728"/>
            <a:ext cx="266698" cy="114301"/>
          </a:xfrm>
          <a:prstGeom prst="rect">
            <a:avLst/>
          </a:prstGeom>
          <a:ln w="12700">
            <a:miter lim="400000"/>
          </a:ln>
        </p:spPr>
      </p:pic>
      <p:pic>
        <p:nvPicPr>
          <p:cNvPr id="2247" name="Vector" descr="Vector"/>
          <p:cNvPicPr>
            <a:picLocks noChangeAspect="1"/>
          </p:cNvPicPr>
          <p:nvPr/>
        </p:nvPicPr>
        <p:blipFill>
          <a:blip r:embed="rId58">
            <a:extLst/>
          </a:blip>
          <a:stretch>
            <a:fillRect/>
          </a:stretch>
        </p:blipFill>
        <p:spPr>
          <a:xfrm>
            <a:off x="13324025" y="4419600"/>
            <a:ext cx="88885" cy="63500"/>
          </a:xfrm>
          <a:prstGeom prst="rect">
            <a:avLst/>
          </a:prstGeom>
          <a:ln w="12700">
            <a:miter lim="400000"/>
          </a:ln>
        </p:spPr>
      </p:pic>
      <p:pic>
        <p:nvPicPr>
          <p:cNvPr id="2248" name="Vector" descr="Vector"/>
          <p:cNvPicPr>
            <a:picLocks noChangeAspect="1"/>
          </p:cNvPicPr>
          <p:nvPr/>
        </p:nvPicPr>
        <p:blipFill>
          <a:blip r:embed="rId59">
            <a:extLst/>
          </a:blip>
          <a:stretch>
            <a:fillRect/>
          </a:stretch>
        </p:blipFill>
        <p:spPr>
          <a:xfrm>
            <a:off x="13456397" y="4442915"/>
            <a:ext cx="50794" cy="63501"/>
          </a:xfrm>
          <a:prstGeom prst="rect">
            <a:avLst/>
          </a:prstGeom>
          <a:ln w="12700">
            <a:miter lim="400000"/>
          </a:ln>
        </p:spPr>
      </p:pic>
      <p:pic>
        <p:nvPicPr>
          <p:cNvPr id="2249" name="Vector" descr="Vector"/>
          <p:cNvPicPr>
            <a:picLocks noChangeAspect="1"/>
          </p:cNvPicPr>
          <p:nvPr/>
        </p:nvPicPr>
        <p:blipFill>
          <a:blip r:embed="rId60">
            <a:extLst/>
          </a:blip>
          <a:stretch>
            <a:fillRect/>
          </a:stretch>
        </p:blipFill>
        <p:spPr>
          <a:xfrm>
            <a:off x="13520041" y="4393505"/>
            <a:ext cx="50805" cy="25401"/>
          </a:xfrm>
          <a:prstGeom prst="rect">
            <a:avLst/>
          </a:prstGeom>
          <a:ln w="12700">
            <a:miter lim="400000"/>
          </a:ln>
        </p:spPr>
      </p:pic>
      <p:pic>
        <p:nvPicPr>
          <p:cNvPr id="2250" name="Vector" descr="Vector"/>
          <p:cNvPicPr>
            <a:picLocks noChangeAspect="1"/>
          </p:cNvPicPr>
          <p:nvPr/>
        </p:nvPicPr>
        <p:blipFill>
          <a:blip r:embed="rId61">
            <a:extLst/>
          </a:blip>
          <a:stretch>
            <a:fillRect/>
          </a:stretch>
        </p:blipFill>
        <p:spPr>
          <a:xfrm>
            <a:off x="13580583" y="4393107"/>
            <a:ext cx="25408" cy="25401"/>
          </a:xfrm>
          <a:prstGeom prst="rect">
            <a:avLst/>
          </a:prstGeom>
          <a:ln w="12700">
            <a:miter lim="400000"/>
          </a:ln>
        </p:spPr>
      </p:pic>
      <p:pic>
        <p:nvPicPr>
          <p:cNvPr id="2251" name="Vector" descr="Vector"/>
          <p:cNvPicPr>
            <a:picLocks noChangeAspect="1"/>
          </p:cNvPicPr>
          <p:nvPr/>
        </p:nvPicPr>
        <p:blipFill>
          <a:blip r:embed="rId62">
            <a:extLst/>
          </a:blip>
          <a:stretch>
            <a:fillRect/>
          </a:stretch>
        </p:blipFill>
        <p:spPr>
          <a:xfrm>
            <a:off x="13541978" y="4367510"/>
            <a:ext cx="25403" cy="25401"/>
          </a:xfrm>
          <a:prstGeom prst="rect">
            <a:avLst/>
          </a:prstGeom>
          <a:ln w="12700">
            <a:miter lim="400000"/>
          </a:ln>
        </p:spPr>
      </p:pic>
      <p:pic>
        <p:nvPicPr>
          <p:cNvPr id="2252" name="Vector" descr="Vector"/>
          <p:cNvPicPr>
            <a:picLocks noChangeAspect="1"/>
          </p:cNvPicPr>
          <p:nvPr/>
        </p:nvPicPr>
        <p:blipFill>
          <a:blip r:embed="rId63">
            <a:extLst/>
          </a:blip>
          <a:stretch>
            <a:fillRect/>
          </a:stretch>
        </p:blipFill>
        <p:spPr>
          <a:xfrm>
            <a:off x="13013089" y="3531194"/>
            <a:ext cx="482624" cy="152302"/>
          </a:xfrm>
          <a:prstGeom prst="rect">
            <a:avLst/>
          </a:prstGeom>
          <a:ln w="12700">
            <a:miter lim="400000"/>
          </a:ln>
        </p:spPr>
      </p:pic>
      <p:pic>
        <p:nvPicPr>
          <p:cNvPr id="2253" name="Vector" descr="Vector"/>
          <p:cNvPicPr>
            <a:picLocks noChangeAspect="1"/>
          </p:cNvPicPr>
          <p:nvPr/>
        </p:nvPicPr>
        <p:blipFill>
          <a:blip r:embed="rId64">
            <a:extLst/>
          </a:blip>
          <a:stretch>
            <a:fillRect/>
          </a:stretch>
        </p:blipFill>
        <p:spPr>
          <a:xfrm>
            <a:off x="13068259" y="3468687"/>
            <a:ext cx="63508" cy="50801"/>
          </a:xfrm>
          <a:prstGeom prst="rect">
            <a:avLst/>
          </a:prstGeom>
          <a:ln w="12700">
            <a:miter lim="400000"/>
          </a:ln>
        </p:spPr>
      </p:pic>
      <p:pic>
        <p:nvPicPr>
          <p:cNvPr id="2254" name="Vector" descr="Vector"/>
          <p:cNvPicPr>
            <a:picLocks noChangeAspect="1"/>
          </p:cNvPicPr>
          <p:nvPr/>
        </p:nvPicPr>
        <p:blipFill>
          <a:blip r:embed="rId65">
            <a:extLst/>
          </a:blip>
          <a:stretch>
            <a:fillRect/>
          </a:stretch>
        </p:blipFill>
        <p:spPr>
          <a:xfrm>
            <a:off x="12889364" y="3250108"/>
            <a:ext cx="381012" cy="203102"/>
          </a:xfrm>
          <a:prstGeom prst="rect">
            <a:avLst/>
          </a:prstGeom>
          <a:ln w="12700">
            <a:miter lim="400000"/>
          </a:ln>
        </p:spPr>
      </p:pic>
      <p:pic>
        <p:nvPicPr>
          <p:cNvPr id="2255" name="Vector" descr="Vector"/>
          <p:cNvPicPr>
            <a:picLocks noChangeAspect="1"/>
          </p:cNvPicPr>
          <p:nvPr/>
        </p:nvPicPr>
        <p:blipFill>
          <a:blip r:embed="rId66">
            <a:extLst/>
          </a:blip>
          <a:stretch>
            <a:fillRect/>
          </a:stretch>
        </p:blipFill>
        <p:spPr>
          <a:xfrm>
            <a:off x="13114677" y="3699669"/>
            <a:ext cx="1028814" cy="761802"/>
          </a:xfrm>
          <a:prstGeom prst="rect">
            <a:avLst/>
          </a:prstGeom>
          <a:ln w="12700">
            <a:miter lim="400000"/>
          </a:ln>
        </p:spPr>
      </p:pic>
      <p:pic>
        <p:nvPicPr>
          <p:cNvPr id="2256" name="Vector" descr="Vector"/>
          <p:cNvPicPr>
            <a:picLocks noChangeAspect="1"/>
          </p:cNvPicPr>
          <p:nvPr/>
        </p:nvPicPr>
        <p:blipFill>
          <a:blip r:embed="rId67">
            <a:extLst/>
          </a:blip>
          <a:stretch>
            <a:fillRect/>
          </a:stretch>
        </p:blipFill>
        <p:spPr>
          <a:xfrm>
            <a:off x="13437074" y="3707606"/>
            <a:ext cx="165118" cy="76201"/>
          </a:xfrm>
          <a:prstGeom prst="rect">
            <a:avLst/>
          </a:prstGeom>
          <a:ln w="12700">
            <a:miter lim="400000"/>
          </a:ln>
        </p:spPr>
      </p:pic>
      <p:pic>
        <p:nvPicPr>
          <p:cNvPr id="2257" name="Vector" descr="Vector"/>
          <p:cNvPicPr>
            <a:picLocks noChangeAspect="1"/>
          </p:cNvPicPr>
          <p:nvPr/>
        </p:nvPicPr>
        <p:blipFill>
          <a:blip r:embed="rId68">
            <a:extLst/>
          </a:blip>
          <a:stretch>
            <a:fillRect/>
          </a:stretch>
        </p:blipFill>
        <p:spPr>
          <a:xfrm>
            <a:off x="13490480" y="4087811"/>
            <a:ext cx="50792" cy="63501"/>
          </a:xfrm>
          <a:prstGeom prst="rect">
            <a:avLst/>
          </a:prstGeom>
          <a:ln w="12700">
            <a:miter lim="400000"/>
          </a:ln>
        </p:spPr>
      </p:pic>
      <p:pic>
        <p:nvPicPr>
          <p:cNvPr id="2258" name="Vector" descr="Vector"/>
          <p:cNvPicPr>
            <a:picLocks noChangeAspect="1"/>
          </p:cNvPicPr>
          <p:nvPr/>
        </p:nvPicPr>
        <p:blipFill>
          <a:blip r:embed="rId69">
            <a:extLst/>
          </a:blip>
          <a:stretch>
            <a:fillRect/>
          </a:stretch>
        </p:blipFill>
        <p:spPr>
          <a:xfrm>
            <a:off x="13555546" y="4108747"/>
            <a:ext cx="38101" cy="25401"/>
          </a:xfrm>
          <a:prstGeom prst="rect">
            <a:avLst/>
          </a:prstGeom>
          <a:ln w="12700">
            <a:miter lim="400000"/>
          </a:ln>
        </p:spPr>
      </p:pic>
      <p:pic>
        <p:nvPicPr>
          <p:cNvPr id="2259" name="Vector" descr="Vector"/>
          <p:cNvPicPr>
            <a:picLocks noChangeAspect="1"/>
          </p:cNvPicPr>
          <p:nvPr/>
        </p:nvPicPr>
        <p:blipFill>
          <a:blip r:embed="rId70">
            <a:extLst/>
          </a:blip>
          <a:stretch>
            <a:fillRect/>
          </a:stretch>
        </p:blipFill>
        <p:spPr>
          <a:xfrm>
            <a:off x="13488379" y="4164310"/>
            <a:ext cx="50801" cy="25401"/>
          </a:xfrm>
          <a:prstGeom prst="rect">
            <a:avLst/>
          </a:prstGeom>
          <a:ln w="12700">
            <a:miter lim="400000"/>
          </a:ln>
        </p:spPr>
      </p:pic>
      <p:pic>
        <p:nvPicPr>
          <p:cNvPr id="2260" name="Vector" descr="Vector"/>
          <p:cNvPicPr>
            <a:picLocks noChangeAspect="1"/>
          </p:cNvPicPr>
          <p:nvPr/>
        </p:nvPicPr>
        <p:blipFill>
          <a:blip r:embed="rId71">
            <a:extLst/>
          </a:blip>
          <a:stretch>
            <a:fillRect/>
          </a:stretch>
        </p:blipFill>
        <p:spPr>
          <a:xfrm>
            <a:off x="13877836" y="4541043"/>
            <a:ext cx="25400" cy="25401"/>
          </a:xfrm>
          <a:prstGeom prst="rect">
            <a:avLst/>
          </a:prstGeom>
          <a:ln w="12700">
            <a:miter lim="400000"/>
          </a:ln>
        </p:spPr>
      </p:pic>
      <p:pic>
        <p:nvPicPr>
          <p:cNvPr id="2261" name="Vector" descr="Vector"/>
          <p:cNvPicPr>
            <a:picLocks noChangeAspect="1"/>
          </p:cNvPicPr>
          <p:nvPr/>
        </p:nvPicPr>
        <p:blipFill>
          <a:blip r:embed="rId72">
            <a:extLst/>
          </a:blip>
          <a:stretch>
            <a:fillRect/>
          </a:stretch>
        </p:blipFill>
        <p:spPr>
          <a:xfrm>
            <a:off x="13978743" y="4459386"/>
            <a:ext cx="50821" cy="50801"/>
          </a:xfrm>
          <a:prstGeom prst="rect">
            <a:avLst/>
          </a:prstGeom>
          <a:ln w="12700">
            <a:miter lim="400000"/>
          </a:ln>
        </p:spPr>
      </p:pic>
      <p:pic>
        <p:nvPicPr>
          <p:cNvPr id="2262" name="Vector" descr="Vector"/>
          <p:cNvPicPr>
            <a:picLocks noChangeAspect="1"/>
          </p:cNvPicPr>
          <p:nvPr/>
        </p:nvPicPr>
        <p:blipFill>
          <a:blip r:embed="rId73">
            <a:extLst/>
          </a:blip>
          <a:stretch>
            <a:fillRect/>
          </a:stretch>
        </p:blipFill>
        <p:spPr>
          <a:xfrm>
            <a:off x="14012456" y="4440138"/>
            <a:ext cx="25405" cy="25401"/>
          </a:xfrm>
          <a:prstGeom prst="rect">
            <a:avLst/>
          </a:prstGeom>
          <a:ln w="12700">
            <a:miter lim="400000"/>
          </a:ln>
        </p:spPr>
      </p:pic>
      <p:pic>
        <p:nvPicPr>
          <p:cNvPr id="2263" name="Vector" descr="Vector"/>
          <p:cNvPicPr>
            <a:picLocks noChangeAspect="1"/>
          </p:cNvPicPr>
          <p:nvPr/>
        </p:nvPicPr>
        <p:blipFill>
          <a:blip r:embed="rId74">
            <a:extLst/>
          </a:blip>
          <a:stretch>
            <a:fillRect/>
          </a:stretch>
        </p:blipFill>
        <p:spPr>
          <a:xfrm>
            <a:off x="13455322" y="6388100"/>
            <a:ext cx="50801" cy="38100"/>
          </a:xfrm>
          <a:prstGeom prst="rect">
            <a:avLst/>
          </a:prstGeom>
          <a:ln w="12700">
            <a:miter lim="400000"/>
          </a:ln>
        </p:spPr>
      </p:pic>
      <p:pic>
        <p:nvPicPr>
          <p:cNvPr id="2264" name="Vector" descr="Vector"/>
          <p:cNvPicPr>
            <a:picLocks noChangeAspect="1"/>
          </p:cNvPicPr>
          <p:nvPr/>
        </p:nvPicPr>
        <p:blipFill>
          <a:blip r:embed="rId75">
            <a:extLst/>
          </a:blip>
          <a:stretch>
            <a:fillRect/>
          </a:stretch>
        </p:blipFill>
        <p:spPr>
          <a:xfrm>
            <a:off x="13548907" y="6354266"/>
            <a:ext cx="25393" cy="25401"/>
          </a:xfrm>
          <a:prstGeom prst="rect">
            <a:avLst/>
          </a:prstGeom>
          <a:ln w="12700">
            <a:miter lim="400000"/>
          </a:ln>
        </p:spPr>
      </p:pic>
      <p:pic>
        <p:nvPicPr>
          <p:cNvPr id="2265" name="Vector" descr="Vector"/>
          <p:cNvPicPr>
            <a:picLocks noChangeAspect="1"/>
          </p:cNvPicPr>
          <p:nvPr/>
        </p:nvPicPr>
        <p:blipFill>
          <a:blip r:embed="rId76">
            <a:extLst/>
          </a:blip>
          <a:stretch>
            <a:fillRect/>
          </a:stretch>
        </p:blipFill>
        <p:spPr>
          <a:xfrm>
            <a:off x="13536640" y="6437510"/>
            <a:ext cx="25402" cy="25401"/>
          </a:xfrm>
          <a:prstGeom prst="rect">
            <a:avLst/>
          </a:prstGeom>
          <a:ln w="12700">
            <a:miter lim="400000"/>
          </a:ln>
        </p:spPr>
      </p:pic>
      <p:pic>
        <p:nvPicPr>
          <p:cNvPr id="2266" name="Vector" descr="Vector"/>
          <p:cNvPicPr>
            <a:picLocks noChangeAspect="1"/>
          </p:cNvPicPr>
          <p:nvPr/>
        </p:nvPicPr>
        <p:blipFill>
          <a:blip r:embed="rId77">
            <a:extLst/>
          </a:blip>
          <a:stretch>
            <a:fillRect/>
          </a:stretch>
        </p:blipFill>
        <p:spPr>
          <a:xfrm>
            <a:off x="13656431" y="6366370"/>
            <a:ext cx="25405" cy="38101"/>
          </a:xfrm>
          <a:prstGeom prst="rect">
            <a:avLst/>
          </a:prstGeom>
          <a:ln w="12700">
            <a:miter lim="400000"/>
          </a:ln>
        </p:spPr>
      </p:pic>
      <p:pic>
        <p:nvPicPr>
          <p:cNvPr id="2267" name="Vector" descr="Vector"/>
          <p:cNvPicPr>
            <a:picLocks noChangeAspect="1"/>
          </p:cNvPicPr>
          <p:nvPr/>
        </p:nvPicPr>
        <p:blipFill>
          <a:blip r:embed="rId78">
            <a:extLst/>
          </a:blip>
          <a:stretch>
            <a:fillRect/>
          </a:stretch>
        </p:blipFill>
        <p:spPr>
          <a:xfrm>
            <a:off x="13558528" y="6298902"/>
            <a:ext cx="88909" cy="63501"/>
          </a:xfrm>
          <a:prstGeom prst="rect">
            <a:avLst/>
          </a:prstGeom>
          <a:ln w="12700">
            <a:miter lim="400000"/>
          </a:ln>
        </p:spPr>
      </p:pic>
      <p:pic>
        <p:nvPicPr>
          <p:cNvPr id="2268" name="Vector" descr="Vector"/>
          <p:cNvPicPr>
            <a:picLocks noChangeAspect="1"/>
          </p:cNvPicPr>
          <p:nvPr/>
        </p:nvPicPr>
        <p:blipFill>
          <a:blip r:embed="rId79">
            <a:extLst/>
          </a:blip>
          <a:stretch>
            <a:fillRect/>
          </a:stretch>
        </p:blipFill>
        <p:spPr>
          <a:xfrm>
            <a:off x="13640021" y="6394946"/>
            <a:ext cx="63527" cy="76201"/>
          </a:xfrm>
          <a:prstGeom prst="rect">
            <a:avLst/>
          </a:prstGeom>
          <a:ln w="12700">
            <a:miter lim="400000"/>
          </a:ln>
        </p:spPr>
      </p:pic>
      <p:pic>
        <p:nvPicPr>
          <p:cNvPr id="2269" name="Vector" descr="Vector"/>
          <p:cNvPicPr>
            <a:picLocks noChangeAspect="1"/>
          </p:cNvPicPr>
          <p:nvPr/>
        </p:nvPicPr>
        <p:blipFill>
          <a:blip r:embed="rId80">
            <a:extLst/>
          </a:blip>
          <a:stretch>
            <a:fillRect/>
          </a:stretch>
        </p:blipFill>
        <p:spPr>
          <a:xfrm>
            <a:off x="13738631" y="6496050"/>
            <a:ext cx="25385" cy="25401"/>
          </a:xfrm>
          <a:prstGeom prst="rect">
            <a:avLst/>
          </a:prstGeom>
          <a:ln w="12700">
            <a:miter lim="400000"/>
          </a:ln>
        </p:spPr>
      </p:pic>
      <p:pic>
        <p:nvPicPr>
          <p:cNvPr id="2270" name="Vector" descr="Vector"/>
          <p:cNvPicPr>
            <a:picLocks noChangeAspect="1"/>
          </p:cNvPicPr>
          <p:nvPr/>
        </p:nvPicPr>
        <p:blipFill>
          <a:blip r:embed="rId81">
            <a:extLst/>
          </a:blip>
          <a:stretch>
            <a:fillRect/>
          </a:stretch>
        </p:blipFill>
        <p:spPr>
          <a:xfrm>
            <a:off x="13733377" y="6480670"/>
            <a:ext cx="25399" cy="25401"/>
          </a:xfrm>
          <a:prstGeom prst="rect">
            <a:avLst/>
          </a:prstGeom>
          <a:ln w="12700">
            <a:miter lim="400000"/>
          </a:ln>
        </p:spPr>
      </p:pic>
      <p:pic>
        <p:nvPicPr>
          <p:cNvPr id="2271" name="Vector" descr="Vector"/>
          <p:cNvPicPr>
            <a:picLocks noChangeAspect="1"/>
          </p:cNvPicPr>
          <p:nvPr/>
        </p:nvPicPr>
        <p:blipFill>
          <a:blip r:embed="rId82">
            <a:extLst/>
          </a:blip>
          <a:stretch>
            <a:fillRect/>
          </a:stretch>
        </p:blipFill>
        <p:spPr>
          <a:xfrm>
            <a:off x="13730811" y="6415682"/>
            <a:ext cx="25397" cy="25401"/>
          </a:xfrm>
          <a:prstGeom prst="rect">
            <a:avLst/>
          </a:prstGeom>
          <a:ln w="12700">
            <a:miter lim="400000"/>
          </a:ln>
        </p:spPr>
      </p:pic>
      <p:pic>
        <p:nvPicPr>
          <p:cNvPr id="2272" name="Vector" descr="Vector"/>
          <p:cNvPicPr>
            <a:picLocks noChangeAspect="1"/>
          </p:cNvPicPr>
          <p:nvPr/>
        </p:nvPicPr>
        <p:blipFill>
          <a:blip r:embed="rId83">
            <a:extLst/>
          </a:blip>
          <a:stretch>
            <a:fillRect/>
          </a:stretch>
        </p:blipFill>
        <p:spPr>
          <a:xfrm>
            <a:off x="13774428" y="6484441"/>
            <a:ext cx="38108" cy="25401"/>
          </a:xfrm>
          <a:prstGeom prst="rect">
            <a:avLst/>
          </a:prstGeom>
          <a:ln w="12700">
            <a:miter lim="400000"/>
          </a:ln>
        </p:spPr>
      </p:pic>
      <p:pic>
        <p:nvPicPr>
          <p:cNvPr id="2273" name="Vector" descr="Vector"/>
          <p:cNvPicPr>
            <a:picLocks noChangeAspect="1"/>
          </p:cNvPicPr>
          <p:nvPr/>
        </p:nvPicPr>
        <p:blipFill>
          <a:blip r:embed="rId84">
            <a:extLst/>
          </a:blip>
          <a:stretch>
            <a:fillRect/>
          </a:stretch>
        </p:blipFill>
        <p:spPr>
          <a:xfrm>
            <a:off x="13535783" y="6545461"/>
            <a:ext cx="63509" cy="38101"/>
          </a:xfrm>
          <a:prstGeom prst="rect">
            <a:avLst/>
          </a:prstGeom>
          <a:ln w="12700">
            <a:miter lim="400000"/>
          </a:ln>
        </p:spPr>
      </p:pic>
      <p:pic>
        <p:nvPicPr>
          <p:cNvPr id="2274" name="Vector" descr="Vector"/>
          <p:cNvPicPr>
            <a:picLocks noChangeAspect="1"/>
          </p:cNvPicPr>
          <p:nvPr/>
        </p:nvPicPr>
        <p:blipFill>
          <a:blip r:embed="rId85">
            <a:extLst/>
          </a:blip>
          <a:stretch>
            <a:fillRect/>
          </a:stretch>
        </p:blipFill>
        <p:spPr>
          <a:xfrm>
            <a:off x="13469280" y="6622950"/>
            <a:ext cx="22031" cy="24385"/>
          </a:xfrm>
          <a:prstGeom prst="rect">
            <a:avLst/>
          </a:prstGeom>
          <a:ln w="12700">
            <a:miter lim="400000"/>
          </a:ln>
        </p:spPr>
      </p:pic>
      <p:pic>
        <p:nvPicPr>
          <p:cNvPr id="2275" name="Vector" descr="Vector"/>
          <p:cNvPicPr>
            <a:picLocks noChangeAspect="1"/>
          </p:cNvPicPr>
          <p:nvPr/>
        </p:nvPicPr>
        <p:blipFill>
          <a:blip r:embed="rId86">
            <a:extLst/>
          </a:blip>
          <a:stretch>
            <a:fillRect/>
          </a:stretch>
        </p:blipFill>
        <p:spPr>
          <a:xfrm>
            <a:off x="13514046" y="6599833"/>
            <a:ext cx="25409" cy="25401"/>
          </a:xfrm>
          <a:prstGeom prst="rect">
            <a:avLst/>
          </a:prstGeom>
          <a:ln w="12700">
            <a:miter lim="400000"/>
          </a:ln>
        </p:spPr>
      </p:pic>
      <p:pic>
        <p:nvPicPr>
          <p:cNvPr id="2276" name="Vector" descr="Vector"/>
          <p:cNvPicPr>
            <a:picLocks noChangeAspect="1"/>
          </p:cNvPicPr>
          <p:nvPr/>
        </p:nvPicPr>
        <p:blipFill>
          <a:blip r:embed="rId87">
            <a:extLst/>
          </a:blip>
          <a:stretch>
            <a:fillRect/>
          </a:stretch>
        </p:blipFill>
        <p:spPr>
          <a:xfrm>
            <a:off x="14215629" y="9577089"/>
            <a:ext cx="76197" cy="63501"/>
          </a:xfrm>
          <a:prstGeom prst="rect">
            <a:avLst/>
          </a:prstGeom>
          <a:ln w="12700">
            <a:miter lim="400000"/>
          </a:ln>
        </p:spPr>
      </p:pic>
      <p:pic>
        <p:nvPicPr>
          <p:cNvPr id="2277" name="Vector" descr="Vector"/>
          <p:cNvPicPr>
            <a:picLocks noChangeAspect="1"/>
          </p:cNvPicPr>
          <p:nvPr/>
        </p:nvPicPr>
        <p:blipFill>
          <a:blip r:embed="rId88">
            <a:extLst/>
          </a:blip>
          <a:stretch>
            <a:fillRect/>
          </a:stretch>
        </p:blipFill>
        <p:spPr>
          <a:xfrm>
            <a:off x="14287521" y="9579271"/>
            <a:ext cx="76185" cy="88901"/>
          </a:xfrm>
          <a:prstGeom prst="rect">
            <a:avLst/>
          </a:prstGeom>
          <a:ln w="12700">
            <a:miter lim="400000"/>
          </a:ln>
        </p:spPr>
      </p:pic>
      <p:pic>
        <p:nvPicPr>
          <p:cNvPr id="2278" name="Vector" descr="Vector"/>
          <p:cNvPicPr>
            <a:picLocks noChangeAspect="1"/>
          </p:cNvPicPr>
          <p:nvPr/>
        </p:nvPicPr>
        <p:blipFill>
          <a:blip r:embed="rId89">
            <a:extLst/>
          </a:blip>
          <a:stretch>
            <a:fillRect/>
          </a:stretch>
        </p:blipFill>
        <p:spPr>
          <a:xfrm>
            <a:off x="13045842" y="3128169"/>
            <a:ext cx="1079485" cy="444699"/>
          </a:xfrm>
          <a:prstGeom prst="rect">
            <a:avLst/>
          </a:prstGeom>
          <a:ln w="12700">
            <a:miter lim="400000"/>
          </a:ln>
        </p:spPr>
      </p:pic>
      <p:pic>
        <p:nvPicPr>
          <p:cNvPr id="2279" name="Vector" descr="Vector"/>
          <p:cNvPicPr>
            <a:picLocks noChangeAspect="1"/>
          </p:cNvPicPr>
          <p:nvPr/>
        </p:nvPicPr>
        <p:blipFill>
          <a:blip r:embed="rId90">
            <a:extLst/>
          </a:blip>
          <a:stretch>
            <a:fillRect/>
          </a:stretch>
        </p:blipFill>
        <p:spPr>
          <a:xfrm>
            <a:off x="13711978" y="3100486"/>
            <a:ext cx="2158934" cy="1485901"/>
          </a:xfrm>
          <a:prstGeom prst="rect">
            <a:avLst/>
          </a:prstGeom>
          <a:ln w="12700">
            <a:miter lim="400000"/>
          </a:ln>
        </p:spPr>
      </p:pic>
      <p:pic>
        <p:nvPicPr>
          <p:cNvPr id="2280" name="Vector" descr="Vector"/>
          <p:cNvPicPr>
            <a:picLocks noChangeAspect="1"/>
          </p:cNvPicPr>
          <p:nvPr/>
        </p:nvPicPr>
        <p:blipFill>
          <a:blip r:embed="rId91">
            <a:extLst/>
          </a:blip>
          <a:stretch>
            <a:fillRect/>
          </a:stretch>
        </p:blipFill>
        <p:spPr>
          <a:xfrm>
            <a:off x="15441108" y="3736379"/>
            <a:ext cx="88905" cy="76201"/>
          </a:xfrm>
          <a:prstGeom prst="rect">
            <a:avLst/>
          </a:prstGeom>
          <a:ln w="12700">
            <a:miter lim="400000"/>
          </a:ln>
        </p:spPr>
      </p:pic>
      <p:pic>
        <p:nvPicPr>
          <p:cNvPr id="2281" name="Vector" descr="Vector"/>
          <p:cNvPicPr>
            <a:picLocks noChangeAspect="1"/>
          </p:cNvPicPr>
          <p:nvPr/>
        </p:nvPicPr>
        <p:blipFill>
          <a:blip r:embed="rId92">
            <a:extLst/>
          </a:blip>
          <a:stretch>
            <a:fillRect/>
          </a:stretch>
        </p:blipFill>
        <p:spPr>
          <a:xfrm>
            <a:off x="15802092" y="3816250"/>
            <a:ext cx="76201" cy="38101"/>
          </a:xfrm>
          <a:prstGeom prst="rect">
            <a:avLst/>
          </a:prstGeom>
          <a:ln w="12700">
            <a:miter lim="400000"/>
          </a:ln>
        </p:spPr>
      </p:pic>
      <p:pic>
        <p:nvPicPr>
          <p:cNvPr id="2282" name="Vector" descr="Vector"/>
          <p:cNvPicPr>
            <a:picLocks noChangeAspect="1"/>
          </p:cNvPicPr>
          <p:nvPr/>
        </p:nvPicPr>
        <p:blipFill>
          <a:blip r:embed="rId93">
            <a:extLst/>
          </a:blip>
          <a:stretch>
            <a:fillRect/>
          </a:stretch>
        </p:blipFill>
        <p:spPr>
          <a:xfrm>
            <a:off x="15617882" y="3760191"/>
            <a:ext cx="38109" cy="50801"/>
          </a:xfrm>
          <a:prstGeom prst="rect">
            <a:avLst/>
          </a:prstGeom>
          <a:ln w="12700">
            <a:miter lim="400000"/>
          </a:ln>
        </p:spPr>
      </p:pic>
      <p:pic>
        <p:nvPicPr>
          <p:cNvPr id="2283" name="Vector" descr="Vector"/>
          <p:cNvPicPr>
            <a:picLocks noChangeAspect="1"/>
          </p:cNvPicPr>
          <p:nvPr/>
        </p:nvPicPr>
        <p:blipFill>
          <a:blip r:embed="rId94">
            <a:extLst/>
          </a:blip>
          <a:stretch>
            <a:fillRect/>
          </a:stretch>
        </p:blipFill>
        <p:spPr>
          <a:xfrm>
            <a:off x="15807996" y="3624758"/>
            <a:ext cx="63488" cy="50801"/>
          </a:xfrm>
          <a:prstGeom prst="rect">
            <a:avLst/>
          </a:prstGeom>
          <a:ln w="12700">
            <a:miter lim="400000"/>
          </a:ln>
        </p:spPr>
      </p:pic>
      <p:pic>
        <p:nvPicPr>
          <p:cNvPr id="2284" name="Vector" descr="Vector"/>
          <p:cNvPicPr>
            <a:picLocks noChangeAspect="1"/>
          </p:cNvPicPr>
          <p:nvPr/>
        </p:nvPicPr>
        <p:blipFill>
          <a:blip r:embed="rId95">
            <a:extLst/>
          </a:blip>
          <a:stretch>
            <a:fillRect/>
          </a:stretch>
        </p:blipFill>
        <p:spPr>
          <a:xfrm>
            <a:off x="15428247" y="4183062"/>
            <a:ext cx="406409" cy="215901"/>
          </a:xfrm>
          <a:prstGeom prst="rect">
            <a:avLst/>
          </a:prstGeom>
          <a:ln w="12700">
            <a:miter lim="400000"/>
          </a:ln>
        </p:spPr>
      </p:pic>
      <p:pic>
        <p:nvPicPr>
          <p:cNvPr id="2285" name="Vector" descr="Vector"/>
          <p:cNvPicPr>
            <a:picLocks noChangeAspect="1"/>
          </p:cNvPicPr>
          <p:nvPr/>
        </p:nvPicPr>
        <p:blipFill>
          <a:blip r:embed="rId96">
            <a:extLst/>
          </a:blip>
          <a:stretch>
            <a:fillRect/>
          </a:stretch>
        </p:blipFill>
        <p:spPr>
          <a:xfrm>
            <a:off x="16911372" y="3215282"/>
            <a:ext cx="508030" cy="190501"/>
          </a:xfrm>
          <a:prstGeom prst="rect">
            <a:avLst/>
          </a:prstGeom>
          <a:ln w="12700">
            <a:miter lim="400000"/>
          </a:ln>
        </p:spPr>
      </p:pic>
      <p:pic>
        <p:nvPicPr>
          <p:cNvPr id="2286" name="Vector" descr="Vector"/>
          <p:cNvPicPr>
            <a:picLocks noChangeAspect="1"/>
          </p:cNvPicPr>
          <p:nvPr/>
        </p:nvPicPr>
        <p:blipFill>
          <a:blip r:embed="rId97">
            <a:extLst/>
          </a:blip>
          <a:stretch>
            <a:fillRect/>
          </a:stretch>
        </p:blipFill>
        <p:spPr>
          <a:xfrm>
            <a:off x="17188902" y="3191569"/>
            <a:ext cx="330203" cy="88802"/>
          </a:xfrm>
          <a:prstGeom prst="rect">
            <a:avLst/>
          </a:prstGeom>
          <a:ln w="12700">
            <a:miter lim="400000"/>
          </a:ln>
        </p:spPr>
      </p:pic>
      <p:pic>
        <p:nvPicPr>
          <p:cNvPr id="2287" name="Vector" descr="Vector"/>
          <p:cNvPicPr>
            <a:picLocks noChangeAspect="1"/>
          </p:cNvPicPr>
          <p:nvPr/>
        </p:nvPicPr>
        <p:blipFill>
          <a:blip r:embed="rId98">
            <a:extLst/>
          </a:blip>
          <a:stretch>
            <a:fillRect/>
          </a:stretch>
        </p:blipFill>
        <p:spPr>
          <a:xfrm>
            <a:off x="22976140" y="8964215"/>
            <a:ext cx="190497" cy="228601"/>
          </a:xfrm>
          <a:prstGeom prst="rect">
            <a:avLst/>
          </a:prstGeom>
          <a:ln w="12700">
            <a:miter lim="400000"/>
          </a:ln>
        </p:spPr>
      </p:pic>
      <p:pic>
        <p:nvPicPr>
          <p:cNvPr id="2288" name="Vector" descr="Vector"/>
          <p:cNvPicPr>
            <a:picLocks noChangeAspect="1"/>
          </p:cNvPicPr>
          <p:nvPr/>
        </p:nvPicPr>
        <p:blipFill>
          <a:blip r:embed="rId99">
            <a:extLst/>
          </a:blip>
          <a:stretch>
            <a:fillRect/>
          </a:stretch>
        </p:blipFill>
        <p:spPr>
          <a:xfrm>
            <a:off x="22940036" y="8868171"/>
            <a:ext cx="88964" cy="127001"/>
          </a:xfrm>
          <a:prstGeom prst="rect">
            <a:avLst/>
          </a:prstGeom>
          <a:ln w="12700">
            <a:miter lim="400000"/>
          </a:ln>
        </p:spPr>
      </p:pic>
      <p:pic>
        <p:nvPicPr>
          <p:cNvPr id="2289" name="Vector" descr="Vector"/>
          <p:cNvPicPr>
            <a:picLocks noChangeAspect="1"/>
          </p:cNvPicPr>
          <p:nvPr/>
        </p:nvPicPr>
        <p:blipFill>
          <a:blip r:embed="rId100">
            <a:extLst/>
          </a:blip>
          <a:stretch>
            <a:fillRect/>
          </a:stretch>
        </p:blipFill>
        <p:spPr>
          <a:xfrm>
            <a:off x="22703389" y="9130109"/>
            <a:ext cx="304737" cy="279500"/>
          </a:xfrm>
          <a:prstGeom prst="rect">
            <a:avLst/>
          </a:prstGeom>
          <a:ln w="12700">
            <a:miter lim="400000"/>
          </a:ln>
        </p:spPr>
      </p:pic>
      <p:pic>
        <p:nvPicPr>
          <p:cNvPr id="2290" name="Vector" descr="Vector"/>
          <p:cNvPicPr>
            <a:picLocks noChangeAspect="1"/>
          </p:cNvPicPr>
          <p:nvPr/>
        </p:nvPicPr>
        <p:blipFill>
          <a:blip r:embed="rId101">
            <a:extLst/>
          </a:blip>
          <a:stretch>
            <a:fillRect/>
          </a:stretch>
        </p:blipFill>
        <p:spPr>
          <a:xfrm>
            <a:off x="22737191" y="9395420"/>
            <a:ext cx="38095" cy="63501"/>
          </a:xfrm>
          <a:prstGeom prst="rect">
            <a:avLst/>
          </a:prstGeom>
          <a:ln w="12700">
            <a:miter lim="400000"/>
          </a:ln>
        </p:spPr>
      </p:pic>
      <p:pic>
        <p:nvPicPr>
          <p:cNvPr id="2291" name="Vector" descr="Vector"/>
          <p:cNvPicPr>
            <a:picLocks noChangeAspect="1"/>
          </p:cNvPicPr>
          <p:nvPr/>
        </p:nvPicPr>
        <p:blipFill>
          <a:blip r:embed="rId102">
            <a:extLst/>
          </a:blip>
          <a:stretch>
            <a:fillRect/>
          </a:stretch>
        </p:blipFill>
        <p:spPr>
          <a:xfrm>
            <a:off x="18108445" y="7942262"/>
            <a:ext cx="291994" cy="571600"/>
          </a:xfrm>
          <a:prstGeom prst="rect">
            <a:avLst/>
          </a:prstGeom>
          <a:ln w="12700">
            <a:miter lim="400000"/>
          </a:ln>
        </p:spPr>
      </p:pic>
      <p:pic>
        <p:nvPicPr>
          <p:cNvPr id="2292" name="Vector" descr="Vector"/>
          <p:cNvPicPr>
            <a:picLocks noChangeAspect="1"/>
          </p:cNvPicPr>
          <p:nvPr/>
        </p:nvPicPr>
        <p:blipFill>
          <a:blip r:embed="rId103">
            <a:extLst/>
          </a:blip>
          <a:stretch>
            <a:fillRect/>
          </a:stretch>
        </p:blipFill>
        <p:spPr>
          <a:xfrm>
            <a:off x="18556963" y="8300143"/>
            <a:ext cx="50804" cy="38101"/>
          </a:xfrm>
          <a:prstGeom prst="rect">
            <a:avLst/>
          </a:prstGeom>
          <a:ln w="12700">
            <a:miter lim="400000"/>
          </a:ln>
        </p:spPr>
      </p:pic>
      <p:pic>
        <p:nvPicPr>
          <p:cNvPr id="2293" name="Vector" descr="Vector"/>
          <p:cNvPicPr>
            <a:picLocks noChangeAspect="1"/>
          </p:cNvPicPr>
          <p:nvPr/>
        </p:nvPicPr>
        <p:blipFill>
          <a:blip r:embed="rId104">
            <a:extLst/>
          </a:blip>
          <a:stretch>
            <a:fillRect/>
          </a:stretch>
        </p:blipFill>
        <p:spPr>
          <a:xfrm>
            <a:off x="18642800" y="8270179"/>
            <a:ext cx="25398" cy="38101"/>
          </a:xfrm>
          <a:prstGeom prst="rect">
            <a:avLst/>
          </a:prstGeom>
          <a:ln w="12700">
            <a:miter lim="400000"/>
          </a:ln>
        </p:spPr>
      </p:pic>
      <p:pic>
        <p:nvPicPr>
          <p:cNvPr id="2294" name="Vector" descr="Vector"/>
          <p:cNvPicPr>
            <a:picLocks noChangeAspect="1"/>
          </p:cNvPicPr>
          <p:nvPr/>
        </p:nvPicPr>
        <p:blipFill>
          <a:blip r:embed="rId105">
            <a:extLst/>
          </a:blip>
          <a:stretch>
            <a:fillRect/>
          </a:stretch>
        </p:blipFill>
        <p:spPr>
          <a:xfrm>
            <a:off x="21895007" y="9130903"/>
            <a:ext cx="152420" cy="139701"/>
          </a:xfrm>
          <a:prstGeom prst="rect">
            <a:avLst/>
          </a:prstGeom>
          <a:ln w="12700">
            <a:miter lim="400000"/>
          </a:ln>
        </p:spPr>
      </p:pic>
      <p:pic>
        <p:nvPicPr>
          <p:cNvPr id="2295" name="Vector" descr="Vector"/>
          <p:cNvPicPr>
            <a:picLocks noChangeAspect="1"/>
          </p:cNvPicPr>
          <p:nvPr/>
        </p:nvPicPr>
        <p:blipFill>
          <a:blip r:embed="rId106">
            <a:extLst/>
          </a:blip>
          <a:stretch>
            <a:fillRect/>
          </a:stretch>
        </p:blipFill>
        <p:spPr>
          <a:xfrm>
            <a:off x="21862330" y="9090818"/>
            <a:ext cx="25401" cy="38101"/>
          </a:xfrm>
          <a:prstGeom prst="rect">
            <a:avLst/>
          </a:prstGeom>
          <a:ln w="12700">
            <a:miter lim="400000"/>
          </a:ln>
        </p:spPr>
      </p:pic>
      <p:pic>
        <p:nvPicPr>
          <p:cNvPr id="2296" name="Vector" descr="Vector"/>
          <p:cNvPicPr>
            <a:picLocks noChangeAspect="1"/>
          </p:cNvPicPr>
          <p:nvPr/>
        </p:nvPicPr>
        <p:blipFill>
          <a:blip r:embed="rId107">
            <a:extLst/>
          </a:blip>
          <a:stretch>
            <a:fillRect/>
          </a:stretch>
        </p:blipFill>
        <p:spPr>
          <a:xfrm>
            <a:off x="22010537" y="9094886"/>
            <a:ext cx="38123" cy="50801"/>
          </a:xfrm>
          <a:prstGeom prst="rect">
            <a:avLst/>
          </a:prstGeom>
          <a:ln w="12700">
            <a:miter lim="400000"/>
          </a:ln>
        </p:spPr>
      </p:pic>
      <p:pic>
        <p:nvPicPr>
          <p:cNvPr id="2297" name="Vector" descr="Vector"/>
          <p:cNvPicPr>
            <a:picLocks noChangeAspect="1"/>
          </p:cNvPicPr>
          <p:nvPr/>
        </p:nvPicPr>
        <p:blipFill>
          <a:blip r:embed="rId108">
            <a:extLst/>
          </a:blip>
          <a:stretch>
            <a:fillRect/>
          </a:stretch>
        </p:blipFill>
        <p:spPr>
          <a:xfrm>
            <a:off x="18489350" y="6896298"/>
            <a:ext cx="63500" cy="38101"/>
          </a:xfrm>
          <a:prstGeom prst="rect">
            <a:avLst/>
          </a:prstGeom>
          <a:ln w="12700">
            <a:miter lim="400000"/>
          </a:ln>
        </p:spPr>
      </p:pic>
      <p:pic>
        <p:nvPicPr>
          <p:cNvPr id="2298" name="Vector" descr="Vector"/>
          <p:cNvPicPr>
            <a:picLocks noChangeAspect="1"/>
          </p:cNvPicPr>
          <p:nvPr/>
        </p:nvPicPr>
        <p:blipFill>
          <a:blip r:embed="rId109">
            <a:extLst/>
          </a:blip>
          <a:stretch>
            <a:fillRect/>
          </a:stretch>
        </p:blipFill>
        <p:spPr>
          <a:xfrm>
            <a:off x="22607686" y="8266707"/>
            <a:ext cx="127033" cy="114301"/>
          </a:xfrm>
          <a:prstGeom prst="rect">
            <a:avLst/>
          </a:prstGeom>
          <a:ln w="12700">
            <a:miter lim="400000"/>
          </a:ln>
        </p:spPr>
      </p:pic>
      <p:pic>
        <p:nvPicPr>
          <p:cNvPr id="2299" name="Vector" descr="Vector"/>
          <p:cNvPicPr>
            <a:picLocks noChangeAspect="1"/>
          </p:cNvPicPr>
          <p:nvPr/>
        </p:nvPicPr>
        <p:blipFill>
          <a:blip r:embed="rId110">
            <a:extLst/>
          </a:blip>
          <a:stretch>
            <a:fillRect/>
          </a:stretch>
        </p:blipFill>
        <p:spPr>
          <a:xfrm>
            <a:off x="22726997" y="8294985"/>
            <a:ext cx="38114" cy="38101"/>
          </a:xfrm>
          <a:prstGeom prst="rect">
            <a:avLst/>
          </a:prstGeom>
          <a:ln w="12700">
            <a:miter lim="400000"/>
          </a:ln>
        </p:spPr>
      </p:pic>
      <p:pic>
        <p:nvPicPr>
          <p:cNvPr id="2300" name="Vector" descr="Vector"/>
          <p:cNvPicPr>
            <a:picLocks noChangeAspect="1"/>
          </p:cNvPicPr>
          <p:nvPr/>
        </p:nvPicPr>
        <p:blipFill>
          <a:blip r:embed="rId111">
            <a:extLst/>
          </a:blip>
          <a:stretch>
            <a:fillRect/>
          </a:stretch>
        </p:blipFill>
        <p:spPr>
          <a:xfrm>
            <a:off x="22753783" y="8324949"/>
            <a:ext cx="25403" cy="38101"/>
          </a:xfrm>
          <a:prstGeom prst="rect">
            <a:avLst/>
          </a:prstGeom>
          <a:ln w="12700">
            <a:miter lim="400000"/>
          </a:ln>
        </p:spPr>
      </p:pic>
      <p:pic>
        <p:nvPicPr>
          <p:cNvPr id="2301" name="Vector" descr="Vector"/>
          <p:cNvPicPr>
            <a:picLocks noChangeAspect="1"/>
          </p:cNvPicPr>
          <p:nvPr/>
        </p:nvPicPr>
        <p:blipFill>
          <a:blip r:embed="rId112">
            <a:extLst/>
          </a:blip>
          <a:stretch>
            <a:fillRect/>
          </a:stretch>
        </p:blipFill>
        <p:spPr>
          <a:xfrm>
            <a:off x="23110370" y="8154392"/>
            <a:ext cx="63501" cy="63501"/>
          </a:xfrm>
          <a:prstGeom prst="rect">
            <a:avLst/>
          </a:prstGeom>
          <a:ln w="12700">
            <a:miter lim="400000"/>
          </a:ln>
        </p:spPr>
      </p:pic>
      <p:pic>
        <p:nvPicPr>
          <p:cNvPr id="2302" name="Vector" descr="Vector"/>
          <p:cNvPicPr>
            <a:picLocks noChangeAspect="1"/>
          </p:cNvPicPr>
          <p:nvPr/>
        </p:nvPicPr>
        <p:blipFill>
          <a:blip r:embed="rId113">
            <a:extLst/>
          </a:blip>
          <a:stretch>
            <a:fillRect/>
          </a:stretch>
        </p:blipFill>
        <p:spPr>
          <a:xfrm>
            <a:off x="23157944" y="8113017"/>
            <a:ext cx="63497" cy="38101"/>
          </a:xfrm>
          <a:prstGeom prst="rect">
            <a:avLst/>
          </a:prstGeom>
          <a:ln w="12700">
            <a:miter lim="400000"/>
          </a:ln>
        </p:spPr>
      </p:pic>
      <p:pic>
        <p:nvPicPr>
          <p:cNvPr id="2303" name="Vector" descr="Vector"/>
          <p:cNvPicPr>
            <a:picLocks noChangeAspect="1"/>
          </p:cNvPicPr>
          <p:nvPr/>
        </p:nvPicPr>
        <p:blipFill>
          <a:blip r:embed="rId114">
            <a:extLst/>
          </a:blip>
          <a:stretch>
            <a:fillRect/>
          </a:stretch>
        </p:blipFill>
        <p:spPr>
          <a:xfrm>
            <a:off x="23137054" y="8220769"/>
            <a:ext cx="38100" cy="25401"/>
          </a:xfrm>
          <a:prstGeom prst="rect">
            <a:avLst/>
          </a:prstGeom>
          <a:ln w="12700">
            <a:miter lim="400000"/>
          </a:ln>
        </p:spPr>
      </p:pic>
      <p:pic>
        <p:nvPicPr>
          <p:cNvPr id="2304" name="Vector" descr="Vector"/>
          <p:cNvPicPr>
            <a:picLocks noChangeAspect="1"/>
          </p:cNvPicPr>
          <p:nvPr/>
        </p:nvPicPr>
        <p:blipFill>
          <a:blip r:embed="rId115">
            <a:extLst/>
          </a:blip>
          <a:stretch>
            <a:fillRect/>
          </a:stretch>
        </p:blipFill>
        <p:spPr>
          <a:xfrm>
            <a:off x="23100047" y="8125717"/>
            <a:ext cx="38093" cy="38101"/>
          </a:xfrm>
          <a:prstGeom prst="rect">
            <a:avLst/>
          </a:prstGeom>
          <a:ln w="12700">
            <a:miter lim="400000"/>
          </a:ln>
        </p:spPr>
      </p:pic>
      <p:pic>
        <p:nvPicPr>
          <p:cNvPr id="2305" name="Vector" descr="Vector"/>
          <p:cNvPicPr>
            <a:picLocks noChangeAspect="1"/>
          </p:cNvPicPr>
          <p:nvPr/>
        </p:nvPicPr>
        <p:blipFill>
          <a:blip r:embed="rId116">
            <a:extLst/>
          </a:blip>
          <a:stretch>
            <a:fillRect/>
          </a:stretch>
        </p:blipFill>
        <p:spPr>
          <a:xfrm>
            <a:off x="23183490" y="8179792"/>
            <a:ext cx="25401" cy="25401"/>
          </a:xfrm>
          <a:prstGeom prst="rect">
            <a:avLst/>
          </a:prstGeom>
          <a:ln w="12700">
            <a:miter lim="400000"/>
          </a:ln>
        </p:spPr>
      </p:pic>
      <p:pic>
        <p:nvPicPr>
          <p:cNvPr id="2306" name="Vector" descr="Vector"/>
          <p:cNvPicPr>
            <a:picLocks noChangeAspect="1"/>
          </p:cNvPicPr>
          <p:nvPr/>
        </p:nvPicPr>
        <p:blipFill>
          <a:blip r:embed="rId117">
            <a:extLst/>
          </a:blip>
          <a:stretch>
            <a:fillRect/>
          </a:stretch>
        </p:blipFill>
        <p:spPr>
          <a:xfrm>
            <a:off x="23184474" y="8152307"/>
            <a:ext cx="25400" cy="25401"/>
          </a:xfrm>
          <a:prstGeom prst="rect">
            <a:avLst/>
          </a:prstGeom>
          <a:ln w="12700">
            <a:miter lim="400000"/>
          </a:ln>
        </p:spPr>
      </p:pic>
      <p:pic>
        <p:nvPicPr>
          <p:cNvPr id="2307" name="Vector" descr="Vector"/>
          <p:cNvPicPr>
            <a:picLocks noChangeAspect="1"/>
          </p:cNvPicPr>
          <p:nvPr/>
        </p:nvPicPr>
        <p:blipFill>
          <a:blip r:embed="rId118">
            <a:extLst/>
          </a:blip>
          <a:stretch>
            <a:fillRect/>
          </a:stretch>
        </p:blipFill>
        <p:spPr>
          <a:xfrm>
            <a:off x="23198731" y="8206183"/>
            <a:ext cx="25398" cy="25401"/>
          </a:xfrm>
          <a:prstGeom prst="rect">
            <a:avLst/>
          </a:prstGeom>
          <a:ln w="12700">
            <a:miter lim="400000"/>
          </a:ln>
        </p:spPr>
      </p:pic>
      <p:pic>
        <p:nvPicPr>
          <p:cNvPr id="2308" name="Vector" descr="Vector"/>
          <p:cNvPicPr>
            <a:picLocks noChangeAspect="1"/>
          </p:cNvPicPr>
          <p:nvPr/>
        </p:nvPicPr>
        <p:blipFill>
          <a:blip r:embed="rId119">
            <a:extLst/>
          </a:blip>
          <a:stretch>
            <a:fillRect/>
          </a:stretch>
        </p:blipFill>
        <p:spPr>
          <a:xfrm>
            <a:off x="23195712" y="8230692"/>
            <a:ext cx="25400" cy="25401"/>
          </a:xfrm>
          <a:prstGeom prst="rect">
            <a:avLst/>
          </a:prstGeom>
          <a:ln w="12700">
            <a:miter lim="400000"/>
          </a:ln>
        </p:spPr>
      </p:pic>
      <p:pic>
        <p:nvPicPr>
          <p:cNvPr id="2309" name="Vector" descr="Vector"/>
          <p:cNvPicPr>
            <a:picLocks noChangeAspect="1"/>
          </p:cNvPicPr>
          <p:nvPr/>
        </p:nvPicPr>
        <p:blipFill>
          <a:blip r:embed="rId120">
            <a:extLst/>
          </a:blip>
          <a:stretch>
            <a:fillRect/>
          </a:stretch>
        </p:blipFill>
        <p:spPr>
          <a:xfrm>
            <a:off x="22704745" y="8283674"/>
            <a:ext cx="25397" cy="25401"/>
          </a:xfrm>
          <a:prstGeom prst="rect">
            <a:avLst/>
          </a:prstGeom>
          <a:ln w="12700">
            <a:miter lim="400000"/>
          </a:ln>
        </p:spPr>
      </p:pic>
      <p:pic>
        <p:nvPicPr>
          <p:cNvPr id="2310" name="Vector" descr="Vector"/>
          <p:cNvPicPr>
            <a:picLocks noChangeAspect="1"/>
          </p:cNvPicPr>
          <p:nvPr/>
        </p:nvPicPr>
        <p:blipFill>
          <a:blip r:embed="rId121">
            <a:extLst/>
          </a:blip>
          <a:stretch>
            <a:fillRect/>
          </a:stretch>
        </p:blipFill>
        <p:spPr>
          <a:xfrm>
            <a:off x="22825180" y="8271767"/>
            <a:ext cx="25402" cy="25401"/>
          </a:xfrm>
          <a:prstGeom prst="rect">
            <a:avLst/>
          </a:prstGeom>
          <a:ln w="12700">
            <a:miter lim="400000"/>
          </a:ln>
        </p:spPr>
      </p:pic>
      <p:pic>
        <p:nvPicPr>
          <p:cNvPr id="2311" name="Vector" descr="Vector"/>
          <p:cNvPicPr>
            <a:picLocks noChangeAspect="1"/>
          </p:cNvPicPr>
          <p:nvPr/>
        </p:nvPicPr>
        <p:blipFill>
          <a:blip r:embed="rId122">
            <a:extLst/>
          </a:blip>
          <a:stretch>
            <a:fillRect/>
          </a:stretch>
        </p:blipFill>
        <p:spPr>
          <a:xfrm>
            <a:off x="22806238" y="8236049"/>
            <a:ext cx="25401" cy="25401"/>
          </a:xfrm>
          <a:prstGeom prst="rect">
            <a:avLst/>
          </a:prstGeom>
          <a:ln w="12700">
            <a:miter lim="400000"/>
          </a:ln>
        </p:spPr>
      </p:pic>
      <p:pic>
        <p:nvPicPr>
          <p:cNvPr id="2312" name="Vector" descr="Vector"/>
          <p:cNvPicPr>
            <a:picLocks noChangeAspect="1"/>
          </p:cNvPicPr>
          <p:nvPr/>
        </p:nvPicPr>
        <p:blipFill>
          <a:blip r:embed="rId123">
            <a:extLst/>
          </a:blip>
          <a:stretch>
            <a:fillRect/>
          </a:stretch>
        </p:blipFill>
        <p:spPr>
          <a:xfrm>
            <a:off x="22798071" y="8207971"/>
            <a:ext cx="25401" cy="38101"/>
          </a:xfrm>
          <a:prstGeom prst="rect">
            <a:avLst/>
          </a:prstGeom>
          <a:ln w="12700">
            <a:miter lim="400000"/>
          </a:ln>
        </p:spPr>
      </p:pic>
      <p:pic>
        <p:nvPicPr>
          <p:cNvPr id="2313" name="Vector" descr="Vector"/>
          <p:cNvPicPr>
            <a:picLocks noChangeAspect="1"/>
          </p:cNvPicPr>
          <p:nvPr/>
        </p:nvPicPr>
        <p:blipFill>
          <a:blip r:embed="rId124">
            <a:extLst/>
          </a:blip>
          <a:stretch>
            <a:fillRect/>
          </a:stretch>
        </p:blipFill>
        <p:spPr>
          <a:xfrm>
            <a:off x="22766235" y="8160543"/>
            <a:ext cx="38101" cy="25401"/>
          </a:xfrm>
          <a:prstGeom prst="rect">
            <a:avLst/>
          </a:prstGeom>
          <a:ln w="12700">
            <a:miter lim="400000"/>
          </a:ln>
        </p:spPr>
      </p:pic>
      <p:pic>
        <p:nvPicPr>
          <p:cNvPr id="2314" name="Vector" descr="Vector"/>
          <p:cNvPicPr>
            <a:picLocks noChangeAspect="1"/>
          </p:cNvPicPr>
          <p:nvPr/>
        </p:nvPicPr>
        <p:blipFill>
          <a:blip r:embed="rId125">
            <a:extLst/>
          </a:blip>
          <a:stretch>
            <a:fillRect/>
          </a:stretch>
        </p:blipFill>
        <p:spPr>
          <a:xfrm>
            <a:off x="22711760" y="8055769"/>
            <a:ext cx="38097" cy="38101"/>
          </a:xfrm>
          <a:prstGeom prst="rect">
            <a:avLst/>
          </a:prstGeom>
          <a:ln w="12700">
            <a:miter lim="400000"/>
          </a:ln>
        </p:spPr>
      </p:pic>
      <p:pic>
        <p:nvPicPr>
          <p:cNvPr id="2315" name="Vector" descr="Vector"/>
          <p:cNvPicPr>
            <a:picLocks noChangeAspect="1"/>
          </p:cNvPicPr>
          <p:nvPr/>
        </p:nvPicPr>
        <p:blipFill>
          <a:blip r:embed="rId126">
            <a:extLst/>
          </a:blip>
          <a:stretch>
            <a:fillRect/>
          </a:stretch>
        </p:blipFill>
        <p:spPr>
          <a:xfrm>
            <a:off x="22731158" y="8093869"/>
            <a:ext cx="25409" cy="25401"/>
          </a:xfrm>
          <a:prstGeom prst="rect">
            <a:avLst/>
          </a:prstGeom>
          <a:ln w="12700">
            <a:miter lim="400000"/>
          </a:ln>
        </p:spPr>
      </p:pic>
      <p:pic>
        <p:nvPicPr>
          <p:cNvPr id="2316" name="Vector" descr="Vector"/>
          <p:cNvPicPr>
            <a:picLocks noChangeAspect="1"/>
          </p:cNvPicPr>
          <p:nvPr/>
        </p:nvPicPr>
        <p:blipFill>
          <a:blip r:embed="rId127">
            <a:extLst/>
          </a:blip>
          <a:stretch>
            <a:fillRect/>
          </a:stretch>
        </p:blipFill>
        <p:spPr>
          <a:xfrm>
            <a:off x="22741649" y="8107858"/>
            <a:ext cx="25401" cy="25401"/>
          </a:xfrm>
          <a:prstGeom prst="rect">
            <a:avLst/>
          </a:prstGeom>
          <a:ln w="12700">
            <a:miter lim="400000"/>
          </a:ln>
        </p:spPr>
      </p:pic>
      <p:pic>
        <p:nvPicPr>
          <p:cNvPr id="2317" name="Vector" descr="Vector"/>
          <p:cNvPicPr>
            <a:picLocks noChangeAspect="1"/>
          </p:cNvPicPr>
          <p:nvPr/>
        </p:nvPicPr>
        <p:blipFill>
          <a:blip r:embed="rId128">
            <a:extLst/>
          </a:blip>
          <a:stretch>
            <a:fillRect/>
          </a:stretch>
        </p:blipFill>
        <p:spPr>
          <a:xfrm>
            <a:off x="22706333" y="8041184"/>
            <a:ext cx="25400" cy="25401"/>
          </a:xfrm>
          <a:prstGeom prst="rect">
            <a:avLst/>
          </a:prstGeom>
          <a:ln w="12700">
            <a:miter lim="400000"/>
          </a:ln>
        </p:spPr>
      </p:pic>
      <p:pic>
        <p:nvPicPr>
          <p:cNvPr id="2318" name="Vector" descr="Vector"/>
          <p:cNvPicPr>
            <a:picLocks noChangeAspect="1"/>
          </p:cNvPicPr>
          <p:nvPr/>
        </p:nvPicPr>
        <p:blipFill>
          <a:blip r:embed="rId129">
            <a:extLst/>
          </a:blip>
          <a:stretch>
            <a:fillRect/>
          </a:stretch>
        </p:blipFill>
        <p:spPr>
          <a:xfrm>
            <a:off x="22752877" y="8058150"/>
            <a:ext cx="50832" cy="101601"/>
          </a:xfrm>
          <a:prstGeom prst="rect">
            <a:avLst/>
          </a:prstGeom>
          <a:ln w="12700">
            <a:miter lim="400000"/>
          </a:ln>
        </p:spPr>
      </p:pic>
      <p:pic>
        <p:nvPicPr>
          <p:cNvPr id="2319" name="Vector" descr="Vector"/>
          <p:cNvPicPr>
            <a:picLocks noChangeAspect="1"/>
          </p:cNvPicPr>
          <p:nvPr/>
        </p:nvPicPr>
        <p:blipFill>
          <a:blip r:embed="rId130">
            <a:extLst/>
          </a:blip>
          <a:stretch>
            <a:fillRect/>
          </a:stretch>
        </p:blipFill>
        <p:spPr>
          <a:xfrm>
            <a:off x="20728051" y="7878564"/>
            <a:ext cx="1511361" cy="1193801"/>
          </a:xfrm>
          <a:prstGeom prst="rect">
            <a:avLst/>
          </a:prstGeom>
          <a:ln w="12700">
            <a:miter lim="400000"/>
          </a:ln>
        </p:spPr>
      </p:pic>
      <p:pic>
        <p:nvPicPr>
          <p:cNvPr id="2320" name="Vector" descr="Vector"/>
          <p:cNvPicPr>
            <a:picLocks noChangeAspect="1"/>
          </p:cNvPicPr>
          <p:nvPr/>
        </p:nvPicPr>
        <p:blipFill>
          <a:blip r:embed="rId131">
            <a:extLst/>
          </a:blip>
          <a:stretch>
            <a:fillRect/>
          </a:stretch>
        </p:blipFill>
        <p:spPr>
          <a:xfrm>
            <a:off x="21346757" y="7900689"/>
            <a:ext cx="63493" cy="50801"/>
          </a:xfrm>
          <a:prstGeom prst="rect">
            <a:avLst/>
          </a:prstGeom>
          <a:ln w="12700">
            <a:miter lim="400000"/>
          </a:ln>
        </p:spPr>
      </p:pic>
      <p:pic>
        <p:nvPicPr>
          <p:cNvPr id="2321" name="Vector" descr="Vector"/>
          <p:cNvPicPr>
            <a:picLocks noChangeAspect="1"/>
          </p:cNvPicPr>
          <p:nvPr/>
        </p:nvPicPr>
        <p:blipFill>
          <a:blip r:embed="rId132">
            <a:extLst/>
          </a:blip>
          <a:stretch>
            <a:fillRect/>
          </a:stretch>
        </p:blipFill>
        <p:spPr>
          <a:xfrm>
            <a:off x="21590660" y="8921650"/>
            <a:ext cx="63508" cy="38101"/>
          </a:xfrm>
          <a:prstGeom prst="rect">
            <a:avLst/>
          </a:prstGeom>
          <a:ln w="12700">
            <a:miter lim="400000"/>
          </a:ln>
        </p:spPr>
      </p:pic>
      <p:pic>
        <p:nvPicPr>
          <p:cNvPr id="2322" name="Vector" descr="Vector"/>
          <p:cNvPicPr>
            <a:picLocks noChangeAspect="1"/>
          </p:cNvPicPr>
          <p:nvPr/>
        </p:nvPicPr>
        <p:blipFill>
          <a:blip r:embed="rId133">
            <a:extLst/>
          </a:blip>
          <a:stretch>
            <a:fillRect/>
          </a:stretch>
        </p:blipFill>
        <p:spPr>
          <a:xfrm>
            <a:off x="20045598" y="7184132"/>
            <a:ext cx="419230" cy="507902"/>
          </a:xfrm>
          <a:prstGeom prst="rect">
            <a:avLst/>
          </a:prstGeom>
          <a:ln w="12700">
            <a:miter lim="400000"/>
          </a:ln>
        </p:spPr>
      </p:pic>
      <p:pic>
        <p:nvPicPr>
          <p:cNvPr id="2323" name="Vector" descr="Vector"/>
          <p:cNvPicPr>
            <a:picLocks noChangeAspect="1"/>
          </p:cNvPicPr>
          <p:nvPr/>
        </p:nvPicPr>
        <p:blipFill>
          <a:blip r:embed="rId134">
            <a:extLst/>
          </a:blip>
          <a:stretch>
            <a:fillRect/>
          </a:stretch>
        </p:blipFill>
        <p:spPr>
          <a:xfrm>
            <a:off x="20722984" y="8496796"/>
            <a:ext cx="38105" cy="50801"/>
          </a:xfrm>
          <a:prstGeom prst="rect">
            <a:avLst/>
          </a:prstGeom>
          <a:ln w="12700">
            <a:miter lim="400000"/>
          </a:ln>
        </p:spPr>
      </p:pic>
      <p:pic>
        <p:nvPicPr>
          <p:cNvPr id="2324" name="Vector" descr="Vector"/>
          <p:cNvPicPr>
            <a:picLocks noChangeAspect="1"/>
          </p:cNvPicPr>
          <p:nvPr/>
        </p:nvPicPr>
        <p:blipFill>
          <a:blip r:embed="rId135">
            <a:extLst/>
          </a:blip>
          <a:stretch>
            <a:fillRect/>
          </a:stretch>
        </p:blipFill>
        <p:spPr>
          <a:xfrm>
            <a:off x="20710276" y="8506122"/>
            <a:ext cx="25415" cy="50801"/>
          </a:xfrm>
          <a:prstGeom prst="rect">
            <a:avLst/>
          </a:prstGeom>
          <a:ln w="12700">
            <a:miter lim="400000"/>
          </a:ln>
        </p:spPr>
      </p:pic>
      <p:pic>
        <p:nvPicPr>
          <p:cNvPr id="2325" name="Vector" descr="Vector"/>
          <p:cNvPicPr>
            <a:picLocks noChangeAspect="1"/>
          </p:cNvPicPr>
          <p:nvPr/>
        </p:nvPicPr>
        <p:blipFill>
          <a:blip r:embed="rId136">
            <a:extLst/>
          </a:blip>
          <a:stretch>
            <a:fillRect/>
          </a:stretch>
        </p:blipFill>
        <p:spPr>
          <a:xfrm>
            <a:off x="20796341" y="8282383"/>
            <a:ext cx="25389" cy="38101"/>
          </a:xfrm>
          <a:prstGeom prst="rect">
            <a:avLst/>
          </a:prstGeom>
          <a:ln w="12700">
            <a:miter lim="400000"/>
          </a:ln>
        </p:spPr>
      </p:pic>
      <p:pic>
        <p:nvPicPr>
          <p:cNvPr id="2326" name="Vector" descr="Vector"/>
          <p:cNvPicPr>
            <a:picLocks noChangeAspect="1"/>
          </p:cNvPicPr>
          <p:nvPr/>
        </p:nvPicPr>
        <p:blipFill>
          <a:blip r:embed="rId137">
            <a:extLst/>
          </a:blip>
          <a:stretch>
            <a:fillRect/>
          </a:stretch>
        </p:blipFill>
        <p:spPr>
          <a:xfrm>
            <a:off x="21584995" y="8000305"/>
            <a:ext cx="38108" cy="50801"/>
          </a:xfrm>
          <a:prstGeom prst="rect">
            <a:avLst/>
          </a:prstGeom>
          <a:ln w="12700">
            <a:miter lim="400000"/>
          </a:ln>
        </p:spPr>
      </p:pic>
      <p:pic>
        <p:nvPicPr>
          <p:cNvPr id="2327" name="Vector" descr="Vector"/>
          <p:cNvPicPr>
            <a:picLocks noChangeAspect="1"/>
          </p:cNvPicPr>
          <p:nvPr/>
        </p:nvPicPr>
        <p:blipFill>
          <a:blip r:embed="rId138">
            <a:extLst/>
          </a:blip>
          <a:stretch>
            <a:fillRect/>
          </a:stretch>
        </p:blipFill>
        <p:spPr>
          <a:xfrm>
            <a:off x="21686891" y="8114803"/>
            <a:ext cx="38100" cy="25401"/>
          </a:xfrm>
          <a:prstGeom prst="rect">
            <a:avLst/>
          </a:prstGeom>
          <a:ln w="12700">
            <a:miter lim="400000"/>
          </a:ln>
        </p:spPr>
      </p:pic>
      <p:pic>
        <p:nvPicPr>
          <p:cNvPr id="2328" name="Vector" descr="Vector"/>
          <p:cNvPicPr>
            <a:picLocks noChangeAspect="1"/>
          </p:cNvPicPr>
          <p:nvPr/>
        </p:nvPicPr>
        <p:blipFill>
          <a:blip r:embed="rId139">
            <a:extLst/>
          </a:blip>
          <a:stretch>
            <a:fillRect/>
          </a:stretch>
        </p:blipFill>
        <p:spPr>
          <a:xfrm>
            <a:off x="19465790" y="7014865"/>
            <a:ext cx="101633" cy="177801"/>
          </a:xfrm>
          <a:prstGeom prst="rect">
            <a:avLst/>
          </a:prstGeom>
          <a:ln w="12700">
            <a:miter lim="400000"/>
          </a:ln>
        </p:spPr>
      </p:pic>
      <p:pic>
        <p:nvPicPr>
          <p:cNvPr id="2329" name="Vector" descr="Vector"/>
          <p:cNvPicPr>
            <a:picLocks noChangeAspect="1"/>
          </p:cNvPicPr>
          <p:nvPr/>
        </p:nvPicPr>
        <p:blipFill>
          <a:blip r:embed="rId140">
            <a:extLst/>
          </a:blip>
          <a:stretch>
            <a:fillRect/>
          </a:stretch>
        </p:blipFill>
        <p:spPr>
          <a:xfrm>
            <a:off x="21366953" y="7441009"/>
            <a:ext cx="762141" cy="444204"/>
          </a:xfrm>
          <a:prstGeom prst="rect">
            <a:avLst/>
          </a:prstGeom>
          <a:ln w="12700">
            <a:miter lim="400000"/>
          </a:ln>
        </p:spPr>
      </p:pic>
      <p:pic>
        <p:nvPicPr>
          <p:cNvPr id="2330" name="Vector" descr="Vector"/>
          <p:cNvPicPr>
            <a:picLocks noChangeAspect="1"/>
          </p:cNvPicPr>
          <p:nvPr/>
        </p:nvPicPr>
        <p:blipFill>
          <a:blip r:embed="rId141">
            <a:extLst/>
          </a:blip>
          <a:stretch>
            <a:fillRect/>
          </a:stretch>
        </p:blipFill>
        <p:spPr>
          <a:xfrm>
            <a:off x="22030242" y="7605215"/>
            <a:ext cx="165085" cy="101601"/>
          </a:xfrm>
          <a:prstGeom prst="rect">
            <a:avLst/>
          </a:prstGeom>
          <a:ln w="12700">
            <a:miter lim="400000"/>
          </a:ln>
        </p:spPr>
      </p:pic>
      <p:pic>
        <p:nvPicPr>
          <p:cNvPr id="2331" name="Vector" descr="Vector"/>
          <p:cNvPicPr>
            <a:picLocks noChangeAspect="1"/>
          </p:cNvPicPr>
          <p:nvPr/>
        </p:nvPicPr>
        <p:blipFill>
          <a:blip r:embed="rId142">
            <a:extLst/>
          </a:blip>
          <a:stretch>
            <a:fillRect/>
          </a:stretch>
        </p:blipFill>
        <p:spPr>
          <a:xfrm>
            <a:off x="22091188" y="7529612"/>
            <a:ext cx="127026" cy="114301"/>
          </a:xfrm>
          <a:prstGeom prst="rect">
            <a:avLst/>
          </a:prstGeom>
          <a:ln w="12700">
            <a:miter lim="400000"/>
          </a:ln>
        </p:spPr>
      </p:pic>
      <p:pic>
        <p:nvPicPr>
          <p:cNvPr id="2332" name="Vector" descr="Vector"/>
          <p:cNvPicPr>
            <a:picLocks noChangeAspect="1"/>
          </p:cNvPicPr>
          <p:nvPr/>
        </p:nvPicPr>
        <p:blipFill>
          <a:blip r:embed="rId143">
            <a:extLst/>
          </a:blip>
          <a:stretch>
            <a:fillRect/>
          </a:stretch>
        </p:blipFill>
        <p:spPr>
          <a:xfrm>
            <a:off x="21960337" y="7508478"/>
            <a:ext cx="50801" cy="38101"/>
          </a:xfrm>
          <a:prstGeom prst="rect">
            <a:avLst/>
          </a:prstGeom>
          <a:ln w="12700">
            <a:miter lim="400000"/>
          </a:ln>
        </p:spPr>
      </p:pic>
      <p:pic>
        <p:nvPicPr>
          <p:cNvPr id="2333" name="Vector" descr="Vector"/>
          <p:cNvPicPr>
            <a:picLocks noChangeAspect="1"/>
          </p:cNvPicPr>
          <p:nvPr/>
        </p:nvPicPr>
        <p:blipFill>
          <a:blip r:embed="rId144">
            <a:extLst/>
          </a:blip>
          <a:stretch>
            <a:fillRect/>
          </a:stretch>
        </p:blipFill>
        <p:spPr>
          <a:xfrm>
            <a:off x="22262064" y="7636073"/>
            <a:ext cx="63524" cy="101601"/>
          </a:xfrm>
          <a:prstGeom prst="rect">
            <a:avLst/>
          </a:prstGeom>
          <a:ln w="12700">
            <a:miter lim="400000"/>
          </a:ln>
        </p:spPr>
      </p:pic>
      <p:pic>
        <p:nvPicPr>
          <p:cNvPr id="2334" name="Vector" descr="Vector"/>
          <p:cNvPicPr>
            <a:picLocks noChangeAspect="1"/>
          </p:cNvPicPr>
          <p:nvPr/>
        </p:nvPicPr>
        <p:blipFill>
          <a:blip r:embed="rId145">
            <a:extLst/>
          </a:blip>
          <a:stretch>
            <a:fillRect/>
          </a:stretch>
        </p:blipFill>
        <p:spPr>
          <a:xfrm>
            <a:off x="22331520" y="7704930"/>
            <a:ext cx="63518" cy="50801"/>
          </a:xfrm>
          <a:prstGeom prst="rect">
            <a:avLst/>
          </a:prstGeom>
          <a:ln w="12700">
            <a:miter lim="400000"/>
          </a:ln>
        </p:spPr>
      </p:pic>
      <p:pic>
        <p:nvPicPr>
          <p:cNvPr id="2335" name="Vector" descr="Vector"/>
          <p:cNvPicPr>
            <a:picLocks noChangeAspect="1"/>
          </p:cNvPicPr>
          <p:nvPr/>
        </p:nvPicPr>
        <p:blipFill>
          <a:blip r:embed="rId146">
            <a:extLst/>
          </a:blip>
          <a:stretch>
            <a:fillRect/>
          </a:stretch>
        </p:blipFill>
        <p:spPr>
          <a:xfrm>
            <a:off x="22400865" y="7738664"/>
            <a:ext cx="76217" cy="63501"/>
          </a:xfrm>
          <a:prstGeom prst="rect">
            <a:avLst/>
          </a:prstGeom>
          <a:ln w="12700">
            <a:miter lim="400000"/>
          </a:ln>
        </p:spPr>
      </p:pic>
      <p:pic>
        <p:nvPicPr>
          <p:cNvPr id="2336" name="Vector" descr="Vector"/>
          <p:cNvPicPr>
            <a:picLocks noChangeAspect="1"/>
          </p:cNvPicPr>
          <p:nvPr/>
        </p:nvPicPr>
        <p:blipFill>
          <a:blip r:embed="rId147">
            <a:extLst/>
          </a:blip>
          <a:stretch>
            <a:fillRect/>
          </a:stretch>
        </p:blipFill>
        <p:spPr>
          <a:xfrm>
            <a:off x="22490087" y="7775475"/>
            <a:ext cx="50813" cy="76201"/>
          </a:xfrm>
          <a:prstGeom prst="rect">
            <a:avLst/>
          </a:prstGeom>
          <a:ln w="12700">
            <a:miter lim="400000"/>
          </a:ln>
        </p:spPr>
      </p:pic>
      <p:pic>
        <p:nvPicPr>
          <p:cNvPr id="2337" name="Vector" descr="Vector"/>
          <p:cNvPicPr>
            <a:picLocks noChangeAspect="1"/>
          </p:cNvPicPr>
          <p:nvPr/>
        </p:nvPicPr>
        <p:blipFill>
          <a:blip r:embed="rId148">
            <a:extLst/>
          </a:blip>
          <a:stretch>
            <a:fillRect/>
          </a:stretch>
        </p:blipFill>
        <p:spPr>
          <a:xfrm>
            <a:off x="22448829" y="7815064"/>
            <a:ext cx="63508" cy="50801"/>
          </a:xfrm>
          <a:prstGeom prst="rect">
            <a:avLst/>
          </a:prstGeom>
          <a:ln w="12700">
            <a:miter lim="400000"/>
          </a:ln>
        </p:spPr>
      </p:pic>
      <p:pic>
        <p:nvPicPr>
          <p:cNvPr id="2338" name="Vector" descr="Vector"/>
          <p:cNvPicPr>
            <a:picLocks noChangeAspect="1"/>
          </p:cNvPicPr>
          <p:nvPr/>
        </p:nvPicPr>
        <p:blipFill>
          <a:blip r:embed="rId149">
            <a:extLst/>
          </a:blip>
          <a:stretch>
            <a:fillRect/>
          </a:stretch>
        </p:blipFill>
        <p:spPr>
          <a:xfrm>
            <a:off x="22507782" y="7856537"/>
            <a:ext cx="63508" cy="38101"/>
          </a:xfrm>
          <a:prstGeom prst="rect">
            <a:avLst/>
          </a:prstGeom>
          <a:ln w="12700">
            <a:miter lim="400000"/>
          </a:ln>
        </p:spPr>
      </p:pic>
      <p:pic>
        <p:nvPicPr>
          <p:cNvPr id="2339" name="Vector" descr="Vector"/>
          <p:cNvPicPr>
            <a:picLocks noChangeAspect="1"/>
          </p:cNvPicPr>
          <p:nvPr/>
        </p:nvPicPr>
        <p:blipFill>
          <a:blip r:embed="rId150">
            <a:extLst/>
          </a:blip>
          <a:stretch>
            <a:fillRect/>
          </a:stretch>
        </p:blipFill>
        <p:spPr>
          <a:xfrm>
            <a:off x="22330733" y="7744419"/>
            <a:ext cx="76210" cy="76201"/>
          </a:xfrm>
          <a:prstGeom prst="rect">
            <a:avLst/>
          </a:prstGeom>
          <a:ln w="12700">
            <a:miter lim="400000"/>
          </a:ln>
        </p:spPr>
      </p:pic>
      <p:pic>
        <p:nvPicPr>
          <p:cNvPr id="2340" name="Vector" descr="Vector"/>
          <p:cNvPicPr>
            <a:picLocks noChangeAspect="1"/>
          </p:cNvPicPr>
          <p:nvPr/>
        </p:nvPicPr>
        <p:blipFill>
          <a:blip r:embed="rId151">
            <a:extLst/>
          </a:blip>
          <a:stretch>
            <a:fillRect/>
          </a:stretch>
        </p:blipFill>
        <p:spPr>
          <a:xfrm>
            <a:off x="20561268" y="7115075"/>
            <a:ext cx="393632" cy="508001"/>
          </a:xfrm>
          <a:prstGeom prst="rect">
            <a:avLst/>
          </a:prstGeom>
          <a:ln w="12700">
            <a:miter lim="400000"/>
          </a:ln>
        </p:spPr>
      </p:pic>
      <p:pic>
        <p:nvPicPr>
          <p:cNvPr id="2341" name="Vector" descr="Vector"/>
          <p:cNvPicPr>
            <a:picLocks noChangeAspect="1"/>
          </p:cNvPicPr>
          <p:nvPr/>
        </p:nvPicPr>
        <p:blipFill>
          <a:blip r:embed="rId152">
            <a:extLst/>
          </a:blip>
          <a:stretch>
            <a:fillRect/>
          </a:stretch>
        </p:blipFill>
        <p:spPr>
          <a:xfrm>
            <a:off x="20424069" y="7489924"/>
            <a:ext cx="76214" cy="88901"/>
          </a:xfrm>
          <a:prstGeom prst="rect">
            <a:avLst/>
          </a:prstGeom>
          <a:ln w="12700">
            <a:miter lim="400000"/>
          </a:ln>
        </p:spPr>
      </p:pic>
      <p:pic>
        <p:nvPicPr>
          <p:cNvPr id="2342" name="Vector" descr="Vector"/>
          <p:cNvPicPr>
            <a:picLocks noChangeAspect="1"/>
          </p:cNvPicPr>
          <p:nvPr/>
        </p:nvPicPr>
        <p:blipFill>
          <a:blip r:embed="rId153">
            <a:extLst/>
          </a:blip>
          <a:stretch>
            <a:fillRect/>
          </a:stretch>
        </p:blipFill>
        <p:spPr>
          <a:xfrm>
            <a:off x="20507804" y="7535266"/>
            <a:ext cx="50803" cy="38101"/>
          </a:xfrm>
          <a:prstGeom prst="rect">
            <a:avLst/>
          </a:prstGeom>
          <a:ln w="12700">
            <a:miter lim="400000"/>
          </a:ln>
        </p:spPr>
      </p:pic>
      <p:pic>
        <p:nvPicPr>
          <p:cNvPr id="2343" name="Vector" descr="Vector"/>
          <p:cNvPicPr>
            <a:picLocks noChangeAspect="1"/>
          </p:cNvPicPr>
          <p:nvPr/>
        </p:nvPicPr>
        <p:blipFill>
          <a:blip r:embed="rId154">
            <a:extLst/>
          </a:blip>
          <a:stretch>
            <a:fillRect/>
          </a:stretch>
        </p:blipFill>
        <p:spPr>
          <a:xfrm>
            <a:off x="20068488" y="7304483"/>
            <a:ext cx="38107" cy="38101"/>
          </a:xfrm>
          <a:prstGeom prst="rect">
            <a:avLst/>
          </a:prstGeom>
          <a:ln w="12700">
            <a:miter lim="400000"/>
          </a:ln>
        </p:spPr>
      </p:pic>
      <p:pic>
        <p:nvPicPr>
          <p:cNvPr id="2344" name="Vector" descr="Vector"/>
          <p:cNvPicPr>
            <a:picLocks noChangeAspect="1"/>
          </p:cNvPicPr>
          <p:nvPr/>
        </p:nvPicPr>
        <p:blipFill>
          <a:blip r:embed="rId155">
            <a:extLst/>
          </a:blip>
          <a:stretch>
            <a:fillRect/>
          </a:stretch>
        </p:blipFill>
        <p:spPr>
          <a:xfrm>
            <a:off x="20121252" y="7365602"/>
            <a:ext cx="50808" cy="50801"/>
          </a:xfrm>
          <a:prstGeom prst="rect">
            <a:avLst/>
          </a:prstGeom>
          <a:ln w="12700">
            <a:miter lim="400000"/>
          </a:ln>
        </p:spPr>
      </p:pic>
      <p:pic>
        <p:nvPicPr>
          <p:cNvPr id="2345" name="Vector" descr="Vector"/>
          <p:cNvPicPr>
            <a:picLocks noChangeAspect="1"/>
          </p:cNvPicPr>
          <p:nvPr/>
        </p:nvPicPr>
        <p:blipFill>
          <a:blip r:embed="rId156">
            <a:extLst/>
          </a:blip>
          <a:stretch>
            <a:fillRect/>
          </a:stretch>
        </p:blipFill>
        <p:spPr>
          <a:xfrm>
            <a:off x="20178396" y="7469782"/>
            <a:ext cx="38098" cy="50801"/>
          </a:xfrm>
          <a:prstGeom prst="rect">
            <a:avLst/>
          </a:prstGeom>
          <a:ln w="12700">
            <a:miter lim="400000"/>
          </a:ln>
        </p:spPr>
      </p:pic>
      <p:pic>
        <p:nvPicPr>
          <p:cNvPr id="2346" name="Vector" descr="Vector"/>
          <p:cNvPicPr>
            <a:picLocks noChangeAspect="1"/>
          </p:cNvPicPr>
          <p:nvPr/>
        </p:nvPicPr>
        <p:blipFill>
          <a:blip r:embed="rId157">
            <a:extLst/>
          </a:blip>
          <a:stretch>
            <a:fillRect/>
          </a:stretch>
        </p:blipFill>
        <p:spPr>
          <a:xfrm>
            <a:off x="20162482" y="7427516"/>
            <a:ext cx="25405" cy="50801"/>
          </a:xfrm>
          <a:prstGeom prst="rect">
            <a:avLst/>
          </a:prstGeom>
          <a:ln w="12700">
            <a:miter lim="400000"/>
          </a:ln>
        </p:spPr>
      </p:pic>
      <p:pic>
        <p:nvPicPr>
          <p:cNvPr id="2347" name="Vector" descr="Vector"/>
          <p:cNvPicPr>
            <a:picLocks noChangeAspect="1"/>
          </p:cNvPicPr>
          <p:nvPr/>
        </p:nvPicPr>
        <p:blipFill>
          <a:blip r:embed="rId158">
            <a:extLst/>
          </a:blip>
          <a:stretch>
            <a:fillRect/>
          </a:stretch>
        </p:blipFill>
        <p:spPr>
          <a:xfrm>
            <a:off x="20210388" y="7512645"/>
            <a:ext cx="50819" cy="76201"/>
          </a:xfrm>
          <a:prstGeom prst="rect">
            <a:avLst/>
          </a:prstGeom>
          <a:ln w="12700">
            <a:miter lim="400000"/>
          </a:ln>
        </p:spPr>
      </p:pic>
      <p:pic>
        <p:nvPicPr>
          <p:cNvPr id="2348" name="Vector" descr="Vector"/>
          <p:cNvPicPr>
            <a:picLocks noChangeAspect="1"/>
          </p:cNvPicPr>
          <p:nvPr/>
        </p:nvPicPr>
        <p:blipFill>
          <a:blip r:embed="rId159">
            <a:extLst/>
          </a:blip>
          <a:stretch>
            <a:fillRect/>
          </a:stretch>
        </p:blipFill>
        <p:spPr>
          <a:xfrm>
            <a:off x="20437101" y="7675660"/>
            <a:ext cx="393724" cy="139603"/>
          </a:xfrm>
          <a:prstGeom prst="rect">
            <a:avLst/>
          </a:prstGeom>
          <a:ln w="12700">
            <a:miter lim="400000"/>
          </a:ln>
        </p:spPr>
      </p:pic>
      <p:pic>
        <p:nvPicPr>
          <p:cNvPr id="2349" name="Vector" descr="Vector"/>
          <p:cNvPicPr>
            <a:picLocks noChangeAspect="1"/>
          </p:cNvPicPr>
          <p:nvPr/>
        </p:nvPicPr>
        <p:blipFill>
          <a:blip r:embed="rId160">
            <a:extLst/>
          </a:blip>
          <a:stretch>
            <a:fillRect/>
          </a:stretch>
        </p:blipFill>
        <p:spPr>
          <a:xfrm>
            <a:off x="20824922" y="7773689"/>
            <a:ext cx="38103" cy="38101"/>
          </a:xfrm>
          <a:prstGeom prst="rect">
            <a:avLst/>
          </a:prstGeom>
          <a:ln w="12700">
            <a:miter lim="400000"/>
          </a:ln>
        </p:spPr>
      </p:pic>
      <p:pic>
        <p:nvPicPr>
          <p:cNvPr id="2350" name="Vector" descr="Vector"/>
          <p:cNvPicPr>
            <a:picLocks noChangeAspect="1"/>
          </p:cNvPicPr>
          <p:nvPr/>
        </p:nvPicPr>
        <p:blipFill>
          <a:blip r:embed="rId161">
            <a:extLst/>
          </a:blip>
          <a:stretch>
            <a:fillRect/>
          </a:stretch>
        </p:blipFill>
        <p:spPr>
          <a:xfrm>
            <a:off x="20868369" y="7765653"/>
            <a:ext cx="88898" cy="63501"/>
          </a:xfrm>
          <a:prstGeom prst="rect">
            <a:avLst/>
          </a:prstGeom>
          <a:ln w="12700">
            <a:miter lim="400000"/>
          </a:ln>
        </p:spPr>
      </p:pic>
      <p:pic>
        <p:nvPicPr>
          <p:cNvPr id="2351" name="Vector" descr="Vector"/>
          <p:cNvPicPr>
            <a:picLocks noChangeAspect="1"/>
          </p:cNvPicPr>
          <p:nvPr/>
        </p:nvPicPr>
        <p:blipFill>
          <a:blip r:embed="rId162">
            <a:extLst/>
          </a:blip>
          <a:stretch>
            <a:fillRect/>
          </a:stretch>
        </p:blipFill>
        <p:spPr>
          <a:xfrm>
            <a:off x="20938249" y="7818635"/>
            <a:ext cx="76211" cy="63501"/>
          </a:xfrm>
          <a:prstGeom prst="rect">
            <a:avLst/>
          </a:prstGeom>
          <a:ln w="12700">
            <a:miter lim="400000"/>
          </a:ln>
        </p:spPr>
      </p:pic>
      <p:pic>
        <p:nvPicPr>
          <p:cNvPr id="2352" name="Vector" descr="Vector"/>
          <p:cNvPicPr>
            <a:picLocks noChangeAspect="1"/>
          </p:cNvPicPr>
          <p:nvPr/>
        </p:nvPicPr>
        <p:blipFill>
          <a:blip r:embed="rId163">
            <a:extLst/>
          </a:blip>
          <a:stretch>
            <a:fillRect/>
          </a:stretch>
        </p:blipFill>
        <p:spPr>
          <a:xfrm>
            <a:off x="20962190" y="7773988"/>
            <a:ext cx="101597" cy="50801"/>
          </a:xfrm>
          <a:prstGeom prst="rect">
            <a:avLst/>
          </a:prstGeom>
          <a:ln w="12700">
            <a:miter lim="400000"/>
          </a:ln>
        </p:spPr>
      </p:pic>
      <p:pic>
        <p:nvPicPr>
          <p:cNvPr id="2353" name="Vector" descr="Vector"/>
          <p:cNvPicPr>
            <a:picLocks noChangeAspect="1"/>
          </p:cNvPicPr>
          <p:nvPr/>
        </p:nvPicPr>
        <p:blipFill>
          <a:blip r:embed="rId164">
            <a:extLst/>
          </a:blip>
          <a:stretch>
            <a:fillRect/>
          </a:stretch>
        </p:blipFill>
        <p:spPr>
          <a:xfrm>
            <a:off x="21068403" y="7767339"/>
            <a:ext cx="101600" cy="38101"/>
          </a:xfrm>
          <a:prstGeom prst="rect">
            <a:avLst/>
          </a:prstGeom>
          <a:ln w="12700">
            <a:miter lim="400000"/>
          </a:ln>
        </p:spPr>
      </p:pic>
      <p:pic>
        <p:nvPicPr>
          <p:cNvPr id="2354" name="Vector" descr="Vector"/>
          <p:cNvPicPr>
            <a:picLocks noChangeAspect="1"/>
          </p:cNvPicPr>
          <p:nvPr/>
        </p:nvPicPr>
        <p:blipFill>
          <a:blip r:embed="rId165">
            <a:extLst/>
          </a:blip>
          <a:stretch>
            <a:fillRect/>
          </a:stretch>
        </p:blipFill>
        <p:spPr>
          <a:xfrm>
            <a:off x="21184379" y="7743428"/>
            <a:ext cx="50792" cy="38101"/>
          </a:xfrm>
          <a:prstGeom prst="rect">
            <a:avLst/>
          </a:prstGeom>
          <a:ln w="12700">
            <a:miter lim="400000"/>
          </a:ln>
        </p:spPr>
      </p:pic>
      <p:pic>
        <p:nvPicPr>
          <p:cNvPr id="2355" name="Vector" descr="Vector"/>
          <p:cNvPicPr>
            <a:picLocks noChangeAspect="1"/>
          </p:cNvPicPr>
          <p:nvPr/>
        </p:nvPicPr>
        <p:blipFill>
          <a:blip r:embed="rId166">
            <a:extLst/>
          </a:blip>
          <a:stretch>
            <a:fillRect/>
          </a:stretch>
        </p:blipFill>
        <p:spPr>
          <a:xfrm>
            <a:off x="21078220" y="7776070"/>
            <a:ext cx="177770" cy="127099"/>
          </a:xfrm>
          <a:prstGeom prst="rect">
            <a:avLst/>
          </a:prstGeom>
          <a:ln w="12700">
            <a:miter lim="400000"/>
          </a:ln>
        </p:spPr>
      </p:pic>
      <p:pic>
        <p:nvPicPr>
          <p:cNvPr id="2356" name="Vector" descr="Vector"/>
          <p:cNvPicPr>
            <a:picLocks noChangeAspect="1"/>
          </p:cNvPicPr>
          <p:nvPr/>
        </p:nvPicPr>
        <p:blipFill>
          <a:blip r:embed="rId167">
            <a:extLst/>
          </a:blip>
          <a:stretch>
            <a:fillRect/>
          </a:stretch>
        </p:blipFill>
        <p:spPr>
          <a:xfrm>
            <a:off x="21371008" y="7727752"/>
            <a:ext cx="50803" cy="63501"/>
          </a:xfrm>
          <a:prstGeom prst="rect">
            <a:avLst/>
          </a:prstGeom>
          <a:ln w="12700">
            <a:miter lim="400000"/>
          </a:ln>
        </p:spPr>
      </p:pic>
      <p:pic>
        <p:nvPicPr>
          <p:cNvPr id="2357" name="Vector" descr="Vector"/>
          <p:cNvPicPr>
            <a:picLocks noChangeAspect="1"/>
          </p:cNvPicPr>
          <p:nvPr/>
        </p:nvPicPr>
        <p:blipFill>
          <a:blip r:embed="rId168">
            <a:extLst/>
          </a:blip>
          <a:stretch>
            <a:fillRect/>
          </a:stretch>
        </p:blipFill>
        <p:spPr>
          <a:xfrm>
            <a:off x="21494134" y="7656413"/>
            <a:ext cx="50789" cy="76201"/>
          </a:xfrm>
          <a:prstGeom prst="rect">
            <a:avLst/>
          </a:prstGeom>
          <a:ln w="12700">
            <a:miter lim="400000"/>
          </a:ln>
        </p:spPr>
      </p:pic>
      <p:pic>
        <p:nvPicPr>
          <p:cNvPr id="2358" name="Vector" descr="Vector"/>
          <p:cNvPicPr>
            <a:picLocks noChangeAspect="1"/>
          </p:cNvPicPr>
          <p:nvPr/>
        </p:nvPicPr>
        <p:blipFill>
          <a:blip r:embed="rId169">
            <a:extLst/>
          </a:blip>
          <a:stretch>
            <a:fillRect/>
          </a:stretch>
        </p:blipFill>
        <p:spPr>
          <a:xfrm>
            <a:off x="20925214" y="7351316"/>
            <a:ext cx="266647" cy="330300"/>
          </a:xfrm>
          <a:prstGeom prst="rect">
            <a:avLst/>
          </a:prstGeom>
          <a:ln w="12700">
            <a:miter lim="400000"/>
          </a:ln>
        </p:spPr>
      </p:pic>
      <p:pic>
        <p:nvPicPr>
          <p:cNvPr id="2359" name="Vector" descr="Vector"/>
          <p:cNvPicPr>
            <a:picLocks noChangeAspect="1"/>
          </p:cNvPicPr>
          <p:nvPr/>
        </p:nvPicPr>
        <p:blipFill>
          <a:blip r:embed="rId170">
            <a:extLst/>
          </a:blip>
          <a:stretch>
            <a:fillRect/>
          </a:stretch>
        </p:blipFill>
        <p:spPr>
          <a:xfrm>
            <a:off x="21080739" y="7481292"/>
            <a:ext cx="50814" cy="50801"/>
          </a:xfrm>
          <a:prstGeom prst="rect">
            <a:avLst/>
          </a:prstGeom>
          <a:ln w="12700">
            <a:miter lim="400000"/>
          </a:ln>
        </p:spPr>
      </p:pic>
      <p:pic>
        <p:nvPicPr>
          <p:cNvPr id="2360" name="Vector" descr="Vector"/>
          <p:cNvPicPr>
            <a:picLocks noChangeAspect="1"/>
          </p:cNvPicPr>
          <p:nvPr/>
        </p:nvPicPr>
        <p:blipFill>
          <a:blip r:embed="rId171">
            <a:extLst/>
          </a:blip>
          <a:stretch>
            <a:fillRect/>
          </a:stretch>
        </p:blipFill>
        <p:spPr>
          <a:xfrm>
            <a:off x="21064379" y="7620496"/>
            <a:ext cx="50788" cy="63501"/>
          </a:xfrm>
          <a:prstGeom prst="rect">
            <a:avLst/>
          </a:prstGeom>
          <a:ln w="12700">
            <a:miter lim="400000"/>
          </a:ln>
        </p:spPr>
      </p:pic>
      <p:pic>
        <p:nvPicPr>
          <p:cNvPr id="2361" name="Vector" descr="Vector"/>
          <p:cNvPicPr>
            <a:picLocks noChangeAspect="1"/>
          </p:cNvPicPr>
          <p:nvPr/>
        </p:nvPicPr>
        <p:blipFill>
          <a:blip r:embed="rId172">
            <a:extLst/>
          </a:blip>
          <a:stretch>
            <a:fillRect/>
          </a:stretch>
        </p:blipFill>
        <p:spPr>
          <a:xfrm>
            <a:off x="21134917" y="7494289"/>
            <a:ext cx="76201" cy="38101"/>
          </a:xfrm>
          <a:prstGeom prst="rect">
            <a:avLst/>
          </a:prstGeom>
          <a:ln w="12700">
            <a:miter lim="400000"/>
          </a:ln>
        </p:spPr>
      </p:pic>
      <p:pic>
        <p:nvPicPr>
          <p:cNvPr id="2362" name="Vector" descr="Vector"/>
          <p:cNvPicPr>
            <a:picLocks noChangeAspect="1"/>
          </p:cNvPicPr>
          <p:nvPr/>
        </p:nvPicPr>
        <p:blipFill>
          <a:blip r:embed="rId173">
            <a:extLst/>
          </a:blip>
          <a:stretch>
            <a:fillRect/>
          </a:stretch>
        </p:blipFill>
        <p:spPr>
          <a:xfrm>
            <a:off x="21197642" y="7555805"/>
            <a:ext cx="63508" cy="50801"/>
          </a:xfrm>
          <a:prstGeom prst="rect">
            <a:avLst/>
          </a:prstGeom>
          <a:ln w="12700">
            <a:miter lim="400000"/>
          </a:ln>
        </p:spPr>
      </p:pic>
      <p:pic>
        <p:nvPicPr>
          <p:cNvPr id="2363" name="Vector" descr="Vector"/>
          <p:cNvPicPr>
            <a:picLocks noChangeAspect="1"/>
          </p:cNvPicPr>
          <p:nvPr/>
        </p:nvPicPr>
        <p:blipFill>
          <a:blip r:embed="rId174">
            <a:extLst/>
          </a:blip>
          <a:stretch>
            <a:fillRect/>
          </a:stretch>
        </p:blipFill>
        <p:spPr>
          <a:xfrm>
            <a:off x="21259989" y="7543303"/>
            <a:ext cx="139710" cy="63501"/>
          </a:xfrm>
          <a:prstGeom prst="rect">
            <a:avLst/>
          </a:prstGeom>
          <a:ln w="12700">
            <a:miter lim="400000"/>
          </a:ln>
        </p:spPr>
      </p:pic>
      <p:pic>
        <p:nvPicPr>
          <p:cNvPr id="2364" name="Vector" descr="Vector"/>
          <p:cNvPicPr>
            <a:picLocks noChangeAspect="1"/>
          </p:cNvPicPr>
          <p:nvPr/>
        </p:nvPicPr>
        <p:blipFill>
          <a:blip r:embed="rId175">
            <a:extLst/>
          </a:blip>
          <a:stretch>
            <a:fillRect/>
          </a:stretch>
        </p:blipFill>
        <p:spPr>
          <a:xfrm>
            <a:off x="21332321" y="7500937"/>
            <a:ext cx="38103" cy="25401"/>
          </a:xfrm>
          <a:prstGeom prst="rect">
            <a:avLst/>
          </a:prstGeom>
          <a:ln w="12700">
            <a:miter lim="400000"/>
          </a:ln>
        </p:spPr>
      </p:pic>
      <p:pic>
        <p:nvPicPr>
          <p:cNvPr id="2365" name="Vector" descr="Vector"/>
          <p:cNvPicPr>
            <a:picLocks noChangeAspect="1"/>
          </p:cNvPicPr>
          <p:nvPr/>
        </p:nvPicPr>
        <p:blipFill>
          <a:blip r:embed="rId176">
            <a:extLst/>
          </a:blip>
          <a:stretch>
            <a:fillRect/>
          </a:stretch>
        </p:blipFill>
        <p:spPr>
          <a:xfrm>
            <a:off x="21544015" y="7455396"/>
            <a:ext cx="50807" cy="38101"/>
          </a:xfrm>
          <a:prstGeom prst="rect">
            <a:avLst/>
          </a:prstGeom>
          <a:ln w="12700">
            <a:miter lim="400000"/>
          </a:ln>
        </p:spPr>
      </p:pic>
      <p:pic>
        <p:nvPicPr>
          <p:cNvPr id="2366" name="Vector" descr="Vector"/>
          <p:cNvPicPr>
            <a:picLocks noChangeAspect="1"/>
          </p:cNvPicPr>
          <p:nvPr/>
        </p:nvPicPr>
        <p:blipFill>
          <a:blip r:embed="rId177">
            <a:extLst/>
          </a:blip>
          <a:stretch>
            <a:fillRect/>
          </a:stretch>
        </p:blipFill>
        <p:spPr>
          <a:xfrm>
            <a:off x="21541734" y="7494686"/>
            <a:ext cx="63503" cy="25401"/>
          </a:xfrm>
          <a:prstGeom prst="rect">
            <a:avLst/>
          </a:prstGeom>
          <a:ln w="12700">
            <a:miter lim="400000"/>
          </a:ln>
        </p:spPr>
      </p:pic>
      <p:pic>
        <p:nvPicPr>
          <p:cNvPr id="2367" name="Vector" descr="Vector"/>
          <p:cNvPicPr>
            <a:picLocks noChangeAspect="1"/>
          </p:cNvPicPr>
          <p:nvPr/>
        </p:nvPicPr>
        <p:blipFill>
          <a:blip r:embed="rId178">
            <a:extLst/>
          </a:blip>
          <a:stretch>
            <a:fillRect/>
          </a:stretch>
        </p:blipFill>
        <p:spPr>
          <a:xfrm>
            <a:off x="21358448" y="7426821"/>
            <a:ext cx="50802" cy="38101"/>
          </a:xfrm>
          <a:prstGeom prst="rect">
            <a:avLst/>
          </a:prstGeom>
          <a:ln w="12700">
            <a:miter lim="400000"/>
          </a:ln>
        </p:spPr>
      </p:pic>
      <p:pic>
        <p:nvPicPr>
          <p:cNvPr id="2368" name="Vector" descr="Vector"/>
          <p:cNvPicPr>
            <a:picLocks noChangeAspect="1"/>
          </p:cNvPicPr>
          <p:nvPr/>
        </p:nvPicPr>
        <p:blipFill>
          <a:blip r:embed="rId179">
            <a:extLst/>
          </a:blip>
          <a:stretch>
            <a:fillRect/>
          </a:stretch>
        </p:blipFill>
        <p:spPr>
          <a:xfrm>
            <a:off x="21249527" y="7479902"/>
            <a:ext cx="38105" cy="38101"/>
          </a:xfrm>
          <a:prstGeom prst="rect">
            <a:avLst/>
          </a:prstGeom>
          <a:ln w="12700">
            <a:miter lim="400000"/>
          </a:ln>
        </p:spPr>
      </p:pic>
      <p:pic>
        <p:nvPicPr>
          <p:cNvPr id="2369" name="Vector" descr="Vector"/>
          <p:cNvPicPr>
            <a:picLocks noChangeAspect="1"/>
          </p:cNvPicPr>
          <p:nvPr/>
        </p:nvPicPr>
        <p:blipFill>
          <a:blip r:embed="rId180">
            <a:extLst/>
          </a:blip>
          <a:stretch>
            <a:fillRect/>
          </a:stretch>
        </p:blipFill>
        <p:spPr>
          <a:xfrm>
            <a:off x="21274921" y="7321153"/>
            <a:ext cx="38102" cy="38101"/>
          </a:xfrm>
          <a:prstGeom prst="rect">
            <a:avLst/>
          </a:prstGeom>
          <a:ln w="12700">
            <a:miter lim="400000"/>
          </a:ln>
        </p:spPr>
      </p:pic>
      <p:pic>
        <p:nvPicPr>
          <p:cNvPr id="2370" name="Vector" descr="Vector"/>
          <p:cNvPicPr>
            <a:picLocks noChangeAspect="1"/>
          </p:cNvPicPr>
          <p:nvPr/>
        </p:nvPicPr>
        <p:blipFill>
          <a:blip r:embed="rId181">
            <a:extLst/>
          </a:blip>
          <a:stretch>
            <a:fillRect/>
          </a:stretch>
        </p:blipFill>
        <p:spPr>
          <a:xfrm>
            <a:off x="21247357" y="7349133"/>
            <a:ext cx="38094" cy="50801"/>
          </a:xfrm>
          <a:prstGeom prst="rect">
            <a:avLst/>
          </a:prstGeom>
          <a:ln w="12700">
            <a:miter lim="400000"/>
          </a:ln>
        </p:spPr>
      </p:pic>
      <p:pic>
        <p:nvPicPr>
          <p:cNvPr id="2371" name="Vector" descr="Vector"/>
          <p:cNvPicPr>
            <a:picLocks noChangeAspect="1"/>
          </p:cNvPicPr>
          <p:nvPr/>
        </p:nvPicPr>
        <p:blipFill>
          <a:blip r:embed="rId182">
            <a:extLst/>
          </a:blip>
          <a:stretch>
            <a:fillRect/>
          </a:stretch>
        </p:blipFill>
        <p:spPr>
          <a:xfrm>
            <a:off x="21245400" y="7365503"/>
            <a:ext cx="76176" cy="114301"/>
          </a:xfrm>
          <a:prstGeom prst="rect">
            <a:avLst/>
          </a:prstGeom>
          <a:ln w="12700">
            <a:miter lim="400000"/>
          </a:ln>
        </p:spPr>
      </p:pic>
      <p:pic>
        <p:nvPicPr>
          <p:cNvPr id="2372" name="Vector" descr="Vector"/>
          <p:cNvPicPr>
            <a:picLocks noChangeAspect="1"/>
          </p:cNvPicPr>
          <p:nvPr/>
        </p:nvPicPr>
        <p:blipFill>
          <a:blip r:embed="rId183">
            <a:extLst/>
          </a:blip>
          <a:stretch>
            <a:fillRect/>
          </a:stretch>
        </p:blipFill>
        <p:spPr>
          <a:xfrm>
            <a:off x="20865672" y="6906914"/>
            <a:ext cx="139643" cy="190501"/>
          </a:xfrm>
          <a:prstGeom prst="rect">
            <a:avLst/>
          </a:prstGeom>
          <a:ln w="12700">
            <a:miter lim="400000"/>
          </a:ln>
        </p:spPr>
      </p:pic>
      <p:pic>
        <p:nvPicPr>
          <p:cNvPr id="2373" name="Vector" descr="Vector"/>
          <p:cNvPicPr>
            <a:picLocks noChangeAspect="1"/>
          </p:cNvPicPr>
          <p:nvPr/>
        </p:nvPicPr>
        <p:blipFill>
          <a:blip r:embed="rId184">
            <a:extLst/>
          </a:blip>
          <a:stretch>
            <a:fillRect/>
          </a:stretch>
        </p:blipFill>
        <p:spPr>
          <a:xfrm>
            <a:off x="21219690" y="7236024"/>
            <a:ext cx="25412" cy="50801"/>
          </a:xfrm>
          <a:prstGeom prst="rect">
            <a:avLst/>
          </a:prstGeom>
          <a:ln w="12700">
            <a:miter lim="400000"/>
          </a:ln>
        </p:spPr>
      </p:pic>
      <p:pic>
        <p:nvPicPr>
          <p:cNvPr id="2374" name="Vector" descr="Vector"/>
          <p:cNvPicPr>
            <a:picLocks noChangeAspect="1"/>
          </p:cNvPicPr>
          <p:nvPr/>
        </p:nvPicPr>
        <p:blipFill>
          <a:blip r:embed="rId185">
            <a:extLst/>
          </a:blip>
          <a:stretch>
            <a:fillRect/>
          </a:stretch>
        </p:blipFill>
        <p:spPr>
          <a:xfrm>
            <a:off x="21042807" y="7145039"/>
            <a:ext cx="25401" cy="25401"/>
          </a:xfrm>
          <a:prstGeom prst="rect">
            <a:avLst/>
          </a:prstGeom>
          <a:ln w="12700">
            <a:miter lim="400000"/>
          </a:ln>
        </p:spPr>
      </p:pic>
      <p:pic>
        <p:nvPicPr>
          <p:cNvPr id="2375" name="Vector" descr="Vector"/>
          <p:cNvPicPr>
            <a:picLocks noChangeAspect="1"/>
          </p:cNvPicPr>
          <p:nvPr/>
        </p:nvPicPr>
        <p:blipFill>
          <a:blip r:embed="rId186">
            <a:extLst/>
          </a:blip>
          <a:stretch>
            <a:fillRect/>
          </a:stretch>
        </p:blipFill>
        <p:spPr>
          <a:xfrm>
            <a:off x="20999378" y="7172919"/>
            <a:ext cx="50803" cy="38101"/>
          </a:xfrm>
          <a:prstGeom prst="rect">
            <a:avLst/>
          </a:prstGeom>
          <a:ln w="12700">
            <a:miter lim="400000"/>
          </a:ln>
        </p:spPr>
      </p:pic>
      <p:pic>
        <p:nvPicPr>
          <p:cNvPr id="2376" name="Vector" descr="Vector"/>
          <p:cNvPicPr>
            <a:picLocks noChangeAspect="1"/>
          </p:cNvPicPr>
          <p:nvPr/>
        </p:nvPicPr>
        <p:blipFill>
          <a:blip r:embed="rId187">
            <a:extLst/>
          </a:blip>
          <a:stretch>
            <a:fillRect/>
          </a:stretch>
        </p:blipFill>
        <p:spPr>
          <a:xfrm>
            <a:off x="20962785" y="7202984"/>
            <a:ext cx="38093" cy="50801"/>
          </a:xfrm>
          <a:prstGeom prst="rect">
            <a:avLst/>
          </a:prstGeom>
          <a:ln w="12700">
            <a:miter lim="400000"/>
          </a:ln>
        </p:spPr>
      </p:pic>
      <p:pic>
        <p:nvPicPr>
          <p:cNvPr id="2377" name="Vector" descr="Vector"/>
          <p:cNvPicPr>
            <a:picLocks noChangeAspect="1"/>
          </p:cNvPicPr>
          <p:nvPr/>
        </p:nvPicPr>
        <p:blipFill>
          <a:blip r:embed="rId188">
            <a:extLst/>
          </a:blip>
          <a:stretch>
            <a:fillRect/>
          </a:stretch>
        </p:blipFill>
        <p:spPr>
          <a:xfrm>
            <a:off x="21053485" y="7009705"/>
            <a:ext cx="190505" cy="203201"/>
          </a:xfrm>
          <a:prstGeom prst="rect">
            <a:avLst/>
          </a:prstGeom>
          <a:ln w="12700">
            <a:miter lim="400000"/>
          </a:ln>
        </p:spPr>
      </p:pic>
      <p:pic>
        <p:nvPicPr>
          <p:cNvPr id="2378" name="Vector" descr="Vector"/>
          <p:cNvPicPr>
            <a:picLocks noChangeAspect="1"/>
          </p:cNvPicPr>
          <p:nvPr/>
        </p:nvPicPr>
        <p:blipFill>
          <a:blip r:embed="rId189">
            <a:extLst/>
          </a:blip>
          <a:stretch>
            <a:fillRect/>
          </a:stretch>
        </p:blipFill>
        <p:spPr>
          <a:xfrm>
            <a:off x="20984719" y="6860975"/>
            <a:ext cx="63510" cy="76201"/>
          </a:xfrm>
          <a:prstGeom prst="rect">
            <a:avLst/>
          </a:prstGeom>
          <a:ln w="12700">
            <a:miter lim="400000"/>
          </a:ln>
        </p:spPr>
      </p:pic>
      <p:pic>
        <p:nvPicPr>
          <p:cNvPr id="2379" name="Vector" descr="Vector"/>
          <p:cNvPicPr>
            <a:picLocks noChangeAspect="1"/>
          </p:cNvPicPr>
          <p:nvPr/>
        </p:nvPicPr>
        <p:blipFill>
          <a:blip r:embed="rId190">
            <a:extLst/>
          </a:blip>
          <a:stretch>
            <a:fillRect/>
          </a:stretch>
        </p:blipFill>
        <p:spPr>
          <a:xfrm>
            <a:off x="21045059" y="6928346"/>
            <a:ext cx="63505" cy="76201"/>
          </a:xfrm>
          <a:prstGeom prst="rect">
            <a:avLst/>
          </a:prstGeom>
          <a:ln w="12700">
            <a:miter lim="400000"/>
          </a:ln>
        </p:spPr>
      </p:pic>
      <p:pic>
        <p:nvPicPr>
          <p:cNvPr id="2380" name="Vector" descr="Vector"/>
          <p:cNvPicPr>
            <a:picLocks noChangeAspect="1"/>
          </p:cNvPicPr>
          <p:nvPr/>
        </p:nvPicPr>
        <p:blipFill>
          <a:blip r:embed="rId191">
            <a:extLst/>
          </a:blip>
          <a:stretch>
            <a:fillRect/>
          </a:stretch>
        </p:blipFill>
        <p:spPr>
          <a:xfrm>
            <a:off x="20962863" y="6645473"/>
            <a:ext cx="190555" cy="253902"/>
          </a:xfrm>
          <a:prstGeom prst="rect">
            <a:avLst/>
          </a:prstGeom>
          <a:ln w="12700">
            <a:miter lim="400000"/>
          </a:ln>
        </p:spPr>
      </p:pic>
      <p:pic>
        <p:nvPicPr>
          <p:cNvPr id="2381" name="Vector" descr="Vector"/>
          <p:cNvPicPr>
            <a:picLocks noChangeAspect="1"/>
          </p:cNvPicPr>
          <p:nvPr/>
        </p:nvPicPr>
        <p:blipFill>
          <a:blip r:embed="rId192">
            <a:extLst/>
          </a:blip>
          <a:stretch>
            <a:fillRect/>
          </a:stretch>
        </p:blipFill>
        <p:spPr>
          <a:xfrm>
            <a:off x="21067780" y="6971207"/>
            <a:ext cx="50785" cy="88901"/>
          </a:xfrm>
          <a:prstGeom prst="rect">
            <a:avLst/>
          </a:prstGeom>
          <a:ln w="12700">
            <a:miter lim="400000"/>
          </a:ln>
        </p:spPr>
      </p:pic>
      <p:pic>
        <p:nvPicPr>
          <p:cNvPr id="2382" name="Vector" descr="Vector"/>
          <p:cNvPicPr>
            <a:picLocks noChangeAspect="1"/>
          </p:cNvPicPr>
          <p:nvPr/>
        </p:nvPicPr>
        <p:blipFill>
          <a:blip r:embed="rId193">
            <a:extLst/>
          </a:blip>
          <a:stretch>
            <a:fillRect/>
          </a:stretch>
        </p:blipFill>
        <p:spPr>
          <a:xfrm>
            <a:off x="21117833" y="7002462"/>
            <a:ext cx="38097" cy="38101"/>
          </a:xfrm>
          <a:prstGeom prst="rect">
            <a:avLst/>
          </a:prstGeom>
          <a:ln w="12700">
            <a:miter lim="400000"/>
          </a:ln>
        </p:spPr>
      </p:pic>
      <p:pic>
        <p:nvPicPr>
          <p:cNvPr id="2383" name="Vector" descr="Vector"/>
          <p:cNvPicPr>
            <a:picLocks noChangeAspect="1"/>
          </p:cNvPicPr>
          <p:nvPr/>
        </p:nvPicPr>
        <p:blipFill>
          <a:blip r:embed="rId194">
            <a:extLst/>
          </a:blip>
          <a:stretch>
            <a:fillRect/>
          </a:stretch>
        </p:blipFill>
        <p:spPr>
          <a:xfrm>
            <a:off x="21136787" y="6949678"/>
            <a:ext cx="50813" cy="63501"/>
          </a:xfrm>
          <a:prstGeom prst="rect">
            <a:avLst/>
          </a:prstGeom>
          <a:ln w="12700">
            <a:miter lim="400000"/>
          </a:ln>
        </p:spPr>
      </p:pic>
      <p:pic>
        <p:nvPicPr>
          <p:cNvPr id="2384" name="Vector" descr="Vector"/>
          <p:cNvPicPr>
            <a:picLocks noChangeAspect="1"/>
          </p:cNvPicPr>
          <p:nvPr/>
        </p:nvPicPr>
        <p:blipFill>
          <a:blip r:embed="rId195">
            <a:extLst/>
          </a:blip>
          <a:stretch>
            <a:fillRect/>
          </a:stretch>
        </p:blipFill>
        <p:spPr>
          <a:xfrm>
            <a:off x="21137801" y="6899871"/>
            <a:ext cx="63514" cy="76201"/>
          </a:xfrm>
          <a:prstGeom prst="rect">
            <a:avLst/>
          </a:prstGeom>
          <a:ln w="12700">
            <a:miter lim="400000"/>
          </a:ln>
        </p:spPr>
      </p:pic>
      <p:pic>
        <p:nvPicPr>
          <p:cNvPr id="2385" name="Vector" descr="Vector"/>
          <p:cNvPicPr>
            <a:picLocks noChangeAspect="1"/>
          </p:cNvPicPr>
          <p:nvPr/>
        </p:nvPicPr>
        <p:blipFill>
          <a:blip r:embed="rId196">
            <a:extLst/>
          </a:blip>
          <a:stretch>
            <a:fillRect/>
          </a:stretch>
        </p:blipFill>
        <p:spPr>
          <a:xfrm>
            <a:off x="21091754" y="6906517"/>
            <a:ext cx="50804" cy="38101"/>
          </a:xfrm>
          <a:prstGeom prst="rect">
            <a:avLst/>
          </a:prstGeom>
          <a:ln w="12700">
            <a:miter lim="400000"/>
          </a:ln>
        </p:spPr>
      </p:pic>
      <p:pic>
        <p:nvPicPr>
          <p:cNvPr id="2386" name="Vector" descr="Vector"/>
          <p:cNvPicPr>
            <a:picLocks noChangeAspect="1"/>
          </p:cNvPicPr>
          <p:nvPr/>
        </p:nvPicPr>
        <p:blipFill>
          <a:blip r:embed="rId197">
            <a:extLst/>
          </a:blip>
          <a:stretch>
            <a:fillRect/>
          </a:stretch>
        </p:blipFill>
        <p:spPr>
          <a:xfrm>
            <a:off x="21105818" y="6953746"/>
            <a:ext cx="38083" cy="76201"/>
          </a:xfrm>
          <a:prstGeom prst="rect">
            <a:avLst/>
          </a:prstGeom>
          <a:ln w="12700">
            <a:miter lim="400000"/>
          </a:ln>
        </p:spPr>
      </p:pic>
      <p:pic>
        <p:nvPicPr>
          <p:cNvPr id="2387" name="Vector" descr="Vector"/>
          <p:cNvPicPr>
            <a:picLocks noChangeAspect="1"/>
          </p:cNvPicPr>
          <p:nvPr/>
        </p:nvPicPr>
        <p:blipFill>
          <a:blip r:embed="rId198">
            <a:extLst/>
          </a:blip>
          <a:stretch>
            <a:fillRect/>
          </a:stretch>
        </p:blipFill>
        <p:spPr>
          <a:xfrm>
            <a:off x="20976270" y="6368454"/>
            <a:ext cx="88873" cy="152401"/>
          </a:xfrm>
          <a:prstGeom prst="rect">
            <a:avLst/>
          </a:prstGeom>
          <a:ln w="12700">
            <a:miter lim="400000"/>
          </a:ln>
        </p:spPr>
      </p:pic>
      <p:pic>
        <p:nvPicPr>
          <p:cNvPr id="2388" name="Vector" descr="Vector"/>
          <p:cNvPicPr>
            <a:picLocks noChangeAspect="1"/>
          </p:cNvPicPr>
          <p:nvPr/>
        </p:nvPicPr>
        <p:blipFill>
          <a:blip r:embed="rId199">
            <a:extLst/>
          </a:blip>
          <a:stretch>
            <a:fillRect/>
          </a:stretch>
        </p:blipFill>
        <p:spPr>
          <a:xfrm>
            <a:off x="21325822" y="5650210"/>
            <a:ext cx="101611" cy="165101"/>
          </a:xfrm>
          <a:prstGeom prst="rect">
            <a:avLst/>
          </a:prstGeom>
          <a:ln w="12700">
            <a:miter lim="400000"/>
          </a:ln>
        </p:spPr>
      </p:pic>
      <p:pic>
        <p:nvPicPr>
          <p:cNvPr id="2389" name="Vector" descr="Vector"/>
          <p:cNvPicPr>
            <a:picLocks noChangeAspect="1"/>
          </p:cNvPicPr>
          <p:nvPr/>
        </p:nvPicPr>
        <p:blipFill>
          <a:blip r:embed="rId200">
            <a:extLst/>
          </a:blip>
          <a:stretch>
            <a:fillRect/>
          </a:stretch>
        </p:blipFill>
        <p:spPr>
          <a:xfrm>
            <a:off x="21434187" y="5629473"/>
            <a:ext cx="101589" cy="101601"/>
          </a:xfrm>
          <a:prstGeom prst="rect">
            <a:avLst/>
          </a:prstGeom>
          <a:ln w="12700">
            <a:miter lim="400000"/>
          </a:ln>
        </p:spPr>
      </p:pic>
      <p:pic>
        <p:nvPicPr>
          <p:cNvPr id="2390" name="Vector" descr="Vector"/>
          <p:cNvPicPr>
            <a:picLocks noChangeAspect="1"/>
          </p:cNvPicPr>
          <p:nvPr/>
        </p:nvPicPr>
        <p:blipFill>
          <a:blip r:embed="rId201">
            <a:extLst/>
          </a:blip>
          <a:stretch>
            <a:fillRect/>
          </a:stretch>
        </p:blipFill>
        <p:spPr>
          <a:xfrm>
            <a:off x="21381817" y="5257898"/>
            <a:ext cx="431698" cy="431801"/>
          </a:xfrm>
          <a:prstGeom prst="rect">
            <a:avLst/>
          </a:prstGeom>
          <a:ln w="12700">
            <a:miter lim="400000"/>
          </a:ln>
        </p:spPr>
      </p:pic>
      <p:pic>
        <p:nvPicPr>
          <p:cNvPr id="2391" name="Vector" descr="Vector"/>
          <p:cNvPicPr>
            <a:picLocks noChangeAspect="1"/>
          </p:cNvPicPr>
          <p:nvPr/>
        </p:nvPicPr>
        <p:blipFill>
          <a:blip r:embed="rId202">
            <a:extLst/>
          </a:blip>
          <a:stretch>
            <a:fillRect/>
          </a:stretch>
        </p:blipFill>
        <p:spPr>
          <a:xfrm>
            <a:off x="21709636" y="5035649"/>
            <a:ext cx="228591" cy="228601"/>
          </a:xfrm>
          <a:prstGeom prst="rect">
            <a:avLst/>
          </a:prstGeom>
          <a:ln w="12700">
            <a:miter lim="400000"/>
          </a:ln>
        </p:spPr>
      </p:pic>
      <p:pic>
        <p:nvPicPr>
          <p:cNvPr id="2392" name="Vector" descr="Vector"/>
          <p:cNvPicPr>
            <a:picLocks noChangeAspect="1"/>
          </p:cNvPicPr>
          <p:nvPr/>
        </p:nvPicPr>
        <p:blipFill>
          <a:blip r:embed="rId203">
            <a:extLst/>
          </a:blip>
          <a:stretch>
            <a:fillRect/>
          </a:stretch>
        </p:blipFill>
        <p:spPr>
          <a:xfrm>
            <a:off x="21780169" y="4566839"/>
            <a:ext cx="114355" cy="457201"/>
          </a:xfrm>
          <a:prstGeom prst="rect">
            <a:avLst/>
          </a:prstGeom>
          <a:ln w="12700">
            <a:miter lim="400000"/>
          </a:ln>
        </p:spPr>
      </p:pic>
      <p:pic>
        <p:nvPicPr>
          <p:cNvPr id="2393" name="Vector" descr="Vector"/>
          <p:cNvPicPr>
            <a:picLocks noChangeAspect="1"/>
          </p:cNvPicPr>
          <p:nvPr/>
        </p:nvPicPr>
        <p:blipFill>
          <a:blip r:embed="rId204">
            <a:extLst/>
          </a:blip>
          <a:stretch>
            <a:fillRect/>
          </a:stretch>
        </p:blipFill>
        <p:spPr>
          <a:xfrm>
            <a:off x="16157796" y="3678435"/>
            <a:ext cx="63497" cy="50801"/>
          </a:xfrm>
          <a:prstGeom prst="rect">
            <a:avLst/>
          </a:prstGeom>
          <a:ln w="12700">
            <a:miter lim="400000"/>
          </a:ln>
        </p:spPr>
      </p:pic>
      <p:pic>
        <p:nvPicPr>
          <p:cNvPr id="2394" name="Vector" descr="Vector"/>
          <p:cNvPicPr>
            <a:picLocks noChangeAspect="1"/>
          </p:cNvPicPr>
          <p:nvPr/>
        </p:nvPicPr>
        <p:blipFill>
          <a:blip r:embed="rId205">
            <a:extLst/>
          </a:blip>
          <a:stretch>
            <a:fillRect/>
          </a:stretch>
        </p:blipFill>
        <p:spPr>
          <a:xfrm>
            <a:off x="16221352" y="4144267"/>
            <a:ext cx="50797" cy="76201"/>
          </a:xfrm>
          <a:prstGeom prst="rect">
            <a:avLst/>
          </a:prstGeom>
          <a:ln w="12700">
            <a:miter lim="400000"/>
          </a:ln>
        </p:spPr>
      </p:pic>
      <p:pic>
        <p:nvPicPr>
          <p:cNvPr id="2395" name="Vector" descr="Vector"/>
          <p:cNvPicPr>
            <a:picLocks noChangeAspect="1"/>
          </p:cNvPicPr>
          <p:nvPr/>
        </p:nvPicPr>
        <p:blipFill>
          <a:blip r:embed="rId206">
            <a:extLst/>
          </a:blip>
          <a:stretch>
            <a:fillRect/>
          </a:stretch>
        </p:blipFill>
        <p:spPr>
          <a:xfrm>
            <a:off x="16440808" y="4227810"/>
            <a:ext cx="50793" cy="76201"/>
          </a:xfrm>
          <a:prstGeom prst="rect">
            <a:avLst/>
          </a:prstGeom>
          <a:ln w="12700">
            <a:miter lim="400000"/>
          </a:ln>
        </p:spPr>
      </p:pic>
      <p:pic>
        <p:nvPicPr>
          <p:cNvPr id="2396" name="Vector" descr="Vector"/>
          <p:cNvPicPr>
            <a:picLocks noChangeAspect="1"/>
          </p:cNvPicPr>
          <p:nvPr/>
        </p:nvPicPr>
        <p:blipFill>
          <a:blip r:embed="rId207">
            <a:extLst/>
          </a:blip>
          <a:stretch>
            <a:fillRect/>
          </a:stretch>
        </p:blipFill>
        <p:spPr>
          <a:xfrm>
            <a:off x="16113270" y="4515842"/>
            <a:ext cx="203156" cy="228601"/>
          </a:xfrm>
          <a:prstGeom prst="rect">
            <a:avLst/>
          </a:prstGeom>
          <a:ln w="12700">
            <a:miter lim="400000"/>
          </a:ln>
        </p:spPr>
      </p:pic>
      <p:pic>
        <p:nvPicPr>
          <p:cNvPr id="2397" name="Vector" descr="Vector"/>
          <p:cNvPicPr>
            <a:picLocks noChangeAspect="1"/>
          </p:cNvPicPr>
          <p:nvPr/>
        </p:nvPicPr>
        <p:blipFill>
          <a:blip r:embed="rId208">
            <a:extLst/>
          </a:blip>
          <a:stretch>
            <a:fillRect/>
          </a:stretch>
        </p:blipFill>
        <p:spPr>
          <a:xfrm>
            <a:off x="16216760" y="4352429"/>
            <a:ext cx="63473" cy="101601"/>
          </a:xfrm>
          <a:prstGeom prst="rect">
            <a:avLst/>
          </a:prstGeom>
          <a:ln w="12700">
            <a:miter lim="400000"/>
          </a:ln>
        </p:spPr>
      </p:pic>
      <p:pic>
        <p:nvPicPr>
          <p:cNvPr id="2398" name="Vector" descr="Vector"/>
          <p:cNvPicPr>
            <a:picLocks noChangeAspect="1"/>
          </p:cNvPicPr>
          <p:nvPr/>
        </p:nvPicPr>
        <p:blipFill>
          <a:blip r:embed="rId209">
            <a:extLst/>
          </a:blip>
          <a:stretch>
            <a:fillRect/>
          </a:stretch>
        </p:blipFill>
        <p:spPr>
          <a:xfrm>
            <a:off x="16257815" y="4344590"/>
            <a:ext cx="330293" cy="469901"/>
          </a:xfrm>
          <a:prstGeom prst="rect">
            <a:avLst/>
          </a:prstGeom>
          <a:ln w="12700">
            <a:miter lim="400000"/>
          </a:ln>
        </p:spPr>
      </p:pic>
      <p:pic>
        <p:nvPicPr>
          <p:cNvPr id="2399" name="Vector" descr="Vector"/>
          <p:cNvPicPr>
            <a:picLocks noChangeAspect="1"/>
          </p:cNvPicPr>
          <p:nvPr/>
        </p:nvPicPr>
        <p:blipFill>
          <a:blip r:embed="rId210">
            <a:extLst/>
          </a:blip>
          <a:stretch>
            <a:fillRect/>
          </a:stretch>
        </p:blipFill>
        <p:spPr>
          <a:xfrm>
            <a:off x="16318469" y="4564757"/>
            <a:ext cx="38097" cy="38101"/>
          </a:xfrm>
          <a:prstGeom prst="rect">
            <a:avLst/>
          </a:prstGeom>
          <a:ln w="12700">
            <a:miter lim="400000"/>
          </a:ln>
        </p:spPr>
      </p:pic>
      <p:pic>
        <p:nvPicPr>
          <p:cNvPr id="2400" name="Vector" descr="Vector"/>
          <p:cNvPicPr>
            <a:picLocks noChangeAspect="1"/>
          </p:cNvPicPr>
          <p:nvPr/>
        </p:nvPicPr>
        <p:blipFill>
          <a:blip r:embed="rId211">
            <a:extLst/>
          </a:blip>
          <a:stretch>
            <a:fillRect/>
          </a:stretch>
        </p:blipFill>
        <p:spPr>
          <a:xfrm>
            <a:off x="16377947" y="4299743"/>
            <a:ext cx="38094" cy="50801"/>
          </a:xfrm>
          <a:prstGeom prst="rect">
            <a:avLst/>
          </a:prstGeom>
          <a:ln w="12700">
            <a:miter lim="400000"/>
          </a:ln>
        </p:spPr>
      </p:pic>
      <p:pic>
        <p:nvPicPr>
          <p:cNvPr id="2401" name="Vector" descr="Vector"/>
          <p:cNvPicPr>
            <a:picLocks noChangeAspect="1"/>
          </p:cNvPicPr>
          <p:nvPr/>
        </p:nvPicPr>
        <p:blipFill>
          <a:blip r:embed="rId212">
            <a:extLst/>
          </a:blip>
          <a:stretch>
            <a:fillRect/>
          </a:stretch>
        </p:blipFill>
        <p:spPr>
          <a:xfrm>
            <a:off x="18408084" y="3371254"/>
            <a:ext cx="673011" cy="368400"/>
          </a:xfrm>
          <a:prstGeom prst="rect">
            <a:avLst/>
          </a:prstGeom>
          <a:ln w="12700">
            <a:miter lim="400000"/>
          </a:ln>
        </p:spPr>
      </p:pic>
      <p:pic>
        <p:nvPicPr>
          <p:cNvPr id="2402" name="Vector" descr="Vector"/>
          <p:cNvPicPr>
            <a:picLocks noChangeAspect="1"/>
          </p:cNvPicPr>
          <p:nvPr/>
        </p:nvPicPr>
        <p:blipFill>
          <a:blip r:embed="rId213">
            <a:extLst/>
          </a:blip>
          <a:stretch>
            <a:fillRect/>
          </a:stretch>
        </p:blipFill>
        <p:spPr>
          <a:xfrm>
            <a:off x="18297692" y="3767832"/>
            <a:ext cx="88901" cy="63501"/>
          </a:xfrm>
          <a:prstGeom prst="rect">
            <a:avLst/>
          </a:prstGeom>
          <a:ln w="12700">
            <a:miter lim="400000"/>
          </a:ln>
        </p:spPr>
      </p:pic>
      <p:pic>
        <p:nvPicPr>
          <p:cNvPr id="2403" name="Vector" descr="Vector"/>
          <p:cNvPicPr>
            <a:picLocks noChangeAspect="1"/>
          </p:cNvPicPr>
          <p:nvPr/>
        </p:nvPicPr>
        <p:blipFill>
          <a:blip r:embed="rId214">
            <a:extLst/>
          </a:blip>
          <a:stretch>
            <a:fillRect/>
          </a:stretch>
        </p:blipFill>
        <p:spPr>
          <a:xfrm>
            <a:off x="18184024" y="3171427"/>
            <a:ext cx="139700" cy="38101"/>
          </a:xfrm>
          <a:prstGeom prst="rect">
            <a:avLst/>
          </a:prstGeom>
          <a:ln w="12700">
            <a:miter lim="400000"/>
          </a:ln>
        </p:spPr>
      </p:pic>
      <p:pic>
        <p:nvPicPr>
          <p:cNvPr id="2404" name="Vector" descr="Vector"/>
          <p:cNvPicPr>
            <a:picLocks noChangeAspect="1"/>
          </p:cNvPicPr>
          <p:nvPr/>
        </p:nvPicPr>
        <p:blipFill>
          <a:blip r:embed="rId215">
            <a:extLst/>
          </a:blip>
          <a:stretch>
            <a:fillRect/>
          </a:stretch>
        </p:blipFill>
        <p:spPr>
          <a:xfrm>
            <a:off x="18288230" y="3159719"/>
            <a:ext cx="139693" cy="76201"/>
          </a:xfrm>
          <a:prstGeom prst="rect">
            <a:avLst/>
          </a:prstGeom>
          <a:ln w="12700">
            <a:miter lim="400000"/>
          </a:ln>
        </p:spPr>
      </p:pic>
      <p:pic>
        <p:nvPicPr>
          <p:cNvPr id="2405" name="Vector" descr="Vector"/>
          <p:cNvPicPr>
            <a:picLocks noChangeAspect="1"/>
          </p:cNvPicPr>
          <p:nvPr/>
        </p:nvPicPr>
        <p:blipFill>
          <a:blip r:embed="rId216">
            <a:extLst/>
          </a:blip>
          <a:stretch>
            <a:fillRect/>
          </a:stretch>
        </p:blipFill>
        <p:spPr>
          <a:xfrm>
            <a:off x="18344019" y="3210519"/>
            <a:ext cx="88903" cy="38101"/>
          </a:xfrm>
          <a:prstGeom prst="rect">
            <a:avLst/>
          </a:prstGeom>
          <a:ln w="12700">
            <a:miter lim="400000"/>
          </a:ln>
        </p:spPr>
      </p:pic>
      <p:pic>
        <p:nvPicPr>
          <p:cNvPr id="2406" name="Vector" descr="Vector"/>
          <p:cNvPicPr>
            <a:picLocks noChangeAspect="1"/>
          </p:cNvPicPr>
          <p:nvPr/>
        </p:nvPicPr>
        <p:blipFill>
          <a:blip r:embed="rId217">
            <a:extLst/>
          </a:blip>
          <a:stretch>
            <a:fillRect/>
          </a:stretch>
        </p:blipFill>
        <p:spPr>
          <a:xfrm>
            <a:off x="18835631" y="3153171"/>
            <a:ext cx="101599" cy="50801"/>
          </a:xfrm>
          <a:prstGeom prst="rect">
            <a:avLst/>
          </a:prstGeom>
          <a:ln w="12700">
            <a:miter lim="400000"/>
          </a:ln>
        </p:spPr>
      </p:pic>
      <p:pic>
        <p:nvPicPr>
          <p:cNvPr id="2407" name="Vector" descr="Vector"/>
          <p:cNvPicPr>
            <a:picLocks noChangeAspect="1"/>
          </p:cNvPicPr>
          <p:nvPr/>
        </p:nvPicPr>
        <p:blipFill>
          <a:blip r:embed="rId218">
            <a:extLst/>
          </a:blip>
          <a:stretch>
            <a:fillRect/>
          </a:stretch>
        </p:blipFill>
        <p:spPr>
          <a:xfrm>
            <a:off x="18711436" y="3157240"/>
            <a:ext cx="114298" cy="63501"/>
          </a:xfrm>
          <a:prstGeom prst="rect">
            <a:avLst/>
          </a:prstGeom>
          <a:ln w="12700">
            <a:miter lim="400000"/>
          </a:ln>
        </p:spPr>
      </p:pic>
      <p:pic>
        <p:nvPicPr>
          <p:cNvPr id="2408" name="Vector" descr="Vector"/>
          <p:cNvPicPr>
            <a:picLocks noChangeAspect="1"/>
          </p:cNvPicPr>
          <p:nvPr/>
        </p:nvPicPr>
        <p:blipFill>
          <a:blip r:embed="rId219">
            <a:extLst/>
          </a:blip>
          <a:stretch>
            <a:fillRect/>
          </a:stretch>
        </p:blipFill>
        <p:spPr>
          <a:xfrm>
            <a:off x="18581230" y="3187997"/>
            <a:ext cx="114294" cy="38101"/>
          </a:xfrm>
          <a:prstGeom prst="rect">
            <a:avLst/>
          </a:prstGeom>
          <a:ln w="12700">
            <a:miter lim="400000"/>
          </a:ln>
        </p:spPr>
      </p:pic>
      <p:pic>
        <p:nvPicPr>
          <p:cNvPr id="2409" name="Vector" descr="Vector"/>
          <p:cNvPicPr>
            <a:picLocks noChangeAspect="1"/>
          </p:cNvPicPr>
          <p:nvPr/>
        </p:nvPicPr>
        <p:blipFill>
          <a:blip r:embed="rId220">
            <a:extLst/>
          </a:blip>
          <a:stretch>
            <a:fillRect/>
          </a:stretch>
        </p:blipFill>
        <p:spPr>
          <a:xfrm>
            <a:off x="18516936" y="3111897"/>
            <a:ext cx="215894" cy="88999"/>
          </a:xfrm>
          <a:prstGeom prst="rect">
            <a:avLst/>
          </a:prstGeom>
          <a:ln w="12700">
            <a:miter lim="400000"/>
          </a:ln>
        </p:spPr>
      </p:pic>
      <p:pic>
        <p:nvPicPr>
          <p:cNvPr id="2410" name="Vector" descr="Vector"/>
          <p:cNvPicPr>
            <a:picLocks noChangeAspect="1"/>
          </p:cNvPicPr>
          <p:nvPr/>
        </p:nvPicPr>
        <p:blipFill>
          <a:blip r:embed="rId221">
            <a:extLst/>
          </a:blip>
          <a:stretch>
            <a:fillRect/>
          </a:stretch>
        </p:blipFill>
        <p:spPr>
          <a:xfrm>
            <a:off x="18811806" y="3118047"/>
            <a:ext cx="88904" cy="38101"/>
          </a:xfrm>
          <a:prstGeom prst="rect">
            <a:avLst/>
          </a:prstGeom>
          <a:ln w="12700">
            <a:miter lim="400000"/>
          </a:ln>
        </p:spPr>
      </p:pic>
      <p:pic>
        <p:nvPicPr>
          <p:cNvPr id="2411" name="Vector" descr="Vector"/>
          <p:cNvPicPr>
            <a:picLocks noChangeAspect="1"/>
          </p:cNvPicPr>
          <p:nvPr/>
        </p:nvPicPr>
        <p:blipFill>
          <a:blip r:embed="rId222">
            <a:extLst/>
          </a:blip>
          <a:stretch>
            <a:fillRect/>
          </a:stretch>
        </p:blipFill>
        <p:spPr>
          <a:xfrm>
            <a:off x="18448859" y="3185021"/>
            <a:ext cx="126995" cy="38101"/>
          </a:xfrm>
          <a:prstGeom prst="rect">
            <a:avLst/>
          </a:prstGeom>
          <a:ln w="12700">
            <a:miter lim="400000"/>
          </a:ln>
        </p:spPr>
      </p:pic>
      <p:pic>
        <p:nvPicPr>
          <p:cNvPr id="2412" name="Vector" descr="Vector"/>
          <p:cNvPicPr>
            <a:picLocks noChangeAspect="1"/>
          </p:cNvPicPr>
          <p:nvPr/>
        </p:nvPicPr>
        <p:blipFill>
          <a:blip r:embed="rId223">
            <a:extLst/>
          </a:blip>
          <a:stretch>
            <a:fillRect/>
          </a:stretch>
        </p:blipFill>
        <p:spPr>
          <a:xfrm>
            <a:off x="20200318" y="3246040"/>
            <a:ext cx="253991" cy="101601"/>
          </a:xfrm>
          <a:prstGeom prst="rect">
            <a:avLst/>
          </a:prstGeom>
          <a:ln w="12700">
            <a:miter lim="400000"/>
          </a:ln>
        </p:spPr>
      </p:pic>
      <p:pic>
        <p:nvPicPr>
          <p:cNvPr id="2413" name="Vector" descr="Vector"/>
          <p:cNvPicPr>
            <a:picLocks noChangeAspect="1"/>
          </p:cNvPicPr>
          <p:nvPr/>
        </p:nvPicPr>
        <p:blipFill>
          <a:blip r:embed="rId224">
            <a:extLst/>
          </a:blip>
          <a:stretch>
            <a:fillRect/>
          </a:stretch>
        </p:blipFill>
        <p:spPr>
          <a:xfrm>
            <a:off x="19888446" y="3148806"/>
            <a:ext cx="279388" cy="114400"/>
          </a:xfrm>
          <a:prstGeom prst="rect">
            <a:avLst/>
          </a:prstGeom>
          <a:ln w="12700">
            <a:miter lim="400000"/>
          </a:ln>
        </p:spPr>
      </p:pic>
      <p:pic>
        <p:nvPicPr>
          <p:cNvPr id="2414" name="Vector" descr="Vector"/>
          <p:cNvPicPr>
            <a:picLocks noChangeAspect="1"/>
          </p:cNvPicPr>
          <p:nvPr/>
        </p:nvPicPr>
        <p:blipFill>
          <a:blip r:embed="rId225">
            <a:extLst/>
          </a:blip>
          <a:stretch>
            <a:fillRect/>
          </a:stretch>
        </p:blipFill>
        <p:spPr>
          <a:xfrm>
            <a:off x="20001279" y="3209130"/>
            <a:ext cx="241299" cy="89000"/>
          </a:xfrm>
          <a:prstGeom prst="rect">
            <a:avLst/>
          </a:prstGeom>
          <a:ln w="12700">
            <a:miter lim="400000"/>
          </a:ln>
        </p:spPr>
      </p:pic>
      <p:pic>
        <p:nvPicPr>
          <p:cNvPr id="2415" name="Vector" descr="Vector"/>
          <p:cNvPicPr>
            <a:picLocks noChangeAspect="1"/>
          </p:cNvPicPr>
          <p:nvPr/>
        </p:nvPicPr>
        <p:blipFill>
          <a:blip r:embed="rId226">
            <a:extLst/>
          </a:blip>
          <a:stretch>
            <a:fillRect/>
          </a:stretch>
        </p:blipFill>
        <p:spPr>
          <a:xfrm>
            <a:off x="19438576" y="3158231"/>
            <a:ext cx="63498" cy="38101"/>
          </a:xfrm>
          <a:prstGeom prst="rect">
            <a:avLst/>
          </a:prstGeom>
          <a:ln w="12700">
            <a:miter lim="400000"/>
          </a:ln>
        </p:spPr>
      </p:pic>
      <p:pic>
        <p:nvPicPr>
          <p:cNvPr id="2416" name="Vector" descr="Vector"/>
          <p:cNvPicPr>
            <a:picLocks noChangeAspect="1"/>
          </p:cNvPicPr>
          <p:nvPr/>
        </p:nvPicPr>
        <p:blipFill>
          <a:blip r:embed="rId227">
            <a:extLst/>
          </a:blip>
          <a:stretch>
            <a:fillRect/>
          </a:stretch>
        </p:blipFill>
        <p:spPr>
          <a:xfrm>
            <a:off x="19331330" y="3227982"/>
            <a:ext cx="76202" cy="38101"/>
          </a:xfrm>
          <a:prstGeom prst="rect">
            <a:avLst/>
          </a:prstGeom>
          <a:ln w="12700">
            <a:miter lim="400000"/>
          </a:ln>
        </p:spPr>
      </p:pic>
      <p:pic>
        <p:nvPicPr>
          <p:cNvPr id="2417" name="Vector" descr="Vector"/>
          <p:cNvPicPr>
            <a:picLocks noChangeAspect="1"/>
          </p:cNvPicPr>
          <p:nvPr/>
        </p:nvPicPr>
        <p:blipFill>
          <a:blip r:embed="rId228">
            <a:extLst/>
          </a:blip>
          <a:stretch>
            <a:fillRect/>
          </a:stretch>
        </p:blipFill>
        <p:spPr>
          <a:xfrm>
            <a:off x="20011273" y="3362721"/>
            <a:ext cx="88890" cy="50801"/>
          </a:xfrm>
          <a:prstGeom prst="rect">
            <a:avLst/>
          </a:prstGeom>
          <a:ln w="12700">
            <a:miter lim="400000"/>
          </a:ln>
        </p:spPr>
      </p:pic>
      <p:pic>
        <p:nvPicPr>
          <p:cNvPr id="2418" name="Vector" descr="Vector"/>
          <p:cNvPicPr>
            <a:picLocks noChangeAspect="1"/>
          </p:cNvPicPr>
          <p:nvPr/>
        </p:nvPicPr>
        <p:blipFill>
          <a:blip r:embed="rId229">
            <a:extLst/>
          </a:blip>
          <a:stretch>
            <a:fillRect/>
          </a:stretch>
        </p:blipFill>
        <p:spPr>
          <a:xfrm>
            <a:off x="20457109" y="3302000"/>
            <a:ext cx="63504" cy="38100"/>
          </a:xfrm>
          <a:prstGeom prst="rect">
            <a:avLst/>
          </a:prstGeom>
          <a:ln w="12700">
            <a:miter lim="400000"/>
          </a:ln>
        </p:spPr>
      </p:pic>
      <p:pic>
        <p:nvPicPr>
          <p:cNvPr id="2419" name="Vector" descr="Vector"/>
          <p:cNvPicPr>
            <a:picLocks noChangeAspect="1"/>
          </p:cNvPicPr>
          <p:nvPr/>
        </p:nvPicPr>
        <p:blipFill>
          <a:blip r:embed="rId230">
            <a:extLst/>
          </a:blip>
          <a:stretch>
            <a:fillRect/>
          </a:stretch>
        </p:blipFill>
        <p:spPr>
          <a:xfrm>
            <a:off x="20664110" y="3504306"/>
            <a:ext cx="63503" cy="38101"/>
          </a:xfrm>
          <a:prstGeom prst="rect">
            <a:avLst/>
          </a:prstGeom>
          <a:ln w="12700">
            <a:miter lim="400000"/>
          </a:ln>
        </p:spPr>
      </p:pic>
      <p:pic>
        <p:nvPicPr>
          <p:cNvPr id="2420" name="Vector" descr="Vector"/>
          <p:cNvPicPr>
            <a:picLocks noChangeAspect="1"/>
          </p:cNvPicPr>
          <p:nvPr/>
        </p:nvPicPr>
        <p:blipFill>
          <a:blip r:embed="rId231">
            <a:extLst/>
          </a:blip>
          <a:stretch>
            <a:fillRect/>
          </a:stretch>
        </p:blipFill>
        <p:spPr>
          <a:xfrm>
            <a:off x="21549856" y="3435945"/>
            <a:ext cx="38100" cy="38101"/>
          </a:xfrm>
          <a:prstGeom prst="rect">
            <a:avLst/>
          </a:prstGeom>
          <a:ln w="12700">
            <a:miter lim="400000"/>
          </a:ln>
        </p:spPr>
      </p:pic>
      <p:pic>
        <p:nvPicPr>
          <p:cNvPr id="2421" name="Vector" descr="Vector"/>
          <p:cNvPicPr>
            <a:picLocks noChangeAspect="1"/>
          </p:cNvPicPr>
          <p:nvPr/>
        </p:nvPicPr>
        <p:blipFill>
          <a:blip r:embed="rId232">
            <a:extLst/>
          </a:blip>
          <a:stretch>
            <a:fillRect/>
          </a:stretch>
        </p:blipFill>
        <p:spPr>
          <a:xfrm>
            <a:off x="21542528" y="3514229"/>
            <a:ext cx="50805" cy="38101"/>
          </a:xfrm>
          <a:prstGeom prst="rect">
            <a:avLst/>
          </a:prstGeom>
          <a:ln w="12700">
            <a:miter lim="400000"/>
          </a:ln>
        </p:spPr>
      </p:pic>
      <p:pic>
        <p:nvPicPr>
          <p:cNvPr id="2422" name="Vector" descr="Vector"/>
          <p:cNvPicPr>
            <a:picLocks noChangeAspect="1"/>
          </p:cNvPicPr>
          <p:nvPr/>
        </p:nvPicPr>
        <p:blipFill>
          <a:blip r:embed="rId233">
            <a:extLst/>
          </a:blip>
          <a:stretch>
            <a:fillRect/>
          </a:stretch>
        </p:blipFill>
        <p:spPr>
          <a:xfrm>
            <a:off x="21722091" y="3515617"/>
            <a:ext cx="50803" cy="38101"/>
          </a:xfrm>
          <a:prstGeom prst="rect">
            <a:avLst/>
          </a:prstGeom>
          <a:ln w="12700">
            <a:miter lim="400000"/>
          </a:ln>
        </p:spPr>
      </p:pic>
      <p:pic>
        <p:nvPicPr>
          <p:cNvPr id="2423" name="Vector" descr="Vector"/>
          <p:cNvPicPr>
            <a:picLocks noChangeAspect="1"/>
          </p:cNvPicPr>
          <p:nvPr/>
        </p:nvPicPr>
        <p:blipFill>
          <a:blip r:embed="rId234">
            <a:extLst/>
          </a:blip>
          <a:stretch>
            <a:fillRect/>
          </a:stretch>
        </p:blipFill>
        <p:spPr>
          <a:xfrm>
            <a:off x="21707795" y="3539926"/>
            <a:ext cx="165111" cy="50801"/>
          </a:xfrm>
          <a:prstGeom prst="rect">
            <a:avLst/>
          </a:prstGeom>
          <a:ln w="12700">
            <a:miter lim="400000"/>
          </a:ln>
        </p:spPr>
      </p:pic>
      <p:pic>
        <p:nvPicPr>
          <p:cNvPr id="2424" name="Vector" descr="Vector"/>
          <p:cNvPicPr>
            <a:picLocks noChangeAspect="1"/>
          </p:cNvPicPr>
          <p:nvPr/>
        </p:nvPicPr>
        <p:blipFill>
          <a:blip r:embed="rId235">
            <a:extLst/>
          </a:blip>
          <a:stretch>
            <a:fillRect/>
          </a:stretch>
        </p:blipFill>
        <p:spPr>
          <a:xfrm>
            <a:off x="21605431" y="3411834"/>
            <a:ext cx="330198" cy="101601"/>
          </a:xfrm>
          <a:prstGeom prst="rect">
            <a:avLst/>
          </a:prstGeom>
          <a:ln w="12700">
            <a:miter lim="400000"/>
          </a:ln>
        </p:spPr>
      </p:pic>
      <p:pic>
        <p:nvPicPr>
          <p:cNvPr id="2425" name="Vector" descr="Vector"/>
          <p:cNvPicPr>
            <a:picLocks noChangeAspect="1"/>
          </p:cNvPicPr>
          <p:nvPr/>
        </p:nvPicPr>
        <p:blipFill>
          <a:blip r:embed="rId236">
            <a:extLst/>
          </a:blip>
          <a:stretch>
            <a:fillRect/>
          </a:stretch>
        </p:blipFill>
        <p:spPr>
          <a:xfrm>
            <a:off x="21620323" y="4524771"/>
            <a:ext cx="38095" cy="50801"/>
          </a:xfrm>
          <a:prstGeom prst="rect">
            <a:avLst/>
          </a:prstGeom>
          <a:ln w="12700">
            <a:miter lim="400000"/>
          </a:ln>
        </p:spPr>
      </p:pic>
      <p:pic>
        <p:nvPicPr>
          <p:cNvPr id="2426" name="Vector" descr="Vector"/>
          <p:cNvPicPr>
            <a:picLocks noChangeAspect="1"/>
          </p:cNvPicPr>
          <p:nvPr/>
        </p:nvPicPr>
        <p:blipFill>
          <a:blip r:embed="rId237">
            <a:extLst/>
          </a:blip>
          <a:stretch>
            <a:fillRect/>
          </a:stretch>
        </p:blipFill>
        <p:spPr>
          <a:xfrm>
            <a:off x="21593202" y="4523581"/>
            <a:ext cx="38099" cy="38101"/>
          </a:xfrm>
          <a:prstGeom prst="rect">
            <a:avLst/>
          </a:prstGeom>
          <a:ln w="12700">
            <a:miter lim="400000"/>
          </a:ln>
        </p:spPr>
      </p:pic>
      <p:pic>
        <p:nvPicPr>
          <p:cNvPr id="2427" name="Vector" descr="Vector"/>
          <p:cNvPicPr>
            <a:picLocks noChangeAspect="1"/>
          </p:cNvPicPr>
          <p:nvPr/>
        </p:nvPicPr>
        <p:blipFill>
          <a:blip r:embed="rId238">
            <a:extLst/>
          </a:blip>
          <a:stretch>
            <a:fillRect/>
          </a:stretch>
        </p:blipFill>
        <p:spPr>
          <a:xfrm>
            <a:off x="21614629" y="4565253"/>
            <a:ext cx="38101" cy="25401"/>
          </a:xfrm>
          <a:prstGeom prst="rect">
            <a:avLst/>
          </a:prstGeom>
          <a:ln w="12700">
            <a:miter lim="400000"/>
          </a:ln>
        </p:spPr>
      </p:pic>
      <p:pic>
        <p:nvPicPr>
          <p:cNvPr id="2428" name="Vector" descr="Vector"/>
          <p:cNvPicPr>
            <a:picLocks noChangeAspect="1"/>
          </p:cNvPicPr>
          <p:nvPr/>
        </p:nvPicPr>
        <p:blipFill>
          <a:blip r:embed="rId239">
            <a:extLst/>
          </a:blip>
          <a:stretch>
            <a:fillRect/>
          </a:stretch>
        </p:blipFill>
        <p:spPr>
          <a:xfrm>
            <a:off x="16963031" y="5426471"/>
            <a:ext cx="126991" cy="101601"/>
          </a:xfrm>
          <a:prstGeom prst="rect">
            <a:avLst/>
          </a:prstGeom>
          <a:ln w="12700">
            <a:miter lim="400000"/>
          </a:ln>
        </p:spPr>
      </p:pic>
      <p:pic>
        <p:nvPicPr>
          <p:cNvPr id="2429" name="Vector" descr="Vector"/>
          <p:cNvPicPr>
            <a:picLocks noChangeAspect="1"/>
          </p:cNvPicPr>
          <p:nvPr/>
        </p:nvPicPr>
        <p:blipFill>
          <a:blip r:embed="rId240">
            <a:extLst/>
          </a:blip>
          <a:stretch>
            <a:fillRect/>
          </a:stretch>
        </p:blipFill>
        <p:spPr>
          <a:xfrm>
            <a:off x="16822162" y="5184378"/>
            <a:ext cx="50802" cy="88901"/>
          </a:xfrm>
          <a:prstGeom prst="rect">
            <a:avLst/>
          </a:prstGeom>
          <a:ln w="12700">
            <a:miter lim="400000"/>
          </a:ln>
        </p:spPr>
      </p:pic>
      <p:pic>
        <p:nvPicPr>
          <p:cNvPr id="2430" name="Vector" descr="Vector"/>
          <p:cNvPicPr>
            <a:picLocks noChangeAspect="1"/>
          </p:cNvPicPr>
          <p:nvPr/>
        </p:nvPicPr>
        <p:blipFill>
          <a:blip r:embed="rId241">
            <a:extLst/>
          </a:blip>
          <a:stretch>
            <a:fillRect/>
          </a:stretch>
        </p:blipFill>
        <p:spPr>
          <a:xfrm>
            <a:off x="16806157" y="5266729"/>
            <a:ext cx="76207" cy="139701"/>
          </a:xfrm>
          <a:prstGeom prst="rect">
            <a:avLst/>
          </a:prstGeom>
          <a:ln w="12700">
            <a:miter lim="400000"/>
          </a:ln>
        </p:spPr>
      </p:pic>
      <p:pic>
        <p:nvPicPr>
          <p:cNvPr id="2431" name="Vector" descr="Vector"/>
          <p:cNvPicPr>
            <a:picLocks noChangeAspect="1"/>
          </p:cNvPicPr>
          <p:nvPr/>
        </p:nvPicPr>
        <p:blipFill>
          <a:blip r:embed="rId242">
            <a:extLst/>
          </a:blip>
          <a:stretch>
            <a:fillRect/>
          </a:stretch>
        </p:blipFill>
        <p:spPr>
          <a:xfrm>
            <a:off x="16592058" y="5332908"/>
            <a:ext cx="50797" cy="50801"/>
          </a:xfrm>
          <a:prstGeom prst="rect">
            <a:avLst/>
          </a:prstGeom>
          <a:ln w="12700">
            <a:miter lim="400000"/>
          </a:ln>
        </p:spPr>
      </p:pic>
      <p:pic>
        <p:nvPicPr>
          <p:cNvPr id="2432" name="Vector" descr="Vector"/>
          <p:cNvPicPr>
            <a:picLocks noChangeAspect="1"/>
          </p:cNvPicPr>
          <p:nvPr/>
        </p:nvPicPr>
        <p:blipFill>
          <a:blip r:embed="rId243">
            <a:extLst/>
          </a:blip>
          <a:stretch>
            <a:fillRect/>
          </a:stretch>
        </p:blipFill>
        <p:spPr>
          <a:xfrm>
            <a:off x="16642869" y="5322887"/>
            <a:ext cx="38102" cy="38101"/>
          </a:xfrm>
          <a:prstGeom prst="rect">
            <a:avLst/>
          </a:prstGeom>
          <a:ln w="12700">
            <a:miter lim="400000"/>
          </a:ln>
        </p:spPr>
      </p:pic>
      <p:pic>
        <p:nvPicPr>
          <p:cNvPr id="2433" name="Vector" descr="Vector"/>
          <p:cNvPicPr>
            <a:picLocks noChangeAspect="1"/>
          </p:cNvPicPr>
          <p:nvPr/>
        </p:nvPicPr>
        <p:blipFill>
          <a:blip r:embed="rId244">
            <a:extLst/>
          </a:blip>
          <a:stretch>
            <a:fillRect/>
          </a:stretch>
        </p:blipFill>
        <p:spPr>
          <a:xfrm>
            <a:off x="16545300" y="5371505"/>
            <a:ext cx="38102" cy="50801"/>
          </a:xfrm>
          <a:prstGeom prst="rect">
            <a:avLst/>
          </a:prstGeom>
          <a:ln w="12700">
            <a:miter lim="400000"/>
          </a:ln>
        </p:spPr>
      </p:pic>
      <p:pic>
        <p:nvPicPr>
          <p:cNvPr id="2434" name="Vector" descr="Vector"/>
          <p:cNvPicPr>
            <a:picLocks noChangeAspect="1"/>
          </p:cNvPicPr>
          <p:nvPr/>
        </p:nvPicPr>
        <p:blipFill>
          <a:blip r:embed="rId245">
            <a:extLst/>
          </a:blip>
          <a:stretch>
            <a:fillRect/>
          </a:stretch>
        </p:blipFill>
        <p:spPr>
          <a:xfrm>
            <a:off x="16152708" y="3334146"/>
            <a:ext cx="7467100" cy="4051301"/>
          </a:xfrm>
          <a:prstGeom prst="rect">
            <a:avLst/>
          </a:prstGeom>
          <a:ln w="12700">
            <a:miter lim="400000"/>
          </a:ln>
        </p:spPr>
      </p:pic>
      <p:pic>
        <p:nvPicPr>
          <p:cNvPr id="2435" name="Vector" descr="Vector"/>
          <p:cNvPicPr>
            <a:picLocks noChangeAspect="1"/>
          </p:cNvPicPr>
          <p:nvPr/>
        </p:nvPicPr>
        <p:blipFill>
          <a:blip r:embed="rId246">
            <a:extLst/>
          </a:blip>
          <a:stretch>
            <a:fillRect/>
          </a:stretch>
        </p:blipFill>
        <p:spPr>
          <a:xfrm>
            <a:off x="10217891" y="4377728"/>
            <a:ext cx="127011" cy="50801"/>
          </a:xfrm>
          <a:prstGeom prst="rect">
            <a:avLst/>
          </a:prstGeom>
          <a:ln w="12700">
            <a:miter lim="400000"/>
          </a:ln>
        </p:spPr>
      </p:pic>
      <p:pic>
        <p:nvPicPr>
          <p:cNvPr id="2436" name="Vector" descr="Vector"/>
          <p:cNvPicPr>
            <a:picLocks noChangeAspect="1"/>
          </p:cNvPicPr>
          <p:nvPr/>
        </p:nvPicPr>
        <p:blipFill>
          <a:blip r:embed="rId247">
            <a:extLst/>
          </a:blip>
          <a:stretch>
            <a:fillRect/>
          </a:stretch>
        </p:blipFill>
        <p:spPr>
          <a:xfrm>
            <a:off x="10375265" y="4535090"/>
            <a:ext cx="76205" cy="50801"/>
          </a:xfrm>
          <a:prstGeom prst="rect">
            <a:avLst/>
          </a:prstGeom>
          <a:ln w="12700">
            <a:miter lim="400000"/>
          </a:ln>
        </p:spPr>
      </p:pic>
      <p:pic>
        <p:nvPicPr>
          <p:cNvPr id="2437" name="Flag" descr="Flag"/>
          <p:cNvPicPr>
            <a:picLocks noChangeAspect="1"/>
          </p:cNvPicPr>
          <p:nvPr/>
        </p:nvPicPr>
        <p:blipFill>
          <a:blip r:embed="rId248">
            <a:extLst/>
          </a:blip>
          <a:stretch>
            <a:fillRect/>
          </a:stretch>
        </p:blipFill>
        <p:spPr>
          <a:xfrm>
            <a:off x="12061244" y="5187685"/>
            <a:ext cx="381160" cy="457366"/>
          </a:xfrm>
          <a:prstGeom prst="rect">
            <a:avLst/>
          </a:prstGeom>
          <a:ln w="12700">
            <a:miter lim="400000"/>
          </a:ln>
        </p:spPr>
      </p:pic>
      <p:pic>
        <p:nvPicPr>
          <p:cNvPr id="2438" name="Flag" descr="Flag"/>
          <p:cNvPicPr>
            <a:picLocks noChangeAspect="1"/>
          </p:cNvPicPr>
          <p:nvPr/>
        </p:nvPicPr>
        <p:blipFill>
          <a:blip r:embed="rId249">
            <a:extLst/>
          </a:blip>
          <a:stretch>
            <a:fillRect/>
          </a:stretch>
        </p:blipFill>
        <p:spPr>
          <a:xfrm>
            <a:off x="14763430" y="7542642"/>
            <a:ext cx="381160" cy="457367"/>
          </a:xfrm>
          <a:prstGeom prst="rect">
            <a:avLst/>
          </a:prstGeom>
          <a:ln w="12700">
            <a:miter lim="400000"/>
          </a:ln>
        </p:spPr>
      </p:pic>
      <p:pic>
        <p:nvPicPr>
          <p:cNvPr id="2439" name="Flag" descr="Flag"/>
          <p:cNvPicPr>
            <a:picLocks noChangeAspect="1"/>
          </p:cNvPicPr>
          <p:nvPr/>
        </p:nvPicPr>
        <p:blipFill>
          <a:blip r:embed="rId250">
            <a:extLst/>
          </a:blip>
          <a:stretch>
            <a:fillRect/>
          </a:stretch>
        </p:blipFill>
        <p:spPr>
          <a:xfrm>
            <a:off x="16189480" y="6564544"/>
            <a:ext cx="381159" cy="457366"/>
          </a:xfrm>
          <a:prstGeom prst="rect">
            <a:avLst/>
          </a:prstGeom>
          <a:ln w="12700">
            <a:miter lim="400000"/>
          </a:ln>
        </p:spPr>
      </p:pic>
      <p:pic>
        <p:nvPicPr>
          <p:cNvPr id="2440" name="Flag" descr="Flag"/>
          <p:cNvPicPr>
            <a:picLocks noChangeAspect="1"/>
          </p:cNvPicPr>
          <p:nvPr/>
        </p:nvPicPr>
        <p:blipFill>
          <a:blip r:embed="rId251">
            <a:extLst/>
          </a:blip>
          <a:stretch>
            <a:fillRect/>
          </a:stretch>
        </p:blipFill>
        <p:spPr>
          <a:xfrm>
            <a:off x="16703444" y="4559729"/>
            <a:ext cx="381159" cy="457366"/>
          </a:xfrm>
          <a:prstGeom prst="rect">
            <a:avLst/>
          </a:prstGeom>
          <a:ln w="12700">
            <a:miter lim="400000"/>
          </a:ln>
        </p:spPr>
      </p:pic>
      <p:pic>
        <p:nvPicPr>
          <p:cNvPr id="2441" name="Flag" descr="Flag"/>
          <p:cNvPicPr>
            <a:picLocks noChangeAspect="1"/>
          </p:cNvPicPr>
          <p:nvPr/>
        </p:nvPicPr>
        <p:blipFill>
          <a:blip r:embed="rId252">
            <a:extLst/>
          </a:blip>
          <a:stretch>
            <a:fillRect/>
          </a:stretch>
        </p:blipFill>
        <p:spPr>
          <a:xfrm>
            <a:off x="18013987" y="5826554"/>
            <a:ext cx="381159" cy="457366"/>
          </a:xfrm>
          <a:prstGeom prst="rect">
            <a:avLst/>
          </a:prstGeom>
          <a:ln w="12700">
            <a:miter lim="400000"/>
          </a:ln>
        </p:spPr>
      </p:pic>
      <p:pic>
        <p:nvPicPr>
          <p:cNvPr id="2442" name="Flag" descr="Flag"/>
          <p:cNvPicPr>
            <a:picLocks noChangeAspect="1"/>
          </p:cNvPicPr>
          <p:nvPr/>
        </p:nvPicPr>
        <p:blipFill>
          <a:blip r:embed="rId253">
            <a:extLst/>
          </a:blip>
          <a:stretch>
            <a:fillRect/>
          </a:stretch>
        </p:blipFill>
        <p:spPr>
          <a:xfrm>
            <a:off x="20359406" y="6893553"/>
            <a:ext cx="381160" cy="457366"/>
          </a:xfrm>
          <a:prstGeom prst="rect">
            <a:avLst/>
          </a:prstGeom>
          <a:ln w="12700">
            <a:miter lim="400000"/>
          </a:ln>
        </p:spPr>
      </p:pic>
      <p:pic>
        <p:nvPicPr>
          <p:cNvPr id="2443" name="Flag" descr="Flag"/>
          <p:cNvPicPr>
            <a:picLocks noChangeAspect="1"/>
          </p:cNvPicPr>
          <p:nvPr/>
        </p:nvPicPr>
        <p:blipFill>
          <a:blip r:embed="rId254">
            <a:extLst/>
          </a:blip>
          <a:stretch>
            <a:fillRect/>
          </a:stretch>
        </p:blipFill>
        <p:spPr>
          <a:xfrm>
            <a:off x="20942535" y="8278845"/>
            <a:ext cx="381160" cy="457367"/>
          </a:xfrm>
          <a:prstGeom prst="rect">
            <a:avLst/>
          </a:prstGeom>
          <a:ln w="12700">
            <a:miter lim="400000"/>
          </a:ln>
        </p:spPr>
      </p:pic>
      <p:pic>
        <p:nvPicPr>
          <p:cNvPr id="2444" name="Flag" descr="Flag"/>
          <p:cNvPicPr>
            <a:picLocks noChangeAspect="1"/>
          </p:cNvPicPr>
          <p:nvPr/>
        </p:nvPicPr>
        <p:blipFill>
          <a:blip r:embed="rId255">
            <a:extLst/>
          </a:blip>
          <a:stretch>
            <a:fillRect/>
          </a:stretch>
        </p:blipFill>
        <p:spPr>
          <a:xfrm>
            <a:off x="19559344" y="5531378"/>
            <a:ext cx="381159" cy="457366"/>
          </a:xfrm>
          <a:prstGeom prst="rect">
            <a:avLst/>
          </a:prstGeom>
          <a:ln w="12700">
            <a:miter lim="400000"/>
          </a:ln>
        </p:spPr>
      </p:pic>
      <p:sp>
        <p:nvSpPr>
          <p:cNvPr id="2445" name="Short title"/>
          <p:cNvSpPr txBox="1"/>
          <p:nvPr>
            <p:ph type="body" sz="quarter" idx="21"/>
          </p:nvPr>
        </p:nvSpPr>
        <p:spPr>
          <a:xfrm rot="21599399">
            <a:off x="1010350" y="4066724"/>
            <a:ext cx="8242532" cy="1220431"/>
          </a:xfrm>
          <a:prstGeom prst="rect">
            <a:avLst/>
          </a:prstGeom>
        </p:spPr>
        <p:txBody>
          <a:bodyPr lIns="0" tIns="0" rIns="0" bIns="0" anchor="ctr">
            <a:spAutoFit/>
          </a:bodyPr>
          <a:lstStyle>
            <a:lvl1pPr marL="0" indent="0">
              <a:lnSpc>
                <a:spcPts val="9600"/>
              </a:lnSpc>
              <a:spcBef>
                <a:spcPts val="0"/>
              </a:spcBef>
              <a:buSzTx/>
              <a:buFontTx/>
              <a:buNone/>
              <a:defRPr sz="8000">
                <a:solidFill>
                  <a:srgbClr val="FFFFFF"/>
                </a:solidFill>
                <a:latin typeface="Inter 28pt SemiBold"/>
                <a:ea typeface="Inter 28pt SemiBold"/>
                <a:cs typeface="Inter 28pt SemiBold"/>
                <a:sym typeface="Inter 28pt SemiBold"/>
              </a:defRPr>
            </a:lvl1pPr>
          </a:lstStyle>
          <a:p>
            <a:pPr/>
            <a:r>
              <a:t>Short title</a:t>
            </a:r>
          </a:p>
        </p:txBody>
      </p:sp>
      <p:sp>
        <p:nvSpPr>
          <p:cNvPr id="2446" name="Lorem ipsum dolor sit amet consectetur Senectus aliquet aenean risus quis Neque viverra amet leo nisl Morbi habitant cras ornare gravida sed arcu tempor elementum nibh sem"/>
          <p:cNvSpPr txBox="1"/>
          <p:nvPr>
            <p:ph type="body" sz="quarter" idx="22"/>
          </p:nvPr>
        </p:nvSpPr>
        <p:spPr>
          <a:xfrm rot="21599399">
            <a:off x="1010663" y="5844622"/>
            <a:ext cx="8242797" cy="2780269"/>
          </a:xfrm>
          <a:prstGeom prst="rect">
            <a:avLst/>
          </a:prstGeom>
        </p:spPr>
        <p:txBody>
          <a:bodyPr lIns="0" tIns="0" rIns="0" bIns="0">
            <a:spAutoFit/>
          </a:bodyPr>
          <a:lstStyle>
            <a:lvl1pPr marL="0" indent="0">
              <a:lnSpc>
                <a:spcPts val="4400"/>
              </a:lnSpc>
              <a:spcBef>
                <a:spcPts val="0"/>
              </a:spcBef>
              <a:buSzTx/>
              <a:buFontTx/>
              <a:buNone/>
              <a:defRPr sz="3200">
                <a:solidFill>
                  <a:srgbClr val="D1D1D6"/>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pic>
        <p:nvPicPr>
          <p:cNvPr id="2447" name="Vector 585" descr="Vector 585"/>
          <p:cNvPicPr>
            <a:picLocks noChangeAspect="0"/>
          </p:cNvPicPr>
          <p:nvPr/>
        </p:nvPicPr>
        <p:blipFill>
          <a:blip r:embed="rId256">
            <a:extLst/>
          </a:blip>
          <a:stretch>
            <a:fillRect/>
          </a:stretch>
        </p:blipFill>
        <p:spPr>
          <a:xfrm>
            <a:off x="-1" y="12693651"/>
            <a:ext cx="24384001" cy="12701"/>
          </a:xfrm>
          <a:prstGeom prst="rect">
            <a:avLst/>
          </a:prstGeom>
          <a:ln w="12700">
            <a:miter lim="400000"/>
          </a:ln>
        </p:spPr>
      </p:pic>
      <p:pic>
        <p:nvPicPr>
          <p:cNvPr id="2448" name="network-state-balck" descr="network-state-balck"/>
          <p:cNvPicPr>
            <a:picLocks noChangeAspect="1"/>
          </p:cNvPicPr>
          <p:nvPr/>
        </p:nvPicPr>
        <p:blipFill>
          <a:blip r:embed="rId257">
            <a:extLst/>
          </a:blip>
          <a:stretch>
            <a:fillRect/>
          </a:stretch>
        </p:blipFill>
        <p:spPr>
          <a:xfrm>
            <a:off x="1015999" y="13055600"/>
            <a:ext cx="2794001" cy="304800"/>
          </a:xfrm>
          <a:prstGeom prst="rect">
            <a:avLst/>
          </a:prstGeom>
          <a:ln w="12700">
            <a:miter lim="400000"/>
          </a:ln>
        </p:spPr>
      </p:pic>
      <p:sp>
        <p:nvSpPr>
          <p:cNvPr id="2449" name="nscomconference"/>
          <p:cNvSpPr txBox="1"/>
          <p:nvPr/>
        </p:nvSpPr>
        <p:spPr>
          <a:xfrm>
            <a:off x="22148800" y="12997776"/>
            <a:ext cx="1257300" cy="42044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FFFFFF"/>
                </a:solidFill>
                <a:latin typeface="Inter Regular"/>
                <a:ea typeface="Inter Regular"/>
                <a:cs typeface="Inter Regular"/>
                <a:sym typeface="Inter Regular"/>
              </a:defRPr>
            </a:lvl1pPr>
          </a:lstStyle>
          <a:p>
            <a:pPr/>
            <a:r>
              <a:t>ns.com</a:t>
            </a:r>
          </a:p>
        </p:txBody>
      </p:sp>
      <p:sp>
        <p:nvSpPr>
          <p:cNvPr id="245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map, title, text">
    <p:bg>
      <p:bgPr>
        <a:solidFill>
          <a:srgbClr val="FFFFFF"/>
        </a:solidFill>
      </p:bgPr>
    </p:bg>
    <p:spTree>
      <p:nvGrpSpPr>
        <p:cNvPr id="1" name=""/>
        <p:cNvGrpSpPr/>
        <p:nvPr/>
      </p:nvGrpSpPr>
      <p:grpSpPr>
        <a:xfrm>
          <a:off x="0" y="0"/>
          <a:ext cx="0" cy="0"/>
          <a:chOff x="0" y="0"/>
          <a:chExt cx="0" cy="0"/>
        </a:xfrm>
      </p:grpSpPr>
      <p:pic>
        <p:nvPicPr>
          <p:cNvPr id="2457" name="Vector" descr="Vector"/>
          <p:cNvPicPr>
            <a:picLocks noChangeAspect="1"/>
          </p:cNvPicPr>
          <p:nvPr/>
        </p:nvPicPr>
        <p:blipFill>
          <a:blip r:embed="rId2">
            <a:extLst/>
          </a:blip>
          <a:stretch>
            <a:fillRect/>
          </a:stretch>
        </p:blipFill>
        <p:spPr>
          <a:xfrm>
            <a:off x="10352531" y="3981747"/>
            <a:ext cx="4878004" cy="5803504"/>
          </a:xfrm>
          <a:prstGeom prst="rect">
            <a:avLst/>
          </a:prstGeom>
          <a:ln w="12700">
            <a:miter lim="400000"/>
          </a:ln>
        </p:spPr>
      </p:pic>
      <p:pic>
        <p:nvPicPr>
          <p:cNvPr id="2458" name="Vector" descr="Vector"/>
          <p:cNvPicPr>
            <a:picLocks noChangeAspect="1"/>
          </p:cNvPicPr>
          <p:nvPr/>
        </p:nvPicPr>
        <p:blipFill>
          <a:blip r:embed="rId3">
            <a:extLst/>
          </a:blip>
          <a:stretch>
            <a:fillRect/>
          </a:stretch>
        </p:blipFill>
        <p:spPr>
          <a:xfrm>
            <a:off x="15852623" y="5867498"/>
            <a:ext cx="2578142" cy="3035203"/>
          </a:xfrm>
          <a:prstGeom prst="rect">
            <a:avLst/>
          </a:prstGeom>
          <a:ln w="12700">
            <a:miter lim="400000"/>
          </a:ln>
        </p:spPr>
      </p:pic>
      <p:pic>
        <p:nvPicPr>
          <p:cNvPr id="2459" name="Vector" descr="Vector"/>
          <p:cNvPicPr>
            <a:picLocks noChangeAspect="1"/>
          </p:cNvPicPr>
          <p:nvPr/>
        </p:nvPicPr>
        <p:blipFill>
          <a:blip r:embed="rId4">
            <a:extLst/>
          </a:blip>
          <a:stretch>
            <a:fillRect/>
          </a:stretch>
        </p:blipFill>
        <p:spPr>
          <a:xfrm>
            <a:off x="12293828" y="3400325"/>
            <a:ext cx="152399" cy="50801"/>
          </a:xfrm>
          <a:prstGeom prst="rect">
            <a:avLst/>
          </a:prstGeom>
          <a:ln w="12700">
            <a:miter lim="400000"/>
          </a:ln>
        </p:spPr>
      </p:pic>
      <p:pic>
        <p:nvPicPr>
          <p:cNvPr id="2460" name="Vector" descr="Vector"/>
          <p:cNvPicPr>
            <a:picLocks noChangeAspect="1"/>
          </p:cNvPicPr>
          <p:nvPr/>
        </p:nvPicPr>
        <p:blipFill>
          <a:blip r:embed="rId5">
            <a:extLst/>
          </a:blip>
          <a:stretch>
            <a:fillRect/>
          </a:stretch>
        </p:blipFill>
        <p:spPr>
          <a:xfrm>
            <a:off x="12293177" y="3439318"/>
            <a:ext cx="139693" cy="63501"/>
          </a:xfrm>
          <a:prstGeom prst="rect">
            <a:avLst/>
          </a:prstGeom>
          <a:ln w="12700">
            <a:miter lim="400000"/>
          </a:ln>
        </p:spPr>
      </p:pic>
      <p:pic>
        <p:nvPicPr>
          <p:cNvPr id="2461" name="Vector" descr="Vector"/>
          <p:cNvPicPr>
            <a:picLocks noChangeAspect="1"/>
          </p:cNvPicPr>
          <p:nvPr/>
        </p:nvPicPr>
        <p:blipFill>
          <a:blip r:embed="rId6">
            <a:extLst/>
          </a:blip>
          <a:stretch>
            <a:fillRect/>
          </a:stretch>
        </p:blipFill>
        <p:spPr>
          <a:xfrm>
            <a:off x="12230487" y="3440806"/>
            <a:ext cx="63504" cy="38101"/>
          </a:xfrm>
          <a:prstGeom prst="rect">
            <a:avLst/>
          </a:prstGeom>
          <a:ln w="12700">
            <a:miter lim="400000"/>
          </a:ln>
        </p:spPr>
      </p:pic>
      <p:pic>
        <p:nvPicPr>
          <p:cNvPr id="2462" name="Vector" descr="Vector"/>
          <p:cNvPicPr>
            <a:picLocks noChangeAspect="1"/>
          </p:cNvPicPr>
          <p:nvPr/>
        </p:nvPicPr>
        <p:blipFill>
          <a:blip r:embed="rId7">
            <a:extLst/>
          </a:blip>
          <a:stretch>
            <a:fillRect/>
          </a:stretch>
        </p:blipFill>
        <p:spPr>
          <a:xfrm>
            <a:off x="12240066" y="3511251"/>
            <a:ext cx="50807" cy="25401"/>
          </a:xfrm>
          <a:prstGeom prst="rect">
            <a:avLst/>
          </a:prstGeom>
          <a:ln w="12700">
            <a:miter lim="400000"/>
          </a:ln>
        </p:spPr>
      </p:pic>
      <p:pic>
        <p:nvPicPr>
          <p:cNvPr id="2463" name="Vector" descr="Vector"/>
          <p:cNvPicPr>
            <a:picLocks noChangeAspect="1"/>
          </p:cNvPicPr>
          <p:nvPr/>
        </p:nvPicPr>
        <p:blipFill>
          <a:blip r:embed="rId8">
            <a:extLst/>
          </a:blip>
          <a:stretch>
            <a:fillRect/>
          </a:stretch>
        </p:blipFill>
        <p:spPr>
          <a:xfrm>
            <a:off x="11948956" y="3469382"/>
            <a:ext cx="279377" cy="127100"/>
          </a:xfrm>
          <a:prstGeom prst="rect">
            <a:avLst/>
          </a:prstGeom>
          <a:ln w="12700">
            <a:miter lim="400000"/>
          </a:ln>
        </p:spPr>
      </p:pic>
      <p:pic>
        <p:nvPicPr>
          <p:cNvPr id="2464" name="Vector" descr="Vector"/>
          <p:cNvPicPr>
            <a:picLocks noChangeAspect="1"/>
          </p:cNvPicPr>
          <p:nvPr/>
        </p:nvPicPr>
        <p:blipFill>
          <a:blip r:embed="rId9">
            <a:extLst/>
          </a:blip>
          <a:stretch>
            <a:fillRect/>
          </a:stretch>
        </p:blipFill>
        <p:spPr>
          <a:xfrm>
            <a:off x="12079960" y="3571577"/>
            <a:ext cx="63497" cy="50801"/>
          </a:xfrm>
          <a:prstGeom prst="rect">
            <a:avLst/>
          </a:prstGeom>
          <a:ln w="12700">
            <a:miter lim="400000"/>
          </a:ln>
        </p:spPr>
      </p:pic>
      <p:pic>
        <p:nvPicPr>
          <p:cNvPr id="2465" name="Vector" descr="Vector"/>
          <p:cNvPicPr>
            <a:picLocks noChangeAspect="1"/>
          </p:cNvPicPr>
          <p:nvPr/>
        </p:nvPicPr>
        <p:blipFill>
          <a:blip r:embed="rId10">
            <a:extLst/>
          </a:blip>
          <a:stretch>
            <a:fillRect/>
          </a:stretch>
        </p:blipFill>
        <p:spPr>
          <a:xfrm>
            <a:off x="11849797" y="3660575"/>
            <a:ext cx="368266" cy="228601"/>
          </a:xfrm>
          <a:prstGeom prst="rect">
            <a:avLst/>
          </a:prstGeom>
          <a:ln w="12700">
            <a:miter lim="400000"/>
          </a:ln>
        </p:spPr>
      </p:pic>
      <p:pic>
        <p:nvPicPr>
          <p:cNvPr id="2466" name="Vector" descr="Vector"/>
          <p:cNvPicPr>
            <a:picLocks noChangeAspect="1"/>
          </p:cNvPicPr>
          <p:nvPr/>
        </p:nvPicPr>
        <p:blipFill>
          <a:blip r:embed="rId11">
            <a:extLst/>
          </a:blip>
          <a:stretch>
            <a:fillRect/>
          </a:stretch>
        </p:blipFill>
        <p:spPr>
          <a:xfrm>
            <a:off x="12086533" y="3732807"/>
            <a:ext cx="660441" cy="304801"/>
          </a:xfrm>
          <a:prstGeom prst="rect">
            <a:avLst/>
          </a:prstGeom>
          <a:ln w="12700">
            <a:miter lim="400000"/>
          </a:ln>
        </p:spPr>
      </p:pic>
      <p:pic>
        <p:nvPicPr>
          <p:cNvPr id="2467" name="Vector" descr="Vector"/>
          <p:cNvPicPr>
            <a:picLocks noChangeAspect="1"/>
          </p:cNvPicPr>
          <p:nvPr/>
        </p:nvPicPr>
        <p:blipFill>
          <a:blip r:embed="rId12">
            <a:extLst/>
          </a:blip>
          <a:stretch>
            <a:fillRect/>
          </a:stretch>
        </p:blipFill>
        <p:spPr>
          <a:xfrm>
            <a:off x="12137752" y="3517998"/>
            <a:ext cx="444489" cy="165101"/>
          </a:xfrm>
          <a:prstGeom prst="rect">
            <a:avLst/>
          </a:prstGeom>
          <a:ln w="12700">
            <a:miter lim="400000"/>
          </a:ln>
        </p:spPr>
      </p:pic>
      <p:pic>
        <p:nvPicPr>
          <p:cNvPr id="2468" name="Vector" descr="Vector"/>
          <p:cNvPicPr>
            <a:picLocks noChangeAspect="1"/>
          </p:cNvPicPr>
          <p:nvPr/>
        </p:nvPicPr>
        <p:blipFill>
          <a:blip r:embed="rId13">
            <a:extLst/>
          </a:blip>
          <a:stretch>
            <a:fillRect/>
          </a:stretch>
        </p:blipFill>
        <p:spPr>
          <a:xfrm>
            <a:off x="12451364" y="4126210"/>
            <a:ext cx="126999" cy="50801"/>
          </a:xfrm>
          <a:prstGeom prst="rect">
            <a:avLst/>
          </a:prstGeom>
          <a:ln w="12700">
            <a:miter lim="400000"/>
          </a:ln>
        </p:spPr>
      </p:pic>
      <p:pic>
        <p:nvPicPr>
          <p:cNvPr id="2469" name="Vector" descr="Vector"/>
          <p:cNvPicPr>
            <a:picLocks noChangeAspect="1"/>
          </p:cNvPicPr>
          <p:nvPr/>
        </p:nvPicPr>
        <p:blipFill>
          <a:blip r:embed="rId14">
            <a:extLst/>
          </a:blip>
          <a:stretch>
            <a:fillRect/>
          </a:stretch>
        </p:blipFill>
        <p:spPr>
          <a:xfrm>
            <a:off x="12587761" y="4147542"/>
            <a:ext cx="25405" cy="25401"/>
          </a:xfrm>
          <a:prstGeom prst="rect">
            <a:avLst/>
          </a:prstGeom>
          <a:ln w="12700">
            <a:miter lim="400000"/>
          </a:ln>
        </p:spPr>
      </p:pic>
      <p:pic>
        <p:nvPicPr>
          <p:cNvPr id="2470" name="Vector" descr="Vector"/>
          <p:cNvPicPr>
            <a:picLocks noChangeAspect="1"/>
          </p:cNvPicPr>
          <p:nvPr/>
        </p:nvPicPr>
        <p:blipFill>
          <a:blip r:embed="rId15">
            <a:extLst/>
          </a:blip>
          <a:stretch>
            <a:fillRect/>
          </a:stretch>
        </p:blipFill>
        <p:spPr>
          <a:xfrm>
            <a:off x="12684113" y="4141092"/>
            <a:ext cx="25402" cy="25401"/>
          </a:xfrm>
          <a:prstGeom prst="rect">
            <a:avLst/>
          </a:prstGeom>
          <a:ln w="12700">
            <a:miter lim="400000"/>
          </a:ln>
        </p:spPr>
      </p:pic>
      <p:pic>
        <p:nvPicPr>
          <p:cNvPr id="2471" name="Vector" descr="Vector"/>
          <p:cNvPicPr>
            <a:picLocks noChangeAspect="1"/>
          </p:cNvPicPr>
          <p:nvPr/>
        </p:nvPicPr>
        <p:blipFill>
          <a:blip r:embed="rId16">
            <a:extLst/>
          </a:blip>
          <a:stretch>
            <a:fillRect/>
          </a:stretch>
        </p:blipFill>
        <p:spPr>
          <a:xfrm>
            <a:off x="12742582" y="4128889"/>
            <a:ext cx="25413" cy="25401"/>
          </a:xfrm>
          <a:prstGeom prst="rect">
            <a:avLst/>
          </a:prstGeom>
          <a:ln w="12700">
            <a:miter lim="400000"/>
          </a:ln>
        </p:spPr>
      </p:pic>
      <p:pic>
        <p:nvPicPr>
          <p:cNvPr id="2472" name="Vector" descr="Vector"/>
          <p:cNvPicPr>
            <a:picLocks noChangeAspect="1"/>
          </p:cNvPicPr>
          <p:nvPr/>
        </p:nvPicPr>
        <p:blipFill>
          <a:blip r:embed="rId17">
            <a:extLst/>
          </a:blip>
          <a:stretch>
            <a:fillRect/>
          </a:stretch>
        </p:blipFill>
        <p:spPr>
          <a:xfrm>
            <a:off x="12760209" y="4113609"/>
            <a:ext cx="25402" cy="25401"/>
          </a:xfrm>
          <a:prstGeom prst="rect">
            <a:avLst/>
          </a:prstGeom>
          <a:ln w="12700">
            <a:miter lim="400000"/>
          </a:ln>
        </p:spPr>
      </p:pic>
      <p:pic>
        <p:nvPicPr>
          <p:cNvPr id="2473" name="Vector" descr="Vector"/>
          <p:cNvPicPr>
            <a:picLocks noChangeAspect="1"/>
          </p:cNvPicPr>
          <p:nvPr/>
        </p:nvPicPr>
        <p:blipFill>
          <a:blip r:embed="rId18">
            <a:extLst/>
          </a:blip>
          <a:stretch>
            <a:fillRect/>
          </a:stretch>
        </p:blipFill>
        <p:spPr>
          <a:xfrm>
            <a:off x="12735566" y="4040583"/>
            <a:ext cx="38105" cy="25401"/>
          </a:xfrm>
          <a:prstGeom prst="rect">
            <a:avLst/>
          </a:prstGeom>
          <a:ln w="12700">
            <a:miter lim="400000"/>
          </a:ln>
        </p:spPr>
      </p:pic>
      <p:pic>
        <p:nvPicPr>
          <p:cNvPr id="2474" name="Vector" descr="Vector"/>
          <p:cNvPicPr>
            <a:picLocks noChangeAspect="1"/>
          </p:cNvPicPr>
          <p:nvPr/>
        </p:nvPicPr>
        <p:blipFill>
          <a:blip r:embed="rId19">
            <a:extLst/>
          </a:blip>
          <a:stretch>
            <a:fillRect/>
          </a:stretch>
        </p:blipFill>
        <p:spPr>
          <a:xfrm>
            <a:off x="12730360" y="4058741"/>
            <a:ext cx="25423" cy="25401"/>
          </a:xfrm>
          <a:prstGeom prst="rect">
            <a:avLst/>
          </a:prstGeom>
          <a:ln w="12700">
            <a:miter lim="400000"/>
          </a:ln>
        </p:spPr>
      </p:pic>
      <p:pic>
        <p:nvPicPr>
          <p:cNvPr id="2475" name="Vector" descr="Vector"/>
          <p:cNvPicPr>
            <a:picLocks noChangeAspect="1"/>
          </p:cNvPicPr>
          <p:nvPr/>
        </p:nvPicPr>
        <p:blipFill>
          <a:blip r:embed="rId20">
            <a:extLst/>
          </a:blip>
          <a:stretch>
            <a:fillRect/>
          </a:stretch>
        </p:blipFill>
        <p:spPr>
          <a:xfrm>
            <a:off x="12904058" y="4097238"/>
            <a:ext cx="25403" cy="25401"/>
          </a:xfrm>
          <a:prstGeom prst="rect">
            <a:avLst/>
          </a:prstGeom>
          <a:ln w="12700">
            <a:miter lim="400000"/>
          </a:ln>
        </p:spPr>
      </p:pic>
      <p:pic>
        <p:nvPicPr>
          <p:cNvPr id="2476" name="Vector" descr="Vector"/>
          <p:cNvPicPr>
            <a:picLocks noChangeAspect="1"/>
          </p:cNvPicPr>
          <p:nvPr/>
        </p:nvPicPr>
        <p:blipFill>
          <a:blip r:embed="rId21">
            <a:extLst/>
          </a:blip>
          <a:stretch>
            <a:fillRect/>
          </a:stretch>
        </p:blipFill>
        <p:spPr>
          <a:xfrm>
            <a:off x="12782394" y="4080866"/>
            <a:ext cx="165109" cy="76201"/>
          </a:xfrm>
          <a:prstGeom prst="rect">
            <a:avLst/>
          </a:prstGeom>
          <a:ln w="12700">
            <a:miter lim="400000"/>
          </a:ln>
        </p:spPr>
      </p:pic>
      <p:pic>
        <p:nvPicPr>
          <p:cNvPr id="2477" name="Vector" descr="Vector"/>
          <p:cNvPicPr>
            <a:picLocks noChangeAspect="1"/>
          </p:cNvPicPr>
          <p:nvPr/>
        </p:nvPicPr>
        <p:blipFill>
          <a:blip r:embed="rId22">
            <a:extLst/>
          </a:blip>
          <a:stretch>
            <a:fillRect/>
          </a:stretch>
        </p:blipFill>
        <p:spPr>
          <a:xfrm>
            <a:off x="12278459" y="3436242"/>
            <a:ext cx="25407" cy="25401"/>
          </a:xfrm>
          <a:prstGeom prst="rect">
            <a:avLst/>
          </a:prstGeom>
          <a:ln w="12700">
            <a:miter lim="400000"/>
          </a:ln>
        </p:spPr>
      </p:pic>
      <p:pic>
        <p:nvPicPr>
          <p:cNvPr id="2478" name="Vector" descr="Vector"/>
          <p:cNvPicPr>
            <a:picLocks noChangeAspect="1"/>
          </p:cNvPicPr>
          <p:nvPr/>
        </p:nvPicPr>
        <p:blipFill>
          <a:blip r:embed="rId23">
            <a:extLst/>
          </a:blip>
          <a:stretch>
            <a:fillRect/>
          </a:stretch>
        </p:blipFill>
        <p:spPr>
          <a:xfrm>
            <a:off x="12267314" y="3492897"/>
            <a:ext cx="25397" cy="25401"/>
          </a:xfrm>
          <a:prstGeom prst="rect">
            <a:avLst/>
          </a:prstGeom>
          <a:ln w="12700">
            <a:miter lim="400000"/>
          </a:ln>
        </p:spPr>
      </p:pic>
      <p:pic>
        <p:nvPicPr>
          <p:cNvPr id="2479" name="Vector" descr="Vector"/>
          <p:cNvPicPr>
            <a:picLocks noChangeAspect="1"/>
          </p:cNvPicPr>
          <p:nvPr/>
        </p:nvPicPr>
        <p:blipFill>
          <a:blip r:embed="rId24">
            <a:extLst/>
          </a:blip>
          <a:stretch>
            <a:fillRect/>
          </a:stretch>
        </p:blipFill>
        <p:spPr>
          <a:xfrm>
            <a:off x="12287773" y="3500139"/>
            <a:ext cx="25401" cy="25401"/>
          </a:xfrm>
          <a:prstGeom prst="rect">
            <a:avLst/>
          </a:prstGeom>
          <a:ln w="12700">
            <a:miter lim="400000"/>
          </a:ln>
        </p:spPr>
      </p:pic>
      <p:pic>
        <p:nvPicPr>
          <p:cNvPr id="2480" name="Vector" descr="Vector"/>
          <p:cNvPicPr>
            <a:picLocks noChangeAspect="1"/>
          </p:cNvPicPr>
          <p:nvPr/>
        </p:nvPicPr>
        <p:blipFill>
          <a:blip r:embed="rId25">
            <a:extLst/>
          </a:blip>
          <a:stretch>
            <a:fillRect/>
          </a:stretch>
        </p:blipFill>
        <p:spPr>
          <a:xfrm>
            <a:off x="12520674" y="3703339"/>
            <a:ext cx="88910" cy="76201"/>
          </a:xfrm>
          <a:prstGeom prst="rect">
            <a:avLst/>
          </a:prstGeom>
          <a:ln w="12700">
            <a:miter lim="400000"/>
          </a:ln>
        </p:spPr>
      </p:pic>
      <p:pic>
        <p:nvPicPr>
          <p:cNvPr id="2481" name="Vector" descr="Vector"/>
          <p:cNvPicPr>
            <a:picLocks noChangeAspect="1"/>
          </p:cNvPicPr>
          <p:nvPr/>
        </p:nvPicPr>
        <p:blipFill>
          <a:blip r:embed="rId26">
            <a:extLst/>
          </a:blip>
          <a:stretch>
            <a:fillRect/>
          </a:stretch>
        </p:blipFill>
        <p:spPr>
          <a:xfrm>
            <a:off x="12587925" y="3601639"/>
            <a:ext cx="63500" cy="50801"/>
          </a:xfrm>
          <a:prstGeom prst="rect">
            <a:avLst/>
          </a:prstGeom>
          <a:ln w="12700">
            <a:miter lim="400000"/>
          </a:ln>
        </p:spPr>
      </p:pic>
      <p:pic>
        <p:nvPicPr>
          <p:cNvPr id="2482" name="Vector" descr="Vector"/>
          <p:cNvPicPr>
            <a:picLocks noChangeAspect="1"/>
          </p:cNvPicPr>
          <p:nvPr/>
        </p:nvPicPr>
        <p:blipFill>
          <a:blip r:embed="rId27">
            <a:extLst/>
          </a:blip>
          <a:stretch>
            <a:fillRect/>
          </a:stretch>
        </p:blipFill>
        <p:spPr>
          <a:xfrm>
            <a:off x="12554229" y="3458070"/>
            <a:ext cx="63513" cy="50801"/>
          </a:xfrm>
          <a:prstGeom prst="rect">
            <a:avLst/>
          </a:prstGeom>
          <a:ln w="12700">
            <a:miter lim="400000"/>
          </a:ln>
        </p:spPr>
      </p:pic>
      <p:pic>
        <p:nvPicPr>
          <p:cNvPr id="2483" name="Vector" descr="Vector"/>
          <p:cNvPicPr>
            <a:picLocks noChangeAspect="1"/>
          </p:cNvPicPr>
          <p:nvPr/>
        </p:nvPicPr>
        <p:blipFill>
          <a:blip r:embed="rId28">
            <a:extLst/>
          </a:blip>
          <a:stretch>
            <a:fillRect/>
          </a:stretch>
        </p:blipFill>
        <p:spPr>
          <a:xfrm>
            <a:off x="12755631" y="3313111"/>
            <a:ext cx="63502" cy="50801"/>
          </a:xfrm>
          <a:prstGeom prst="rect">
            <a:avLst/>
          </a:prstGeom>
          <a:ln w="12700">
            <a:miter lim="400000"/>
          </a:ln>
        </p:spPr>
      </p:pic>
      <p:pic>
        <p:nvPicPr>
          <p:cNvPr id="2484" name="Vector" descr="Vector"/>
          <p:cNvPicPr>
            <a:picLocks noChangeAspect="1"/>
          </p:cNvPicPr>
          <p:nvPr/>
        </p:nvPicPr>
        <p:blipFill>
          <a:blip r:embed="rId29">
            <a:extLst/>
          </a:blip>
          <a:stretch>
            <a:fillRect/>
          </a:stretch>
        </p:blipFill>
        <p:spPr>
          <a:xfrm>
            <a:off x="12559673" y="3359646"/>
            <a:ext cx="254027" cy="114202"/>
          </a:xfrm>
          <a:prstGeom prst="rect">
            <a:avLst/>
          </a:prstGeom>
          <a:ln w="12700">
            <a:miter lim="400000"/>
          </a:ln>
        </p:spPr>
      </p:pic>
      <p:pic>
        <p:nvPicPr>
          <p:cNvPr id="2485" name="Vector" descr="Vector"/>
          <p:cNvPicPr>
            <a:picLocks noChangeAspect="1"/>
          </p:cNvPicPr>
          <p:nvPr/>
        </p:nvPicPr>
        <p:blipFill>
          <a:blip r:embed="rId30">
            <a:extLst/>
          </a:blip>
          <a:stretch>
            <a:fillRect/>
          </a:stretch>
        </p:blipFill>
        <p:spPr>
          <a:xfrm>
            <a:off x="12655270" y="3452018"/>
            <a:ext cx="76200" cy="50801"/>
          </a:xfrm>
          <a:prstGeom prst="rect">
            <a:avLst/>
          </a:prstGeom>
          <a:ln w="12700">
            <a:miter lim="400000"/>
          </a:ln>
        </p:spPr>
      </p:pic>
      <p:pic>
        <p:nvPicPr>
          <p:cNvPr id="2486" name="Vector" descr="Vector"/>
          <p:cNvPicPr>
            <a:picLocks noChangeAspect="1"/>
          </p:cNvPicPr>
          <p:nvPr/>
        </p:nvPicPr>
        <p:blipFill>
          <a:blip r:embed="rId31">
            <a:extLst/>
          </a:blip>
          <a:stretch>
            <a:fillRect/>
          </a:stretch>
        </p:blipFill>
        <p:spPr>
          <a:xfrm>
            <a:off x="12597913" y="3524646"/>
            <a:ext cx="266729" cy="126902"/>
          </a:xfrm>
          <a:prstGeom prst="rect">
            <a:avLst/>
          </a:prstGeom>
          <a:ln w="12700">
            <a:miter lim="400000"/>
          </a:ln>
        </p:spPr>
      </p:pic>
      <p:pic>
        <p:nvPicPr>
          <p:cNvPr id="2487" name="Vector" descr="Vector"/>
          <p:cNvPicPr>
            <a:picLocks noChangeAspect="1"/>
          </p:cNvPicPr>
          <p:nvPr/>
        </p:nvPicPr>
        <p:blipFill>
          <a:blip r:embed="rId32">
            <a:extLst/>
          </a:blip>
          <a:stretch>
            <a:fillRect/>
          </a:stretch>
        </p:blipFill>
        <p:spPr>
          <a:xfrm>
            <a:off x="12665286" y="3683098"/>
            <a:ext cx="241318" cy="190501"/>
          </a:xfrm>
          <a:prstGeom prst="rect">
            <a:avLst/>
          </a:prstGeom>
          <a:ln w="12700">
            <a:miter lim="400000"/>
          </a:ln>
        </p:spPr>
      </p:pic>
      <p:pic>
        <p:nvPicPr>
          <p:cNvPr id="2488" name="Vector" descr="Vector"/>
          <p:cNvPicPr>
            <a:picLocks noChangeAspect="1"/>
          </p:cNvPicPr>
          <p:nvPr/>
        </p:nvPicPr>
        <p:blipFill>
          <a:blip r:embed="rId33">
            <a:extLst/>
          </a:blip>
          <a:stretch>
            <a:fillRect/>
          </a:stretch>
        </p:blipFill>
        <p:spPr>
          <a:xfrm>
            <a:off x="12910955" y="3679528"/>
            <a:ext cx="203177" cy="139701"/>
          </a:xfrm>
          <a:prstGeom prst="rect">
            <a:avLst/>
          </a:prstGeom>
          <a:ln w="12700">
            <a:miter lim="400000"/>
          </a:ln>
        </p:spPr>
      </p:pic>
      <p:pic>
        <p:nvPicPr>
          <p:cNvPr id="2489" name="Vector" descr="Vector"/>
          <p:cNvPicPr>
            <a:picLocks noChangeAspect="1"/>
          </p:cNvPicPr>
          <p:nvPr/>
        </p:nvPicPr>
        <p:blipFill>
          <a:blip r:embed="rId34">
            <a:extLst/>
          </a:blip>
          <a:stretch>
            <a:fillRect/>
          </a:stretch>
        </p:blipFill>
        <p:spPr>
          <a:xfrm>
            <a:off x="12878957" y="3589833"/>
            <a:ext cx="127006" cy="76201"/>
          </a:xfrm>
          <a:prstGeom prst="rect">
            <a:avLst/>
          </a:prstGeom>
          <a:ln w="12700">
            <a:miter lim="400000"/>
          </a:ln>
        </p:spPr>
      </p:pic>
      <p:pic>
        <p:nvPicPr>
          <p:cNvPr id="2490" name="Vector" descr="Vector"/>
          <p:cNvPicPr>
            <a:picLocks noChangeAspect="1"/>
          </p:cNvPicPr>
          <p:nvPr/>
        </p:nvPicPr>
        <p:blipFill>
          <a:blip r:embed="rId35">
            <a:extLst/>
          </a:blip>
          <a:stretch>
            <a:fillRect/>
          </a:stretch>
        </p:blipFill>
        <p:spPr>
          <a:xfrm>
            <a:off x="12866498" y="3507679"/>
            <a:ext cx="139704" cy="63501"/>
          </a:xfrm>
          <a:prstGeom prst="rect">
            <a:avLst/>
          </a:prstGeom>
          <a:ln w="12700">
            <a:miter lim="400000"/>
          </a:ln>
        </p:spPr>
      </p:pic>
      <p:pic>
        <p:nvPicPr>
          <p:cNvPr id="2491" name="Vector" descr="Vector"/>
          <p:cNvPicPr>
            <a:picLocks noChangeAspect="1"/>
          </p:cNvPicPr>
          <p:nvPr/>
        </p:nvPicPr>
        <p:blipFill>
          <a:blip r:embed="rId36">
            <a:extLst/>
          </a:blip>
          <a:stretch>
            <a:fillRect/>
          </a:stretch>
        </p:blipFill>
        <p:spPr>
          <a:xfrm>
            <a:off x="12864200" y="3591321"/>
            <a:ext cx="50800" cy="38101"/>
          </a:xfrm>
          <a:prstGeom prst="rect">
            <a:avLst/>
          </a:prstGeom>
          <a:ln w="12700">
            <a:miter lim="400000"/>
          </a:ln>
        </p:spPr>
      </p:pic>
      <p:pic>
        <p:nvPicPr>
          <p:cNvPr id="2492" name="Vector" descr="Vector"/>
          <p:cNvPicPr>
            <a:picLocks noChangeAspect="1"/>
          </p:cNvPicPr>
          <p:nvPr/>
        </p:nvPicPr>
        <p:blipFill>
          <a:blip r:embed="rId37">
            <a:extLst/>
          </a:blip>
          <a:stretch>
            <a:fillRect/>
          </a:stretch>
        </p:blipFill>
        <p:spPr>
          <a:xfrm>
            <a:off x="12837448" y="3651746"/>
            <a:ext cx="25401" cy="25401"/>
          </a:xfrm>
          <a:prstGeom prst="rect">
            <a:avLst/>
          </a:prstGeom>
          <a:ln w="12700">
            <a:miter lim="400000"/>
          </a:ln>
        </p:spPr>
      </p:pic>
      <p:pic>
        <p:nvPicPr>
          <p:cNvPr id="2493" name="Vector" descr="Vector"/>
          <p:cNvPicPr>
            <a:picLocks noChangeAspect="1"/>
          </p:cNvPicPr>
          <p:nvPr/>
        </p:nvPicPr>
        <p:blipFill>
          <a:blip r:embed="rId38">
            <a:extLst/>
          </a:blip>
          <a:stretch>
            <a:fillRect/>
          </a:stretch>
        </p:blipFill>
        <p:spPr>
          <a:xfrm>
            <a:off x="12900047" y="3659683"/>
            <a:ext cx="38100" cy="25401"/>
          </a:xfrm>
          <a:prstGeom prst="rect">
            <a:avLst/>
          </a:prstGeom>
          <a:ln w="12700">
            <a:miter lim="400000"/>
          </a:ln>
        </p:spPr>
      </p:pic>
      <p:pic>
        <p:nvPicPr>
          <p:cNvPr id="2494" name="Vector" descr="Vector"/>
          <p:cNvPicPr>
            <a:picLocks noChangeAspect="1"/>
          </p:cNvPicPr>
          <p:nvPr/>
        </p:nvPicPr>
        <p:blipFill>
          <a:blip r:embed="rId39">
            <a:extLst/>
          </a:blip>
          <a:stretch>
            <a:fillRect/>
          </a:stretch>
        </p:blipFill>
        <p:spPr>
          <a:xfrm>
            <a:off x="12939000" y="3574950"/>
            <a:ext cx="25401" cy="24385"/>
          </a:xfrm>
          <a:prstGeom prst="rect">
            <a:avLst/>
          </a:prstGeom>
          <a:ln w="12700">
            <a:miter lim="400000"/>
          </a:ln>
        </p:spPr>
      </p:pic>
      <p:pic>
        <p:nvPicPr>
          <p:cNvPr id="2495" name="Vector" descr="Vector"/>
          <p:cNvPicPr>
            <a:picLocks noChangeAspect="1"/>
          </p:cNvPicPr>
          <p:nvPr/>
        </p:nvPicPr>
        <p:blipFill>
          <a:blip r:embed="rId40">
            <a:extLst/>
          </a:blip>
          <a:stretch>
            <a:fillRect/>
          </a:stretch>
        </p:blipFill>
        <p:spPr>
          <a:xfrm>
            <a:off x="12816746" y="3390403"/>
            <a:ext cx="139708" cy="76201"/>
          </a:xfrm>
          <a:prstGeom prst="rect">
            <a:avLst/>
          </a:prstGeom>
          <a:ln w="12700">
            <a:miter lim="400000"/>
          </a:ln>
        </p:spPr>
      </p:pic>
      <p:pic>
        <p:nvPicPr>
          <p:cNvPr id="2496" name="Vector" descr="Vector"/>
          <p:cNvPicPr>
            <a:picLocks noChangeAspect="1"/>
          </p:cNvPicPr>
          <p:nvPr/>
        </p:nvPicPr>
        <p:blipFill>
          <a:blip r:embed="rId41">
            <a:extLst/>
          </a:blip>
          <a:stretch>
            <a:fillRect/>
          </a:stretch>
        </p:blipFill>
        <p:spPr>
          <a:xfrm>
            <a:off x="12965063" y="3440111"/>
            <a:ext cx="25405" cy="25401"/>
          </a:xfrm>
          <a:prstGeom prst="rect">
            <a:avLst/>
          </a:prstGeom>
          <a:ln w="12700">
            <a:miter lim="400000"/>
          </a:ln>
        </p:spPr>
      </p:pic>
      <p:pic>
        <p:nvPicPr>
          <p:cNvPr id="2497" name="Vector" descr="Vector"/>
          <p:cNvPicPr>
            <a:picLocks noChangeAspect="1"/>
          </p:cNvPicPr>
          <p:nvPr/>
        </p:nvPicPr>
        <p:blipFill>
          <a:blip r:embed="rId42">
            <a:extLst/>
          </a:blip>
          <a:stretch>
            <a:fillRect/>
          </a:stretch>
        </p:blipFill>
        <p:spPr>
          <a:xfrm>
            <a:off x="12895193" y="3460650"/>
            <a:ext cx="126997" cy="38101"/>
          </a:xfrm>
          <a:prstGeom prst="rect">
            <a:avLst/>
          </a:prstGeom>
          <a:ln w="12700">
            <a:miter lim="400000"/>
          </a:ln>
        </p:spPr>
      </p:pic>
      <p:pic>
        <p:nvPicPr>
          <p:cNvPr id="2498" name="Vector" descr="Vector"/>
          <p:cNvPicPr>
            <a:picLocks noChangeAspect="1"/>
          </p:cNvPicPr>
          <p:nvPr/>
        </p:nvPicPr>
        <p:blipFill>
          <a:blip r:embed="rId43">
            <a:extLst/>
          </a:blip>
          <a:stretch>
            <a:fillRect/>
          </a:stretch>
        </p:blipFill>
        <p:spPr>
          <a:xfrm>
            <a:off x="13333052" y="6457751"/>
            <a:ext cx="419123" cy="165101"/>
          </a:xfrm>
          <a:prstGeom prst="rect">
            <a:avLst/>
          </a:prstGeom>
          <a:ln w="12700">
            <a:miter lim="400000"/>
          </a:ln>
        </p:spPr>
      </p:pic>
      <p:pic>
        <p:nvPicPr>
          <p:cNvPr id="2499" name="Vector" descr="Vector"/>
          <p:cNvPicPr>
            <a:picLocks noChangeAspect="1"/>
          </p:cNvPicPr>
          <p:nvPr/>
        </p:nvPicPr>
        <p:blipFill>
          <a:blip r:embed="rId44">
            <a:extLst/>
          </a:blip>
          <a:stretch>
            <a:fillRect/>
          </a:stretch>
        </p:blipFill>
        <p:spPr>
          <a:xfrm>
            <a:off x="13410925" y="6520061"/>
            <a:ext cx="38105" cy="25401"/>
          </a:xfrm>
          <a:prstGeom prst="rect">
            <a:avLst/>
          </a:prstGeom>
          <a:ln w="12700">
            <a:miter lim="400000"/>
          </a:ln>
        </p:spPr>
      </p:pic>
      <p:pic>
        <p:nvPicPr>
          <p:cNvPr id="2500" name="Vector" descr="Vector"/>
          <p:cNvPicPr>
            <a:picLocks noChangeAspect="1"/>
          </p:cNvPicPr>
          <p:nvPr/>
        </p:nvPicPr>
        <p:blipFill>
          <a:blip r:embed="rId45">
            <a:extLst/>
          </a:blip>
          <a:stretch>
            <a:fillRect/>
          </a:stretch>
        </p:blipFill>
        <p:spPr>
          <a:xfrm>
            <a:off x="13580983" y="6650732"/>
            <a:ext cx="88908" cy="50801"/>
          </a:xfrm>
          <a:prstGeom prst="rect">
            <a:avLst/>
          </a:prstGeom>
          <a:ln w="12700">
            <a:miter lim="400000"/>
          </a:ln>
        </p:spPr>
      </p:pic>
      <p:pic>
        <p:nvPicPr>
          <p:cNvPr id="2501" name="Vector" descr="Vector"/>
          <p:cNvPicPr>
            <a:picLocks noChangeAspect="1"/>
          </p:cNvPicPr>
          <p:nvPr/>
        </p:nvPicPr>
        <p:blipFill>
          <a:blip r:embed="rId46">
            <a:extLst/>
          </a:blip>
          <a:stretch>
            <a:fillRect/>
          </a:stretch>
        </p:blipFill>
        <p:spPr>
          <a:xfrm>
            <a:off x="13719175" y="6592392"/>
            <a:ext cx="253991" cy="114399"/>
          </a:xfrm>
          <a:prstGeom prst="rect">
            <a:avLst/>
          </a:prstGeom>
          <a:ln w="12700">
            <a:miter lim="400000"/>
          </a:ln>
        </p:spPr>
      </p:pic>
      <p:pic>
        <p:nvPicPr>
          <p:cNvPr id="2502" name="Vector" descr="Vector"/>
          <p:cNvPicPr>
            <a:picLocks noChangeAspect="1"/>
          </p:cNvPicPr>
          <p:nvPr/>
        </p:nvPicPr>
        <p:blipFill>
          <a:blip r:embed="rId47">
            <a:extLst/>
          </a:blip>
          <a:stretch>
            <a:fillRect/>
          </a:stretch>
        </p:blipFill>
        <p:spPr>
          <a:xfrm>
            <a:off x="13991364" y="6655296"/>
            <a:ext cx="50802" cy="38101"/>
          </a:xfrm>
          <a:prstGeom prst="rect">
            <a:avLst/>
          </a:prstGeom>
          <a:ln w="12700">
            <a:miter lim="400000"/>
          </a:ln>
        </p:spPr>
      </p:pic>
      <p:pic>
        <p:nvPicPr>
          <p:cNvPr id="2503" name="Vector" descr="Vector"/>
          <p:cNvPicPr>
            <a:picLocks noChangeAspect="1"/>
          </p:cNvPicPr>
          <p:nvPr/>
        </p:nvPicPr>
        <p:blipFill>
          <a:blip r:embed="rId48">
            <a:extLst/>
          </a:blip>
          <a:stretch>
            <a:fillRect/>
          </a:stretch>
        </p:blipFill>
        <p:spPr>
          <a:xfrm>
            <a:off x="13583467" y="6362105"/>
            <a:ext cx="50814" cy="76201"/>
          </a:xfrm>
          <a:prstGeom prst="rect">
            <a:avLst/>
          </a:prstGeom>
          <a:ln w="12700">
            <a:miter lim="400000"/>
          </a:ln>
        </p:spPr>
      </p:pic>
      <p:pic>
        <p:nvPicPr>
          <p:cNvPr id="2504" name="Vector" descr="Vector"/>
          <p:cNvPicPr>
            <a:picLocks noChangeAspect="1"/>
          </p:cNvPicPr>
          <p:nvPr/>
        </p:nvPicPr>
        <p:blipFill>
          <a:blip r:embed="rId49">
            <a:extLst/>
          </a:blip>
          <a:stretch>
            <a:fillRect/>
          </a:stretch>
        </p:blipFill>
        <p:spPr>
          <a:xfrm>
            <a:off x="13763978" y="6542385"/>
            <a:ext cx="38100" cy="38101"/>
          </a:xfrm>
          <a:prstGeom prst="rect">
            <a:avLst/>
          </a:prstGeom>
          <a:ln w="12700">
            <a:miter lim="400000"/>
          </a:ln>
        </p:spPr>
      </p:pic>
      <p:pic>
        <p:nvPicPr>
          <p:cNvPr id="2505" name="Vector" descr="Vector"/>
          <p:cNvPicPr>
            <a:picLocks noChangeAspect="1"/>
          </p:cNvPicPr>
          <p:nvPr/>
        </p:nvPicPr>
        <p:blipFill>
          <a:blip r:embed="rId50">
            <a:extLst/>
          </a:blip>
          <a:stretch>
            <a:fillRect/>
          </a:stretch>
        </p:blipFill>
        <p:spPr>
          <a:xfrm>
            <a:off x="13808885" y="6510239"/>
            <a:ext cx="63504" cy="38101"/>
          </a:xfrm>
          <a:prstGeom prst="rect">
            <a:avLst/>
          </a:prstGeom>
          <a:ln w="12700">
            <a:miter lim="400000"/>
          </a:ln>
        </p:spPr>
      </p:pic>
      <p:pic>
        <p:nvPicPr>
          <p:cNvPr id="2506" name="Vector" descr="Vector"/>
          <p:cNvPicPr>
            <a:picLocks noChangeAspect="1"/>
          </p:cNvPicPr>
          <p:nvPr/>
        </p:nvPicPr>
        <p:blipFill>
          <a:blip r:embed="rId51">
            <a:extLst/>
          </a:blip>
          <a:stretch>
            <a:fillRect/>
          </a:stretch>
        </p:blipFill>
        <p:spPr>
          <a:xfrm>
            <a:off x="13691201" y="6402189"/>
            <a:ext cx="25390" cy="50801"/>
          </a:xfrm>
          <a:prstGeom prst="rect">
            <a:avLst/>
          </a:prstGeom>
          <a:ln w="12700">
            <a:miter lim="400000"/>
          </a:ln>
        </p:spPr>
      </p:pic>
      <p:pic>
        <p:nvPicPr>
          <p:cNvPr id="2507" name="Vector" descr="Vector"/>
          <p:cNvPicPr>
            <a:picLocks noChangeAspect="1"/>
          </p:cNvPicPr>
          <p:nvPr/>
        </p:nvPicPr>
        <p:blipFill>
          <a:blip r:embed="rId52">
            <a:extLst/>
          </a:blip>
          <a:stretch>
            <a:fillRect/>
          </a:stretch>
        </p:blipFill>
        <p:spPr>
          <a:xfrm>
            <a:off x="13402977" y="4883745"/>
            <a:ext cx="50805" cy="38101"/>
          </a:xfrm>
          <a:prstGeom prst="rect">
            <a:avLst/>
          </a:prstGeom>
          <a:ln w="12700">
            <a:miter lim="400000"/>
          </a:ln>
        </p:spPr>
      </p:pic>
      <p:pic>
        <p:nvPicPr>
          <p:cNvPr id="2508" name="Vector" descr="Vector"/>
          <p:cNvPicPr>
            <a:picLocks noChangeAspect="1"/>
          </p:cNvPicPr>
          <p:nvPr/>
        </p:nvPicPr>
        <p:blipFill>
          <a:blip r:embed="rId53">
            <a:extLst/>
          </a:blip>
          <a:stretch>
            <a:fillRect/>
          </a:stretch>
        </p:blipFill>
        <p:spPr>
          <a:xfrm>
            <a:off x="13476092" y="4946749"/>
            <a:ext cx="38103" cy="25401"/>
          </a:xfrm>
          <a:prstGeom prst="rect">
            <a:avLst/>
          </a:prstGeom>
          <a:ln w="12700">
            <a:miter lim="400000"/>
          </a:ln>
        </p:spPr>
      </p:pic>
      <p:pic>
        <p:nvPicPr>
          <p:cNvPr id="2509" name="Vector" descr="Vector"/>
          <p:cNvPicPr>
            <a:picLocks noChangeAspect="1"/>
          </p:cNvPicPr>
          <p:nvPr/>
        </p:nvPicPr>
        <p:blipFill>
          <a:blip r:embed="rId54">
            <a:extLst/>
          </a:blip>
          <a:stretch>
            <a:fillRect/>
          </a:stretch>
        </p:blipFill>
        <p:spPr>
          <a:xfrm>
            <a:off x="13461572" y="4888408"/>
            <a:ext cx="25405" cy="25401"/>
          </a:xfrm>
          <a:prstGeom prst="rect">
            <a:avLst/>
          </a:prstGeom>
          <a:ln w="12700">
            <a:miter lim="400000"/>
          </a:ln>
        </p:spPr>
      </p:pic>
      <p:pic>
        <p:nvPicPr>
          <p:cNvPr id="2510" name="Vector" descr="Vector"/>
          <p:cNvPicPr>
            <a:picLocks noChangeAspect="1"/>
          </p:cNvPicPr>
          <p:nvPr/>
        </p:nvPicPr>
        <p:blipFill>
          <a:blip r:embed="rId55">
            <a:extLst/>
          </a:blip>
          <a:stretch>
            <a:fillRect/>
          </a:stretch>
        </p:blipFill>
        <p:spPr>
          <a:xfrm>
            <a:off x="13459381" y="4730154"/>
            <a:ext cx="63498" cy="50801"/>
          </a:xfrm>
          <a:prstGeom prst="rect">
            <a:avLst/>
          </a:prstGeom>
          <a:ln w="12700">
            <a:miter lim="400000"/>
          </a:ln>
        </p:spPr>
      </p:pic>
      <p:pic>
        <p:nvPicPr>
          <p:cNvPr id="2511" name="Vector" descr="Vector"/>
          <p:cNvPicPr>
            <a:picLocks noChangeAspect="1"/>
          </p:cNvPicPr>
          <p:nvPr/>
        </p:nvPicPr>
        <p:blipFill>
          <a:blip r:embed="rId56">
            <a:extLst/>
          </a:blip>
          <a:stretch>
            <a:fillRect/>
          </a:stretch>
        </p:blipFill>
        <p:spPr>
          <a:xfrm>
            <a:off x="13438981" y="4569717"/>
            <a:ext cx="38097" cy="63501"/>
          </a:xfrm>
          <a:prstGeom prst="rect">
            <a:avLst/>
          </a:prstGeom>
          <a:ln w="12700">
            <a:miter lim="400000"/>
          </a:ln>
        </p:spPr>
      </p:pic>
      <p:pic>
        <p:nvPicPr>
          <p:cNvPr id="2512" name="Vector" descr="Vector"/>
          <p:cNvPicPr>
            <a:picLocks noChangeAspect="1"/>
          </p:cNvPicPr>
          <p:nvPr/>
        </p:nvPicPr>
        <p:blipFill>
          <a:blip r:embed="rId57">
            <a:extLst/>
          </a:blip>
          <a:stretch>
            <a:fillRect/>
          </a:stretch>
        </p:blipFill>
        <p:spPr>
          <a:xfrm>
            <a:off x="13214767" y="4301728"/>
            <a:ext cx="266698" cy="114301"/>
          </a:xfrm>
          <a:prstGeom prst="rect">
            <a:avLst/>
          </a:prstGeom>
          <a:ln w="12700">
            <a:miter lim="400000"/>
          </a:ln>
        </p:spPr>
      </p:pic>
      <p:pic>
        <p:nvPicPr>
          <p:cNvPr id="2513" name="Vector" descr="Vector"/>
          <p:cNvPicPr>
            <a:picLocks noChangeAspect="1"/>
          </p:cNvPicPr>
          <p:nvPr/>
        </p:nvPicPr>
        <p:blipFill>
          <a:blip r:embed="rId58">
            <a:extLst/>
          </a:blip>
          <a:stretch>
            <a:fillRect/>
          </a:stretch>
        </p:blipFill>
        <p:spPr>
          <a:xfrm>
            <a:off x="13324025" y="4419600"/>
            <a:ext cx="88885" cy="63500"/>
          </a:xfrm>
          <a:prstGeom prst="rect">
            <a:avLst/>
          </a:prstGeom>
          <a:ln w="12700">
            <a:miter lim="400000"/>
          </a:ln>
        </p:spPr>
      </p:pic>
      <p:pic>
        <p:nvPicPr>
          <p:cNvPr id="2514" name="Vector" descr="Vector"/>
          <p:cNvPicPr>
            <a:picLocks noChangeAspect="1"/>
          </p:cNvPicPr>
          <p:nvPr/>
        </p:nvPicPr>
        <p:blipFill>
          <a:blip r:embed="rId59">
            <a:extLst/>
          </a:blip>
          <a:stretch>
            <a:fillRect/>
          </a:stretch>
        </p:blipFill>
        <p:spPr>
          <a:xfrm>
            <a:off x="13456397" y="4442915"/>
            <a:ext cx="50794" cy="63501"/>
          </a:xfrm>
          <a:prstGeom prst="rect">
            <a:avLst/>
          </a:prstGeom>
          <a:ln w="12700">
            <a:miter lim="400000"/>
          </a:ln>
        </p:spPr>
      </p:pic>
      <p:pic>
        <p:nvPicPr>
          <p:cNvPr id="2515" name="Vector" descr="Vector"/>
          <p:cNvPicPr>
            <a:picLocks noChangeAspect="1"/>
          </p:cNvPicPr>
          <p:nvPr/>
        </p:nvPicPr>
        <p:blipFill>
          <a:blip r:embed="rId60">
            <a:extLst/>
          </a:blip>
          <a:stretch>
            <a:fillRect/>
          </a:stretch>
        </p:blipFill>
        <p:spPr>
          <a:xfrm>
            <a:off x="13520041" y="4393505"/>
            <a:ext cx="50805" cy="25401"/>
          </a:xfrm>
          <a:prstGeom prst="rect">
            <a:avLst/>
          </a:prstGeom>
          <a:ln w="12700">
            <a:miter lim="400000"/>
          </a:ln>
        </p:spPr>
      </p:pic>
      <p:pic>
        <p:nvPicPr>
          <p:cNvPr id="2516" name="Vector" descr="Vector"/>
          <p:cNvPicPr>
            <a:picLocks noChangeAspect="1"/>
          </p:cNvPicPr>
          <p:nvPr/>
        </p:nvPicPr>
        <p:blipFill>
          <a:blip r:embed="rId61">
            <a:extLst/>
          </a:blip>
          <a:stretch>
            <a:fillRect/>
          </a:stretch>
        </p:blipFill>
        <p:spPr>
          <a:xfrm>
            <a:off x="13580583" y="4393107"/>
            <a:ext cx="25408" cy="25401"/>
          </a:xfrm>
          <a:prstGeom prst="rect">
            <a:avLst/>
          </a:prstGeom>
          <a:ln w="12700">
            <a:miter lim="400000"/>
          </a:ln>
        </p:spPr>
      </p:pic>
      <p:pic>
        <p:nvPicPr>
          <p:cNvPr id="2517" name="Vector" descr="Vector"/>
          <p:cNvPicPr>
            <a:picLocks noChangeAspect="1"/>
          </p:cNvPicPr>
          <p:nvPr/>
        </p:nvPicPr>
        <p:blipFill>
          <a:blip r:embed="rId62">
            <a:extLst/>
          </a:blip>
          <a:stretch>
            <a:fillRect/>
          </a:stretch>
        </p:blipFill>
        <p:spPr>
          <a:xfrm>
            <a:off x="13541978" y="4367510"/>
            <a:ext cx="25403" cy="25401"/>
          </a:xfrm>
          <a:prstGeom prst="rect">
            <a:avLst/>
          </a:prstGeom>
          <a:ln w="12700">
            <a:miter lim="400000"/>
          </a:ln>
        </p:spPr>
      </p:pic>
      <p:pic>
        <p:nvPicPr>
          <p:cNvPr id="2518" name="Vector" descr="Vector"/>
          <p:cNvPicPr>
            <a:picLocks noChangeAspect="1"/>
          </p:cNvPicPr>
          <p:nvPr/>
        </p:nvPicPr>
        <p:blipFill>
          <a:blip r:embed="rId63">
            <a:extLst/>
          </a:blip>
          <a:stretch>
            <a:fillRect/>
          </a:stretch>
        </p:blipFill>
        <p:spPr>
          <a:xfrm>
            <a:off x="13013089" y="3531194"/>
            <a:ext cx="482624" cy="152302"/>
          </a:xfrm>
          <a:prstGeom prst="rect">
            <a:avLst/>
          </a:prstGeom>
          <a:ln w="12700">
            <a:miter lim="400000"/>
          </a:ln>
        </p:spPr>
      </p:pic>
      <p:pic>
        <p:nvPicPr>
          <p:cNvPr id="2519" name="Vector" descr="Vector"/>
          <p:cNvPicPr>
            <a:picLocks noChangeAspect="1"/>
          </p:cNvPicPr>
          <p:nvPr/>
        </p:nvPicPr>
        <p:blipFill>
          <a:blip r:embed="rId64">
            <a:extLst/>
          </a:blip>
          <a:stretch>
            <a:fillRect/>
          </a:stretch>
        </p:blipFill>
        <p:spPr>
          <a:xfrm>
            <a:off x="13068259" y="3468687"/>
            <a:ext cx="63508" cy="50801"/>
          </a:xfrm>
          <a:prstGeom prst="rect">
            <a:avLst/>
          </a:prstGeom>
          <a:ln w="12700">
            <a:miter lim="400000"/>
          </a:ln>
        </p:spPr>
      </p:pic>
      <p:pic>
        <p:nvPicPr>
          <p:cNvPr id="2520" name="Vector" descr="Vector"/>
          <p:cNvPicPr>
            <a:picLocks noChangeAspect="1"/>
          </p:cNvPicPr>
          <p:nvPr/>
        </p:nvPicPr>
        <p:blipFill>
          <a:blip r:embed="rId65">
            <a:extLst/>
          </a:blip>
          <a:stretch>
            <a:fillRect/>
          </a:stretch>
        </p:blipFill>
        <p:spPr>
          <a:xfrm>
            <a:off x="12889364" y="3250108"/>
            <a:ext cx="381012" cy="203102"/>
          </a:xfrm>
          <a:prstGeom prst="rect">
            <a:avLst/>
          </a:prstGeom>
          <a:ln w="12700">
            <a:miter lim="400000"/>
          </a:ln>
        </p:spPr>
      </p:pic>
      <p:pic>
        <p:nvPicPr>
          <p:cNvPr id="2521" name="Vector" descr="Vector"/>
          <p:cNvPicPr>
            <a:picLocks noChangeAspect="1"/>
          </p:cNvPicPr>
          <p:nvPr/>
        </p:nvPicPr>
        <p:blipFill>
          <a:blip r:embed="rId66">
            <a:extLst/>
          </a:blip>
          <a:stretch>
            <a:fillRect/>
          </a:stretch>
        </p:blipFill>
        <p:spPr>
          <a:xfrm>
            <a:off x="13114677" y="3699669"/>
            <a:ext cx="1028814" cy="761802"/>
          </a:xfrm>
          <a:prstGeom prst="rect">
            <a:avLst/>
          </a:prstGeom>
          <a:ln w="12700">
            <a:miter lim="400000"/>
          </a:ln>
        </p:spPr>
      </p:pic>
      <p:pic>
        <p:nvPicPr>
          <p:cNvPr id="2522" name="Vector" descr="Vector"/>
          <p:cNvPicPr>
            <a:picLocks noChangeAspect="1"/>
          </p:cNvPicPr>
          <p:nvPr/>
        </p:nvPicPr>
        <p:blipFill>
          <a:blip r:embed="rId67">
            <a:extLst/>
          </a:blip>
          <a:stretch>
            <a:fillRect/>
          </a:stretch>
        </p:blipFill>
        <p:spPr>
          <a:xfrm>
            <a:off x="13437074" y="3707606"/>
            <a:ext cx="165118" cy="76201"/>
          </a:xfrm>
          <a:prstGeom prst="rect">
            <a:avLst/>
          </a:prstGeom>
          <a:ln w="12700">
            <a:miter lim="400000"/>
          </a:ln>
        </p:spPr>
      </p:pic>
      <p:pic>
        <p:nvPicPr>
          <p:cNvPr id="2523" name="Vector" descr="Vector"/>
          <p:cNvPicPr>
            <a:picLocks noChangeAspect="1"/>
          </p:cNvPicPr>
          <p:nvPr/>
        </p:nvPicPr>
        <p:blipFill>
          <a:blip r:embed="rId68">
            <a:extLst/>
          </a:blip>
          <a:stretch>
            <a:fillRect/>
          </a:stretch>
        </p:blipFill>
        <p:spPr>
          <a:xfrm>
            <a:off x="13490480" y="4087811"/>
            <a:ext cx="50792" cy="63501"/>
          </a:xfrm>
          <a:prstGeom prst="rect">
            <a:avLst/>
          </a:prstGeom>
          <a:ln w="12700">
            <a:miter lim="400000"/>
          </a:ln>
        </p:spPr>
      </p:pic>
      <p:pic>
        <p:nvPicPr>
          <p:cNvPr id="2524" name="Vector" descr="Vector"/>
          <p:cNvPicPr>
            <a:picLocks noChangeAspect="1"/>
          </p:cNvPicPr>
          <p:nvPr/>
        </p:nvPicPr>
        <p:blipFill>
          <a:blip r:embed="rId69">
            <a:extLst/>
          </a:blip>
          <a:stretch>
            <a:fillRect/>
          </a:stretch>
        </p:blipFill>
        <p:spPr>
          <a:xfrm>
            <a:off x="13555546" y="4108747"/>
            <a:ext cx="38101" cy="25401"/>
          </a:xfrm>
          <a:prstGeom prst="rect">
            <a:avLst/>
          </a:prstGeom>
          <a:ln w="12700">
            <a:miter lim="400000"/>
          </a:ln>
        </p:spPr>
      </p:pic>
      <p:pic>
        <p:nvPicPr>
          <p:cNvPr id="2525" name="Vector" descr="Vector"/>
          <p:cNvPicPr>
            <a:picLocks noChangeAspect="1"/>
          </p:cNvPicPr>
          <p:nvPr/>
        </p:nvPicPr>
        <p:blipFill>
          <a:blip r:embed="rId70">
            <a:extLst/>
          </a:blip>
          <a:stretch>
            <a:fillRect/>
          </a:stretch>
        </p:blipFill>
        <p:spPr>
          <a:xfrm>
            <a:off x="13488379" y="4164310"/>
            <a:ext cx="50801" cy="25401"/>
          </a:xfrm>
          <a:prstGeom prst="rect">
            <a:avLst/>
          </a:prstGeom>
          <a:ln w="12700">
            <a:miter lim="400000"/>
          </a:ln>
        </p:spPr>
      </p:pic>
      <p:pic>
        <p:nvPicPr>
          <p:cNvPr id="2526" name="Vector" descr="Vector"/>
          <p:cNvPicPr>
            <a:picLocks noChangeAspect="1"/>
          </p:cNvPicPr>
          <p:nvPr/>
        </p:nvPicPr>
        <p:blipFill>
          <a:blip r:embed="rId71">
            <a:extLst/>
          </a:blip>
          <a:stretch>
            <a:fillRect/>
          </a:stretch>
        </p:blipFill>
        <p:spPr>
          <a:xfrm>
            <a:off x="13877836" y="4541043"/>
            <a:ext cx="25400" cy="25401"/>
          </a:xfrm>
          <a:prstGeom prst="rect">
            <a:avLst/>
          </a:prstGeom>
          <a:ln w="12700">
            <a:miter lim="400000"/>
          </a:ln>
        </p:spPr>
      </p:pic>
      <p:pic>
        <p:nvPicPr>
          <p:cNvPr id="2527" name="Vector" descr="Vector"/>
          <p:cNvPicPr>
            <a:picLocks noChangeAspect="1"/>
          </p:cNvPicPr>
          <p:nvPr/>
        </p:nvPicPr>
        <p:blipFill>
          <a:blip r:embed="rId72">
            <a:extLst/>
          </a:blip>
          <a:stretch>
            <a:fillRect/>
          </a:stretch>
        </p:blipFill>
        <p:spPr>
          <a:xfrm>
            <a:off x="13978743" y="4459386"/>
            <a:ext cx="50821" cy="50801"/>
          </a:xfrm>
          <a:prstGeom prst="rect">
            <a:avLst/>
          </a:prstGeom>
          <a:ln w="12700">
            <a:miter lim="400000"/>
          </a:ln>
        </p:spPr>
      </p:pic>
      <p:pic>
        <p:nvPicPr>
          <p:cNvPr id="2528" name="Vector" descr="Vector"/>
          <p:cNvPicPr>
            <a:picLocks noChangeAspect="1"/>
          </p:cNvPicPr>
          <p:nvPr/>
        </p:nvPicPr>
        <p:blipFill>
          <a:blip r:embed="rId73">
            <a:extLst/>
          </a:blip>
          <a:stretch>
            <a:fillRect/>
          </a:stretch>
        </p:blipFill>
        <p:spPr>
          <a:xfrm>
            <a:off x="14012456" y="4440138"/>
            <a:ext cx="25405" cy="25401"/>
          </a:xfrm>
          <a:prstGeom prst="rect">
            <a:avLst/>
          </a:prstGeom>
          <a:ln w="12700">
            <a:miter lim="400000"/>
          </a:ln>
        </p:spPr>
      </p:pic>
      <p:pic>
        <p:nvPicPr>
          <p:cNvPr id="2529" name="Vector" descr="Vector"/>
          <p:cNvPicPr>
            <a:picLocks noChangeAspect="1"/>
          </p:cNvPicPr>
          <p:nvPr/>
        </p:nvPicPr>
        <p:blipFill>
          <a:blip r:embed="rId74">
            <a:extLst/>
          </a:blip>
          <a:stretch>
            <a:fillRect/>
          </a:stretch>
        </p:blipFill>
        <p:spPr>
          <a:xfrm>
            <a:off x="13455322" y="6388100"/>
            <a:ext cx="50801" cy="38100"/>
          </a:xfrm>
          <a:prstGeom prst="rect">
            <a:avLst/>
          </a:prstGeom>
          <a:ln w="12700">
            <a:miter lim="400000"/>
          </a:ln>
        </p:spPr>
      </p:pic>
      <p:pic>
        <p:nvPicPr>
          <p:cNvPr id="2530" name="Vector" descr="Vector"/>
          <p:cNvPicPr>
            <a:picLocks noChangeAspect="1"/>
          </p:cNvPicPr>
          <p:nvPr/>
        </p:nvPicPr>
        <p:blipFill>
          <a:blip r:embed="rId75">
            <a:extLst/>
          </a:blip>
          <a:stretch>
            <a:fillRect/>
          </a:stretch>
        </p:blipFill>
        <p:spPr>
          <a:xfrm>
            <a:off x="13548907" y="6354266"/>
            <a:ext cx="25393" cy="25401"/>
          </a:xfrm>
          <a:prstGeom prst="rect">
            <a:avLst/>
          </a:prstGeom>
          <a:ln w="12700">
            <a:miter lim="400000"/>
          </a:ln>
        </p:spPr>
      </p:pic>
      <p:pic>
        <p:nvPicPr>
          <p:cNvPr id="2531" name="Vector" descr="Vector"/>
          <p:cNvPicPr>
            <a:picLocks noChangeAspect="1"/>
          </p:cNvPicPr>
          <p:nvPr/>
        </p:nvPicPr>
        <p:blipFill>
          <a:blip r:embed="rId76">
            <a:extLst/>
          </a:blip>
          <a:stretch>
            <a:fillRect/>
          </a:stretch>
        </p:blipFill>
        <p:spPr>
          <a:xfrm>
            <a:off x="13536640" y="6437510"/>
            <a:ext cx="25402" cy="25401"/>
          </a:xfrm>
          <a:prstGeom prst="rect">
            <a:avLst/>
          </a:prstGeom>
          <a:ln w="12700">
            <a:miter lim="400000"/>
          </a:ln>
        </p:spPr>
      </p:pic>
      <p:pic>
        <p:nvPicPr>
          <p:cNvPr id="2532" name="Vector" descr="Vector"/>
          <p:cNvPicPr>
            <a:picLocks noChangeAspect="1"/>
          </p:cNvPicPr>
          <p:nvPr/>
        </p:nvPicPr>
        <p:blipFill>
          <a:blip r:embed="rId77">
            <a:extLst/>
          </a:blip>
          <a:stretch>
            <a:fillRect/>
          </a:stretch>
        </p:blipFill>
        <p:spPr>
          <a:xfrm>
            <a:off x="13656431" y="6366370"/>
            <a:ext cx="25405" cy="38101"/>
          </a:xfrm>
          <a:prstGeom prst="rect">
            <a:avLst/>
          </a:prstGeom>
          <a:ln w="12700">
            <a:miter lim="400000"/>
          </a:ln>
        </p:spPr>
      </p:pic>
      <p:pic>
        <p:nvPicPr>
          <p:cNvPr id="2533" name="Vector" descr="Vector"/>
          <p:cNvPicPr>
            <a:picLocks noChangeAspect="1"/>
          </p:cNvPicPr>
          <p:nvPr/>
        </p:nvPicPr>
        <p:blipFill>
          <a:blip r:embed="rId78">
            <a:extLst/>
          </a:blip>
          <a:stretch>
            <a:fillRect/>
          </a:stretch>
        </p:blipFill>
        <p:spPr>
          <a:xfrm>
            <a:off x="13558528" y="6298902"/>
            <a:ext cx="88909" cy="63501"/>
          </a:xfrm>
          <a:prstGeom prst="rect">
            <a:avLst/>
          </a:prstGeom>
          <a:ln w="12700">
            <a:miter lim="400000"/>
          </a:ln>
        </p:spPr>
      </p:pic>
      <p:pic>
        <p:nvPicPr>
          <p:cNvPr id="2534" name="Vector" descr="Vector"/>
          <p:cNvPicPr>
            <a:picLocks noChangeAspect="1"/>
          </p:cNvPicPr>
          <p:nvPr/>
        </p:nvPicPr>
        <p:blipFill>
          <a:blip r:embed="rId79">
            <a:extLst/>
          </a:blip>
          <a:stretch>
            <a:fillRect/>
          </a:stretch>
        </p:blipFill>
        <p:spPr>
          <a:xfrm>
            <a:off x="13640021" y="6394946"/>
            <a:ext cx="63527" cy="76201"/>
          </a:xfrm>
          <a:prstGeom prst="rect">
            <a:avLst/>
          </a:prstGeom>
          <a:ln w="12700">
            <a:miter lim="400000"/>
          </a:ln>
        </p:spPr>
      </p:pic>
      <p:pic>
        <p:nvPicPr>
          <p:cNvPr id="2535" name="Vector" descr="Vector"/>
          <p:cNvPicPr>
            <a:picLocks noChangeAspect="1"/>
          </p:cNvPicPr>
          <p:nvPr/>
        </p:nvPicPr>
        <p:blipFill>
          <a:blip r:embed="rId80">
            <a:extLst/>
          </a:blip>
          <a:stretch>
            <a:fillRect/>
          </a:stretch>
        </p:blipFill>
        <p:spPr>
          <a:xfrm>
            <a:off x="13738631" y="6496050"/>
            <a:ext cx="25385" cy="25401"/>
          </a:xfrm>
          <a:prstGeom prst="rect">
            <a:avLst/>
          </a:prstGeom>
          <a:ln w="12700">
            <a:miter lim="400000"/>
          </a:ln>
        </p:spPr>
      </p:pic>
      <p:pic>
        <p:nvPicPr>
          <p:cNvPr id="2536" name="Vector" descr="Vector"/>
          <p:cNvPicPr>
            <a:picLocks noChangeAspect="1"/>
          </p:cNvPicPr>
          <p:nvPr/>
        </p:nvPicPr>
        <p:blipFill>
          <a:blip r:embed="rId81">
            <a:extLst/>
          </a:blip>
          <a:stretch>
            <a:fillRect/>
          </a:stretch>
        </p:blipFill>
        <p:spPr>
          <a:xfrm>
            <a:off x="13733377" y="6480670"/>
            <a:ext cx="25399" cy="25401"/>
          </a:xfrm>
          <a:prstGeom prst="rect">
            <a:avLst/>
          </a:prstGeom>
          <a:ln w="12700">
            <a:miter lim="400000"/>
          </a:ln>
        </p:spPr>
      </p:pic>
      <p:pic>
        <p:nvPicPr>
          <p:cNvPr id="2537" name="Vector" descr="Vector"/>
          <p:cNvPicPr>
            <a:picLocks noChangeAspect="1"/>
          </p:cNvPicPr>
          <p:nvPr/>
        </p:nvPicPr>
        <p:blipFill>
          <a:blip r:embed="rId82">
            <a:extLst/>
          </a:blip>
          <a:stretch>
            <a:fillRect/>
          </a:stretch>
        </p:blipFill>
        <p:spPr>
          <a:xfrm>
            <a:off x="13730811" y="6415682"/>
            <a:ext cx="25397" cy="25401"/>
          </a:xfrm>
          <a:prstGeom prst="rect">
            <a:avLst/>
          </a:prstGeom>
          <a:ln w="12700">
            <a:miter lim="400000"/>
          </a:ln>
        </p:spPr>
      </p:pic>
      <p:pic>
        <p:nvPicPr>
          <p:cNvPr id="2538" name="Vector" descr="Vector"/>
          <p:cNvPicPr>
            <a:picLocks noChangeAspect="1"/>
          </p:cNvPicPr>
          <p:nvPr/>
        </p:nvPicPr>
        <p:blipFill>
          <a:blip r:embed="rId83">
            <a:extLst/>
          </a:blip>
          <a:stretch>
            <a:fillRect/>
          </a:stretch>
        </p:blipFill>
        <p:spPr>
          <a:xfrm>
            <a:off x="13774428" y="6484441"/>
            <a:ext cx="38108" cy="25401"/>
          </a:xfrm>
          <a:prstGeom prst="rect">
            <a:avLst/>
          </a:prstGeom>
          <a:ln w="12700">
            <a:miter lim="400000"/>
          </a:ln>
        </p:spPr>
      </p:pic>
      <p:pic>
        <p:nvPicPr>
          <p:cNvPr id="2539" name="Vector" descr="Vector"/>
          <p:cNvPicPr>
            <a:picLocks noChangeAspect="1"/>
          </p:cNvPicPr>
          <p:nvPr/>
        </p:nvPicPr>
        <p:blipFill>
          <a:blip r:embed="rId84">
            <a:extLst/>
          </a:blip>
          <a:stretch>
            <a:fillRect/>
          </a:stretch>
        </p:blipFill>
        <p:spPr>
          <a:xfrm>
            <a:off x="13535783" y="6545461"/>
            <a:ext cx="63509" cy="38101"/>
          </a:xfrm>
          <a:prstGeom prst="rect">
            <a:avLst/>
          </a:prstGeom>
          <a:ln w="12700">
            <a:miter lim="400000"/>
          </a:ln>
        </p:spPr>
      </p:pic>
      <p:pic>
        <p:nvPicPr>
          <p:cNvPr id="2540" name="Vector" descr="Vector"/>
          <p:cNvPicPr>
            <a:picLocks noChangeAspect="1"/>
          </p:cNvPicPr>
          <p:nvPr/>
        </p:nvPicPr>
        <p:blipFill>
          <a:blip r:embed="rId85">
            <a:extLst/>
          </a:blip>
          <a:stretch>
            <a:fillRect/>
          </a:stretch>
        </p:blipFill>
        <p:spPr>
          <a:xfrm>
            <a:off x="13469280" y="6622950"/>
            <a:ext cx="22031" cy="24385"/>
          </a:xfrm>
          <a:prstGeom prst="rect">
            <a:avLst/>
          </a:prstGeom>
          <a:ln w="12700">
            <a:miter lim="400000"/>
          </a:ln>
        </p:spPr>
      </p:pic>
      <p:pic>
        <p:nvPicPr>
          <p:cNvPr id="2541" name="Vector" descr="Vector"/>
          <p:cNvPicPr>
            <a:picLocks noChangeAspect="1"/>
          </p:cNvPicPr>
          <p:nvPr/>
        </p:nvPicPr>
        <p:blipFill>
          <a:blip r:embed="rId86">
            <a:extLst/>
          </a:blip>
          <a:stretch>
            <a:fillRect/>
          </a:stretch>
        </p:blipFill>
        <p:spPr>
          <a:xfrm>
            <a:off x="13514046" y="6599833"/>
            <a:ext cx="25409" cy="25401"/>
          </a:xfrm>
          <a:prstGeom prst="rect">
            <a:avLst/>
          </a:prstGeom>
          <a:ln w="12700">
            <a:miter lim="400000"/>
          </a:ln>
        </p:spPr>
      </p:pic>
      <p:pic>
        <p:nvPicPr>
          <p:cNvPr id="2542" name="Vector" descr="Vector"/>
          <p:cNvPicPr>
            <a:picLocks noChangeAspect="1"/>
          </p:cNvPicPr>
          <p:nvPr/>
        </p:nvPicPr>
        <p:blipFill>
          <a:blip r:embed="rId87">
            <a:extLst/>
          </a:blip>
          <a:stretch>
            <a:fillRect/>
          </a:stretch>
        </p:blipFill>
        <p:spPr>
          <a:xfrm>
            <a:off x="14215629" y="9577089"/>
            <a:ext cx="76197" cy="63501"/>
          </a:xfrm>
          <a:prstGeom prst="rect">
            <a:avLst/>
          </a:prstGeom>
          <a:ln w="12700">
            <a:miter lim="400000"/>
          </a:ln>
        </p:spPr>
      </p:pic>
      <p:pic>
        <p:nvPicPr>
          <p:cNvPr id="2543" name="Vector" descr="Vector"/>
          <p:cNvPicPr>
            <a:picLocks noChangeAspect="1"/>
          </p:cNvPicPr>
          <p:nvPr/>
        </p:nvPicPr>
        <p:blipFill>
          <a:blip r:embed="rId88">
            <a:extLst/>
          </a:blip>
          <a:stretch>
            <a:fillRect/>
          </a:stretch>
        </p:blipFill>
        <p:spPr>
          <a:xfrm>
            <a:off x="14287521" y="9579271"/>
            <a:ext cx="76185" cy="88901"/>
          </a:xfrm>
          <a:prstGeom prst="rect">
            <a:avLst/>
          </a:prstGeom>
          <a:ln w="12700">
            <a:miter lim="400000"/>
          </a:ln>
        </p:spPr>
      </p:pic>
      <p:pic>
        <p:nvPicPr>
          <p:cNvPr id="2544" name="Vector" descr="Vector"/>
          <p:cNvPicPr>
            <a:picLocks noChangeAspect="1"/>
          </p:cNvPicPr>
          <p:nvPr/>
        </p:nvPicPr>
        <p:blipFill>
          <a:blip r:embed="rId89">
            <a:extLst/>
          </a:blip>
          <a:stretch>
            <a:fillRect/>
          </a:stretch>
        </p:blipFill>
        <p:spPr>
          <a:xfrm>
            <a:off x="13045842" y="3128169"/>
            <a:ext cx="1079485" cy="444699"/>
          </a:xfrm>
          <a:prstGeom prst="rect">
            <a:avLst/>
          </a:prstGeom>
          <a:ln w="12700">
            <a:miter lim="400000"/>
          </a:ln>
        </p:spPr>
      </p:pic>
      <p:pic>
        <p:nvPicPr>
          <p:cNvPr id="2545" name="Vector" descr="Vector"/>
          <p:cNvPicPr>
            <a:picLocks noChangeAspect="1"/>
          </p:cNvPicPr>
          <p:nvPr/>
        </p:nvPicPr>
        <p:blipFill>
          <a:blip r:embed="rId90">
            <a:extLst/>
          </a:blip>
          <a:stretch>
            <a:fillRect/>
          </a:stretch>
        </p:blipFill>
        <p:spPr>
          <a:xfrm>
            <a:off x="13711978" y="3100486"/>
            <a:ext cx="2158934" cy="1485901"/>
          </a:xfrm>
          <a:prstGeom prst="rect">
            <a:avLst/>
          </a:prstGeom>
          <a:ln w="12700">
            <a:miter lim="400000"/>
          </a:ln>
        </p:spPr>
      </p:pic>
      <p:pic>
        <p:nvPicPr>
          <p:cNvPr id="2546" name="Vector" descr="Vector"/>
          <p:cNvPicPr>
            <a:picLocks noChangeAspect="1"/>
          </p:cNvPicPr>
          <p:nvPr/>
        </p:nvPicPr>
        <p:blipFill>
          <a:blip r:embed="rId91">
            <a:extLst/>
          </a:blip>
          <a:stretch>
            <a:fillRect/>
          </a:stretch>
        </p:blipFill>
        <p:spPr>
          <a:xfrm>
            <a:off x="15441108" y="3736379"/>
            <a:ext cx="88905" cy="76201"/>
          </a:xfrm>
          <a:prstGeom prst="rect">
            <a:avLst/>
          </a:prstGeom>
          <a:ln w="12700">
            <a:miter lim="400000"/>
          </a:ln>
        </p:spPr>
      </p:pic>
      <p:pic>
        <p:nvPicPr>
          <p:cNvPr id="2547" name="Vector" descr="Vector"/>
          <p:cNvPicPr>
            <a:picLocks noChangeAspect="1"/>
          </p:cNvPicPr>
          <p:nvPr/>
        </p:nvPicPr>
        <p:blipFill>
          <a:blip r:embed="rId92">
            <a:extLst/>
          </a:blip>
          <a:stretch>
            <a:fillRect/>
          </a:stretch>
        </p:blipFill>
        <p:spPr>
          <a:xfrm>
            <a:off x="15802092" y="3816250"/>
            <a:ext cx="76201" cy="38101"/>
          </a:xfrm>
          <a:prstGeom prst="rect">
            <a:avLst/>
          </a:prstGeom>
          <a:ln w="12700">
            <a:miter lim="400000"/>
          </a:ln>
        </p:spPr>
      </p:pic>
      <p:pic>
        <p:nvPicPr>
          <p:cNvPr id="2548" name="Vector" descr="Vector"/>
          <p:cNvPicPr>
            <a:picLocks noChangeAspect="1"/>
          </p:cNvPicPr>
          <p:nvPr/>
        </p:nvPicPr>
        <p:blipFill>
          <a:blip r:embed="rId93">
            <a:extLst/>
          </a:blip>
          <a:stretch>
            <a:fillRect/>
          </a:stretch>
        </p:blipFill>
        <p:spPr>
          <a:xfrm>
            <a:off x="15617882" y="3760191"/>
            <a:ext cx="38109" cy="50801"/>
          </a:xfrm>
          <a:prstGeom prst="rect">
            <a:avLst/>
          </a:prstGeom>
          <a:ln w="12700">
            <a:miter lim="400000"/>
          </a:ln>
        </p:spPr>
      </p:pic>
      <p:pic>
        <p:nvPicPr>
          <p:cNvPr id="2549" name="Vector" descr="Vector"/>
          <p:cNvPicPr>
            <a:picLocks noChangeAspect="1"/>
          </p:cNvPicPr>
          <p:nvPr/>
        </p:nvPicPr>
        <p:blipFill>
          <a:blip r:embed="rId94">
            <a:extLst/>
          </a:blip>
          <a:stretch>
            <a:fillRect/>
          </a:stretch>
        </p:blipFill>
        <p:spPr>
          <a:xfrm>
            <a:off x="15807996" y="3624758"/>
            <a:ext cx="63488" cy="50801"/>
          </a:xfrm>
          <a:prstGeom prst="rect">
            <a:avLst/>
          </a:prstGeom>
          <a:ln w="12700">
            <a:miter lim="400000"/>
          </a:ln>
        </p:spPr>
      </p:pic>
      <p:pic>
        <p:nvPicPr>
          <p:cNvPr id="2550" name="Vector" descr="Vector"/>
          <p:cNvPicPr>
            <a:picLocks noChangeAspect="1"/>
          </p:cNvPicPr>
          <p:nvPr/>
        </p:nvPicPr>
        <p:blipFill>
          <a:blip r:embed="rId95">
            <a:extLst/>
          </a:blip>
          <a:stretch>
            <a:fillRect/>
          </a:stretch>
        </p:blipFill>
        <p:spPr>
          <a:xfrm>
            <a:off x="15428247" y="4183062"/>
            <a:ext cx="406409" cy="215901"/>
          </a:xfrm>
          <a:prstGeom prst="rect">
            <a:avLst/>
          </a:prstGeom>
          <a:ln w="12700">
            <a:miter lim="400000"/>
          </a:ln>
        </p:spPr>
      </p:pic>
      <p:pic>
        <p:nvPicPr>
          <p:cNvPr id="2551" name="Vector" descr="Vector"/>
          <p:cNvPicPr>
            <a:picLocks noChangeAspect="1"/>
          </p:cNvPicPr>
          <p:nvPr/>
        </p:nvPicPr>
        <p:blipFill>
          <a:blip r:embed="rId96">
            <a:extLst/>
          </a:blip>
          <a:stretch>
            <a:fillRect/>
          </a:stretch>
        </p:blipFill>
        <p:spPr>
          <a:xfrm>
            <a:off x="16911372" y="3215282"/>
            <a:ext cx="508030" cy="190501"/>
          </a:xfrm>
          <a:prstGeom prst="rect">
            <a:avLst/>
          </a:prstGeom>
          <a:ln w="12700">
            <a:miter lim="400000"/>
          </a:ln>
        </p:spPr>
      </p:pic>
      <p:pic>
        <p:nvPicPr>
          <p:cNvPr id="2552" name="Vector" descr="Vector"/>
          <p:cNvPicPr>
            <a:picLocks noChangeAspect="1"/>
          </p:cNvPicPr>
          <p:nvPr/>
        </p:nvPicPr>
        <p:blipFill>
          <a:blip r:embed="rId97">
            <a:extLst/>
          </a:blip>
          <a:stretch>
            <a:fillRect/>
          </a:stretch>
        </p:blipFill>
        <p:spPr>
          <a:xfrm>
            <a:off x="17188902" y="3191569"/>
            <a:ext cx="330203" cy="88802"/>
          </a:xfrm>
          <a:prstGeom prst="rect">
            <a:avLst/>
          </a:prstGeom>
          <a:ln w="12700">
            <a:miter lim="400000"/>
          </a:ln>
        </p:spPr>
      </p:pic>
      <p:pic>
        <p:nvPicPr>
          <p:cNvPr id="2553" name="Vector" descr="Vector"/>
          <p:cNvPicPr>
            <a:picLocks noChangeAspect="1"/>
          </p:cNvPicPr>
          <p:nvPr/>
        </p:nvPicPr>
        <p:blipFill>
          <a:blip r:embed="rId98">
            <a:extLst/>
          </a:blip>
          <a:stretch>
            <a:fillRect/>
          </a:stretch>
        </p:blipFill>
        <p:spPr>
          <a:xfrm>
            <a:off x="22976140" y="8964215"/>
            <a:ext cx="190497" cy="228601"/>
          </a:xfrm>
          <a:prstGeom prst="rect">
            <a:avLst/>
          </a:prstGeom>
          <a:ln w="12700">
            <a:miter lim="400000"/>
          </a:ln>
        </p:spPr>
      </p:pic>
      <p:pic>
        <p:nvPicPr>
          <p:cNvPr id="2554" name="Vector" descr="Vector"/>
          <p:cNvPicPr>
            <a:picLocks noChangeAspect="1"/>
          </p:cNvPicPr>
          <p:nvPr/>
        </p:nvPicPr>
        <p:blipFill>
          <a:blip r:embed="rId99">
            <a:extLst/>
          </a:blip>
          <a:stretch>
            <a:fillRect/>
          </a:stretch>
        </p:blipFill>
        <p:spPr>
          <a:xfrm>
            <a:off x="22940036" y="8868171"/>
            <a:ext cx="88964" cy="127001"/>
          </a:xfrm>
          <a:prstGeom prst="rect">
            <a:avLst/>
          </a:prstGeom>
          <a:ln w="12700">
            <a:miter lim="400000"/>
          </a:ln>
        </p:spPr>
      </p:pic>
      <p:pic>
        <p:nvPicPr>
          <p:cNvPr id="2555" name="Vector" descr="Vector"/>
          <p:cNvPicPr>
            <a:picLocks noChangeAspect="1"/>
          </p:cNvPicPr>
          <p:nvPr/>
        </p:nvPicPr>
        <p:blipFill>
          <a:blip r:embed="rId100">
            <a:extLst/>
          </a:blip>
          <a:stretch>
            <a:fillRect/>
          </a:stretch>
        </p:blipFill>
        <p:spPr>
          <a:xfrm>
            <a:off x="22703389" y="9130109"/>
            <a:ext cx="304737" cy="279500"/>
          </a:xfrm>
          <a:prstGeom prst="rect">
            <a:avLst/>
          </a:prstGeom>
          <a:ln w="12700">
            <a:miter lim="400000"/>
          </a:ln>
        </p:spPr>
      </p:pic>
      <p:pic>
        <p:nvPicPr>
          <p:cNvPr id="2556" name="Vector" descr="Vector"/>
          <p:cNvPicPr>
            <a:picLocks noChangeAspect="1"/>
          </p:cNvPicPr>
          <p:nvPr/>
        </p:nvPicPr>
        <p:blipFill>
          <a:blip r:embed="rId101">
            <a:extLst/>
          </a:blip>
          <a:stretch>
            <a:fillRect/>
          </a:stretch>
        </p:blipFill>
        <p:spPr>
          <a:xfrm>
            <a:off x="22737191" y="9395420"/>
            <a:ext cx="38095" cy="63501"/>
          </a:xfrm>
          <a:prstGeom prst="rect">
            <a:avLst/>
          </a:prstGeom>
          <a:ln w="12700">
            <a:miter lim="400000"/>
          </a:ln>
        </p:spPr>
      </p:pic>
      <p:pic>
        <p:nvPicPr>
          <p:cNvPr id="2557" name="Vector" descr="Vector"/>
          <p:cNvPicPr>
            <a:picLocks noChangeAspect="1"/>
          </p:cNvPicPr>
          <p:nvPr/>
        </p:nvPicPr>
        <p:blipFill>
          <a:blip r:embed="rId102">
            <a:extLst/>
          </a:blip>
          <a:stretch>
            <a:fillRect/>
          </a:stretch>
        </p:blipFill>
        <p:spPr>
          <a:xfrm>
            <a:off x="18108445" y="7942262"/>
            <a:ext cx="291994" cy="571600"/>
          </a:xfrm>
          <a:prstGeom prst="rect">
            <a:avLst/>
          </a:prstGeom>
          <a:ln w="12700">
            <a:miter lim="400000"/>
          </a:ln>
        </p:spPr>
      </p:pic>
      <p:pic>
        <p:nvPicPr>
          <p:cNvPr id="2558" name="Vector" descr="Vector"/>
          <p:cNvPicPr>
            <a:picLocks noChangeAspect="1"/>
          </p:cNvPicPr>
          <p:nvPr/>
        </p:nvPicPr>
        <p:blipFill>
          <a:blip r:embed="rId103">
            <a:extLst/>
          </a:blip>
          <a:stretch>
            <a:fillRect/>
          </a:stretch>
        </p:blipFill>
        <p:spPr>
          <a:xfrm>
            <a:off x="18556963" y="8300143"/>
            <a:ext cx="50804" cy="38101"/>
          </a:xfrm>
          <a:prstGeom prst="rect">
            <a:avLst/>
          </a:prstGeom>
          <a:ln w="12700">
            <a:miter lim="400000"/>
          </a:ln>
        </p:spPr>
      </p:pic>
      <p:pic>
        <p:nvPicPr>
          <p:cNvPr id="2559" name="Vector" descr="Vector"/>
          <p:cNvPicPr>
            <a:picLocks noChangeAspect="1"/>
          </p:cNvPicPr>
          <p:nvPr/>
        </p:nvPicPr>
        <p:blipFill>
          <a:blip r:embed="rId104">
            <a:extLst/>
          </a:blip>
          <a:stretch>
            <a:fillRect/>
          </a:stretch>
        </p:blipFill>
        <p:spPr>
          <a:xfrm>
            <a:off x="18642800" y="8270179"/>
            <a:ext cx="25398" cy="38101"/>
          </a:xfrm>
          <a:prstGeom prst="rect">
            <a:avLst/>
          </a:prstGeom>
          <a:ln w="12700">
            <a:miter lim="400000"/>
          </a:ln>
        </p:spPr>
      </p:pic>
      <p:pic>
        <p:nvPicPr>
          <p:cNvPr id="2560" name="Vector" descr="Vector"/>
          <p:cNvPicPr>
            <a:picLocks noChangeAspect="1"/>
          </p:cNvPicPr>
          <p:nvPr/>
        </p:nvPicPr>
        <p:blipFill>
          <a:blip r:embed="rId105">
            <a:extLst/>
          </a:blip>
          <a:stretch>
            <a:fillRect/>
          </a:stretch>
        </p:blipFill>
        <p:spPr>
          <a:xfrm>
            <a:off x="21895007" y="9130903"/>
            <a:ext cx="152420" cy="139701"/>
          </a:xfrm>
          <a:prstGeom prst="rect">
            <a:avLst/>
          </a:prstGeom>
          <a:ln w="12700">
            <a:miter lim="400000"/>
          </a:ln>
        </p:spPr>
      </p:pic>
      <p:pic>
        <p:nvPicPr>
          <p:cNvPr id="2561" name="Vector" descr="Vector"/>
          <p:cNvPicPr>
            <a:picLocks noChangeAspect="1"/>
          </p:cNvPicPr>
          <p:nvPr/>
        </p:nvPicPr>
        <p:blipFill>
          <a:blip r:embed="rId106">
            <a:extLst/>
          </a:blip>
          <a:stretch>
            <a:fillRect/>
          </a:stretch>
        </p:blipFill>
        <p:spPr>
          <a:xfrm>
            <a:off x="21862330" y="9090818"/>
            <a:ext cx="25401" cy="38101"/>
          </a:xfrm>
          <a:prstGeom prst="rect">
            <a:avLst/>
          </a:prstGeom>
          <a:ln w="12700">
            <a:miter lim="400000"/>
          </a:ln>
        </p:spPr>
      </p:pic>
      <p:pic>
        <p:nvPicPr>
          <p:cNvPr id="2562" name="Vector" descr="Vector"/>
          <p:cNvPicPr>
            <a:picLocks noChangeAspect="1"/>
          </p:cNvPicPr>
          <p:nvPr/>
        </p:nvPicPr>
        <p:blipFill>
          <a:blip r:embed="rId107">
            <a:extLst/>
          </a:blip>
          <a:stretch>
            <a:fillRect/>
          </a:stretch>
        </p:blipFill>
        <p:spPr>
          <a:xfrm>
            <a:off x="22010537" y="9094886"/>
            <a:ext cx="38123" cy="50801"/>
          </a:xfrm>
          <a:prstGeom prst="rect">
            <a:avLst/>
          </a:prstGeom>
          <a:ln w="12700">
            <a:miter lim="400000"/>
          </a:ln>
        </p:spPr>
      </p:pic>
      <p:pic>
        <p:nvPicPr>
          <p:cNvPr id="2563" name="Vector" descr="Vector"/>
          <p:cNvPicPr>
            <a:picLocks noChangeAspect="1"/>
          </p:cNvPicPr>
          <p:nvPr/>
        </p:nvPicPr>
        <p:blipFill>
          <a:blip r:embed="rId108">
            <a:extLst/>
          </a:blip>
          <a:stretch>
            <a:fillRect/>
          </a:stretch>
        </p:blipFill>
        <p:spPr>
          <a:xfrm>
            <a:off x="18489350" y="6896298"/>
            <a:ext cx="63500" cy="38101"/>
          </a:xfrm>
          <a:prstGeom prst="rect">
            <a:avLst/>
          </a:prstGeom>
          <a:ln w="12700">
            <a:miter lim="400000"/>
          </a:ln>
        </p:spPr>
      </p:pic>
      <p:pic>
        <p:nvPicPr>
          <p:cNvPr id="2564" name="Vector" descr="Vector"/>
          <p:cNvPicPr>
            <a:picLocks noChangeAspect="1"/>
          </p:cNvPicPr>
          <p:nvPr/>
        </p:nvPicPr>
        <p:blipFill>
          <a:blip r:embed="rId109">
            <a:extLst/>
          </a:blip>
          <a:stretch>
            <a:fillRect/>
          </a:stretch>
        </p:blipFill>
        <p:spPr>
          <a:xfrm>
            <a:off x="22607686" y="8266707"/>
            <a:ext cx="127033" cy="114301"/>
          </a:xfrm>
          <a:prstGeom prst="rect">
            <a:avLst/>
          </a:prstGeom>
          <a:ln w="12700">
            <a:miter lim="400000"/>
          </a:ln>
        </p:spPr>
      </p:pic>
      <p:pic>
        <p:nvPicPr>
          <p:cNvPr id="2565" name="Vector" descr="Vector"/>
          <p:cNvPicPr>
            <a:picLocks noChangeAspect="1"/>
          </p:cNvPicPr>
          <p:nvPr/>
        </p:nvPicPr>
        <p:blipFill>
          <a:blip r:embed="rId110">
            <a:extLst/>
          </a:blip>
          <a:stretch>
            <a:fillRect/>
          </a:stretch>
        </p:blipFill>
        <p:spPr>
          <a:xfrm>
            <a:off x="22726997" y="8294985"/>
            <a:ext cx="38114" cy="38101"/>
          </a:xfrm>
          <a:prstGeom prst="rect">
            <a:avLst/>
          </a:prstGeom>
          <a:ln w="12700">
            <a:miter lim="400000"/>
          </a:ln>
        </p:spPr>
      </p:pic>
      <p:pic>
        <p:nvPicPr>
          <p:cNvPr id="2566" name="Vector" descr="Vector"/>
          <p:cNvPicPr>
            <a:picLocks noChangeAspect="1"/>
          </p:cNvPicPr>
          <p:nvPr/>
        </p:nvPicPr>
        <p:blipFill>
          <a:blip r:embed="rId111">
            <a:extLst/>
          </a:blip>
          <a:stretch>
            <a:fillRect/>
          </a:stretch>
        </p:blipFill>
        <p:spPr>
          <a:xfrm>
            <a:off x="22753783" y="8324949"/>
            <a:ext cx="25403" cy="38101"/>
          </a:xfrm>
          <a:prstGeom prst="rect">
            <a:avLst/>
          </a:prstGeom>
          <a:ln w="12700">
            <a:miter lim="400000"/>
          </a:ln>
        </p:spPr>
      </p:pic>
      <p:pic>
        <p:nvPicPr>
          <p:cNvPr id="2567" name="Vector" descr="Vector"/>
          <p:cNvPicPr>
            <a:picLocks noChangeAspect="1"/>
          </p:cNvPicPr>
          <p:nvPr/>
        </p:nvPicPr>
        <p:blipFill>
          <a:blip r:embed="rId112">
            <a:extLst/>
          </a:blip>
          <a:stretch>
            <a:fillRect/>
          </a:stretch>
        </p:blipFill>
        <p:spPr>
          <a:xfrm>
            <a:off x="23110370" y="8154392"/>
            <a:ext cx="63501" cy="63501"/>
          </a:xfrm>
          <a:prstGeom prst="rect">
            <a:avLst/>
          </a:prstGeom>
          <a:ln w="12700">
            <a:miter lim="400000"/>
          </a:ln>
        </p:spPr>
      </p:pic>
      <p:pic>
        <p:nvPicPr>
          <p:cNvPr id="2568" name="Vector" descr="Vector"/>
          <p:cNvPicPr>
            <a:picLocks noChangeAspect="1"/>
          </p:cNvPicPr>
          <p:nvPr/>
        </p:nvPicPr>
        <p:blipFill>
          <a:blip r:embed="rId113">
            <a:extLst/>
          </a:blip>
          <a:stretch>
            <a:fillRect/>
          </a:stretch>
        </p:blipFill>
        <p:spPr>
          <a:xfrm>
            <a:off x="23157944" y="8113017"/>
            <a:ext cx="63497" cy="38101"/>
          </a:xfrm>
          <a:prstGeom prst="rect">
            <a:avLst/>
          </a:prstGeom>
          <a:ln w="12700">
            <a:miter lim="400000"/>
          </a:ln>
        </p:spPr>
      </p:pic>
      <p:pic>
        <p:nvPicPr>
          <p:cNvPr id="2569" name="Vector" descr="Vector"/>
          <p:cNvPicPr>
            <a:picLocks noChangeAspect="1"/>
          </p:cNvPicPr>
          <p:nvPr/>
        </p:nvPicPr>
        <p:blipFill>
          <a:blip r:embed="rId114">
            <a:extLst/>
          </a:blip>
          <a:stretch>
            <a:fillRect/>
          </a:stretch>
        </p:blipFill>
        <p:spPr>
          <a:xfrm>
            <a:off x="23137054" y="8220769"/>
            <a:ext cx="38100" cy="25401"/>
          </a:xfrm>
          <a:prstGeom prst="rect">
            <a:avLst/>
          </a:prstGeom>
          <a:ln w="12700">
            <a:miter lim="400000"/>
          </a:ln>
        </p:spPr>
      </p:pic>
      <p:pic>
        <p:nvPicPr>
          <p:cNvPr id="2570" name="Vector" descr="Vector"/>
          <p:cNvPicPr>
            <a:picLocks noChangeAspect="1"/>
          </p:cNvPicPr>
          <p:nvPr/>
        </p:nvPicPr>
        <p:blipFill>
          <a:blip r:embed="rId115">
            <a:extLst/>
          </a:blip>
          <a:stretch>
            <a:fillRect/>
          </a:stretch>
        </p:blipFill>
        <p:spPr>
          <a:xfrm>
            <a:off x="23100047" y="8125717"/>
            <a:ext cx="38093" cy="38101"/>
          </a:xfrm>
          <a:prstGeom prst="rect">
            <a:avLst/>
          </a:prstGeom>
          <a:ln w="12700">
            <a:miter lim="400000"/>
          </a:ln>
        </p:spPr>
      </p:pic>
      <p:pic>
        <p:nvPicPr>
          <p:cNvPr id="2571" name="Vector" descr="Vector"/>
          <p:cNvPicPr>
            <a:picLocks noChangeAspect="1"/>
          </p:cNvPicPr>
          <p:nvPr/>
        </p:nvPicPr>
        <p:blipFill>
          <a:blip r:embed="rId116">
            <a:extLst/>
          </a:blip>
          <a:stretch>
            <a:fillRect/>
          </a:stretch>
        </p:blipFill>
        <p:spPr>
          <a:xfrm>
            <a:off x="23183490" y="8179792"/>
            <a:ext cx="25401" cy="25401"/>
          </a:xfrm>
          <a:prstGeom prst="rect">
            <a:avLst/>
          </a:prstGeom>
          <a:ln w="12700">
            <a:miter lim="400000"/>
          </a:ln>
        </p:spPr>
      </p:pic>
      <p:pic>
        <p:nvPicPr>
          <p:cNvPr id="2572" name="Vector" descr="Vector"/>
          <p:cNvPicPr>
            <a:picLocks noChangeAspect="1"/>
          </p:cNvPicPr>
          <p:nvPr/>
        </p:nvPicPr>
        <p:blipFill>
          <a:blip r:embed="rId117">
            <a:extLst/>
          </a:blip>
          <a:stretch>
            <a:fillRect/>
          </a:stretch>
        </p:blipFill>
        <p:spPr>
          <a:xfrm>
            <a:off x="23184474" y="8152307"/>
            <a:ext cx="25400" cy="25401"/>
          </a:xfrm>
          <a:prstGeom prst="rect">
            <a:avLst/>
          </a:prstGeom>
          <a:ln w="12700">
            <a:miter lim="400000"/>
          </a:ln>
        </p:spPr>
      </p:pic>
      <p:pic>
        <p:nvPicPr>
          <p:cNvPr id="2573" name="Vector" descr="Vector"/>
          <p:cNvPicPr>
            <a:picLocks noChangeAspect="1"/>
          </p:cNvPicPr>
          <p:nvPr/>
        </p:nvPicPr>
        <p:blipFill>
          <a:blip r:embed="rId118">
            <a:extLst/>
          </a:blip>
          <a:stretch>
            <a:fillRect/>
          </a:stretch>
        </p:blipFill>
        <p:spPr>
          <a:xfrm>
            <a:off x="23198731" y="8206183"/>
            <a:ext cx="25398" cy="25401"/>
          </a:xfrm>
          <a:prstGeom prst="rect">
            <a:avLst/>
          </a:prstGeom>
          <a:ln w="12700">
            <a:miter lim="400000"/>
          </a:ln>
        </p:spPr>
      </p:pic>
      <p:pic>
        <p:nvPicPr>
          <p:cNvPr id="2574" name="Vector" descr="Vector"/>
          <p:cNvPicPr>
            <a:picLocks noChangeAspect="1"/>
          </p:cNvPicPr>
          <p:nvPr/>
        </p:nvPicPr>
        <p:blipFill>
          <a:blip r:embed="rId119">
            <a:extLst/>
          </a:blip>
          <a:stretch>
            <a:fillRect/>
          </a:stretch>
        </p:blipFill>
        <p:spPr>
          <a:xfrm>
            <a:off x="23195712" y="8230692"/>
            <a:ext cx="25400" cy="25401"/>
          </a:xfrm>
          <a:prstGeom prst="rect">
            <a:avLst/>
          </a:prstGeom>
          <a:ln w="12700">
            <a:miter lim="400000"/>
          </a:ln>
        </p:spPr>
      </p:pic>
      <p:pic>
        <p:nvPicPr>
          <p:cNvPr id="2575" name="Vector" descr="Vector"/>
          <p:cNvPicPr>
            <a:picLocks noChangeAspect="1"/>
          </p:cNvPicPr>
          <p:nvPr/>
        </p:nvPicPr>
        <p:blipFill>
          <a:blip r:embed="rId120">
            <a:extLst/>
          </a:blip>
          <a:stretch>
            <a:fillRect/>
          </a:stretch>
        </p:blipFill>
        <p:spPr>
          <a:xfrm>
            <a:off x="22704745" y="8283674"/>
            <a:ext cx="25397" cy="25401"/>
          </a:xfrm>
          <a:prstGeom prst="rect">
            <a:avLst/>
          </a:prstGeom>
          <a:ln w="12700">
            <a:miter lim="400000"/>
          </a:ln>
        </p:spPr>
      </p:pic>
      <p:pic>
        <p:nvPicPr>
          <p:cNvPr id="2576" name="Vector" descr="Vector"/>
          <p:cNvPicPr>
            <a:picLocks noChangeAspect="1"/>
          </p:cNvPicPr>
          <p:nvPr/>
        </p:nvPicPr>
        <p:blipFill>
          <a:blip r:embed="rId121">
            <a:extLst/>
          </a:blip>
          <a:stretch>
            <a:fillRect/>
          </a:stretch>
        </p:blipFill>
        <p:spPr>
          <a:xfrm>
            <a:off x="22825180" y="8271767"/>
            <a:ext cx="25402" cy="25401"/>
          </a:xfrm>
          <a:prstGeom prst="rect">
            <a:avLst/>
          </a:prstGeom>
          <a:ln w="12700">
            <a:miter lim="400000"/>
          </a:ln>
        </p:spPr>
      </p:pic>
      <p:pic>
        <p:nvPicPr>
          <p:cNvPr id="2577" name="Vector" descr="Vector"/>
          <p:cNvPicPr>
            <a:picLocks noChangeAspect="1"/>
          </p:cNvPicPr>
          <p:nvPr/>
        </p:nvPicPr>
        <p:blipFill>
          <a:blip r:embed="rId122">
            <a:extLst/>
          </a:blip>
          <a:stretch>
            <a:fillRect/>
          </a:stretch>
        </p:blipFill>
        <p:spPr>
          <a:xfrm>
            <a:off x="22806238" y="8236049"/>
            <a:ext cx="25401" cy="25401"/>
          </a:xfrm>
          <a:prstGeom prst="rect">
            <a:avLst/>
          </a:prstGeom>
          <a:ln w="12700">
            <a:miter lim="400000"/>
          </a:ln>
        </p:spPr>
      </p:pic>
      <p:pic>
        <p:nvPicPr>
          <p:cNvPr id="2578" name="Vector" descr="Vector"/>
          <p:cNvPicPr>
            <a:picLocks noChangeAspect="1"/>
          </p:cNvPicPr>
          <p:nvPr/>
        </p:nvPicPr>
        <p:blipFill>
          <a:blip r:embed="rId123">
            <a:extLst/>
          </a:blip>
          <a:stretch>
            <a:fillRect/>
          </a:stretch>
        </p:blipFill>
        <p:spPr>
          <a:xfrm>
            <a:off x="22798071" y="8207971"/>
            <a:ext cx="25401" cy="38101"/>
          </a:xfrm>
          <a:prstGeom prst="rect">
            <a:avLst/>
          </a:prstGeom>
          <a:ln w="12700">
            <a:miter lim="400000"/>
          </a:ln>
        </p:spPr>
      </p:pic>
      <p:pic>
        <p:nvPicPr>
          <p:cNvPr id="2579" name="Vector" descr="Vector"/>
          <p:cNvPicPr>
            <a:picLocks noChangeAspect="1"/>
          </p:cNvPicPr>
          <p:nvPr/>
        </p:nvPicPr>
        <p:blipFill>
          <a:blip r:embed="rId124">
            <a:extLst/>
          </a:blip>
          <a:stretch>
            <a:fillRect/>
          </a:stretch>
        </p:blipFill>
        <p:spPr>
          <a:xfrm>
            <a:off x="22766235" y="8160543"/>
            <a:ext cx="38101" cy="25401"/>
          </a:xfrm>
          <a:prstGeom prst="rect">
            <a:avLst/>
          </a:prstGeom>
          <a:ln w="12700">
            <a:miter lim="400000"/>
          </a:ln>
        </p:spPr>
      </p:pic>
      <p:pic>
        <p:nvPicPr>
          <p:cNvPr id="2580" name="Vector" descr="Vector"/>
          <p:cNvPicPr>
            <a:picLocks noChangeAspect="1"/>
          </p:cNvPicPr>
          <p:nvPr/>
        </p:nvPicPr>
        <p:blipFill>
          <a:blip r:embed="rId125">
            <a:extLst/>
          </a:blip>
          <a:stretch>
            <a:fillRect/>
          </a:stretch>
        </p:blipFill>
        <p:spPr>
          <a:xfrm>
            <a:off x="22711760" y="8055769"/>
            <a:ext cx="38097" cy="38101"/>
          </a:xfrm>
          <a:prstGeom prst="rect">
            <a:avLst/>
          </a:prstGeom>
          <a:ln w="12700">
            <a:miter lim="400000"/>
          </a:ln>
        </p:spPr>
      </p:pic>
      <p:pic>
        <p:nvPicPr>
          <p:cNvPr id="2581" name="Vector" descr="Vector"/>
          <p:cNvPicPr>
            <a:picLocks noChangeAspect="1"/>
          </p:cNvPicPr>
          <p:nvPr/>
        </p:nvPicPr>
        <p:blipFill>
          <a:blip r:embed="rId126">
            <a:extLst/>
          </a:blip>
          <a:stretch>
            <a:fillRect/>
          </a:stretch>
        </p:blipFill>
        <p:spPr>
          <a:xfrm>
            <a:off x="22731158" y="8093869"/>
            <a:ext cx="25409" cy="25401"/>
          </a:xfrm>
          <a:prstGeom prst="rect">
            <a:avLst/>
          </a:prstGeom>
          <a:ln w="12700">
            <a:miter lim="400000"/>
          </a:ln>
        </p:spPr>
      </p:pic>
      <p:pic>
        <p:nvPicPr>
          <p:cNvPr id="2582" name="Vector" descr="Vector"/>
          <p:cNvPicPr>
            <a:picLocks noChangeAspect="1"/>
          </p:cNvPicPr>
          <p:nvPr/>
        </p:nvPicPr>
        <p:blipFill>
          <a:blip r:embed="rId127">
            <a:extLst/>
          </a:blip>
          <a:stretch>
            <a:fillRect/>
          </a:stretch>
        </p:blipFill>
        <p:spPr>
          <a:xfrm>
            <a:off x="22741649" y="8107858"/>
            <a:ext cx="25401" cy="25401"/>
          </a:xfrm>
          <a:prstGeom prst="rect">
            <a:avLst/>
          </a:prstGeom>
          <a:ln w="12700">
            <a:miter lim="400000"/>
          </a:ln>
        </p:spPr>
      </p:pic>
      <p:pic>
        <p:nvPicPr>
          <p:cNvPr id="2583" name="Vector" descr="Vector"/>
          <p:cNvPicPr>
            <a:picLocks noChangeAspect="1"/>
          </p:cNvPicPr>
          <p:nvPr/>
        </p:nvPicPr>
        <p:blipFill>
          <a:blip r:embed="rId128">
            <a:extLst/>
          </a:blip>
          <a:stretch>
            <a:fillRect/>
          </a:stretch>
        </p:blipFill>
        <p:spPr>
          <a:xfrm>
            <a:off x="22706333" y="8041184"/>
            <a:ext cx="25400" cy="25401"/>
          </a:xfrm>
          <a:prstGeom prst="rect">
            <a:avLst/>
          </a:prstGeom>
          <a:ln w="12700">
            <a:miter lim="400000"/>
          </a:ln>
        </p:spPr>
      </p:pic>
      <p:pic>
        <p:nvPicPr>
          <p:cNvPr id="2584" name="Vector" descr="Vector"/>
          <p:cNvPicPr>
            <a:picLocks noChangeAspect="1"/>
          </p:cNvPicPr>
          <p:nvPr/>
        </p:nvPicPr>
        <p:blipFill>
          <a:blip r:embed="rId129">
            <a:extLst/>
          </a:blip>
          <a:stretch>
            <a:fillRect/>
          </a:stretch>
        </p:blipFill>
        <p:spPr>
          <a:xfrm>
            <a:off x="22752877" y="8058150"/>
            <a:ext cx="50832" cy="101601"/>
          </a:xfrm>
          <a:prstGeom prst="rect">
            <a:avLst/>
          </a:prstGeom>
          <a:ln w="12700">
            <a:miter lim="400000"/>
          </a:ln>
        </p:spPr>
      </p:pic>
      <p:pic>
        <p:nvPicPr>
          <p:cNvPr id="2585" name="Vector" descr="Vector"/>
          <p:cNvPicPr>
            <a:picLocks noChangeAspect="1"/>
          </p:cNvPicPr>
          <p:nvPr/>
        </p:nvPicPr>
        <p:blipFill>
          <a:blip r:embed="rId130">
            <a:extLst/>
          </a:blip>
          <a:stretch>
            <a:fillRect/>
          </a:stretch>
        </p:blipFill>
        <p:spPr>
          <a:xfrm>
            <a:off x="20728051" y="7878564"/>
            <a:ext cx="1511361" cy="1193801"/>
          </a:xfrm>
          <a:prstGeom prst="rect">
            <a:avLst/>
          </a:prstGeom>
          <a:ln w="12700">
            <a:miter lim="400000"/>
          </a:ln>
        </p:spPr>
      </p:pic>
      <p:pic>
        <p:nvPicPr>
          <p:cNvPr id="2586" name="Vector" descr="Vector"/>
          <p:cNvPicPr>
            <a:picLocks noChangeAspect="1"/>
          </p:cNvPicPr>
          <p:nvPr/>
        </p:nvPicPr>
        <p:blipFill>
          <a:blip r:embed="rId131">
            <a:extLst/>
          </a:blip>
          <a:stretch>
            <a:fillRect/>
          </a:stretch>
        </p:blipFill>
        <p:spPr>
          <a:xfrm>
            <a:off x="21346757" y="7900689"/>
            <a:ext cx="63493" cy="50801"/>
          </a:xfrm>
          <a:prstGeom prst="rect">
            <a:avLst/>
          </a:prstGeom>
          <a:ln w="12700">
            <a:miter lim="400000"/>
          </a:ln>
        </p:spPr>
      </p:pic>
      <p:pic>
        <p:nvPicPr>
          <p:cNvPr id="2587" name="Vector" descr="Vector"/>
          <p:cNvPicPr>
            <a:picLocks noChangeAspect="1"/>
          </p:cNvPicPr>
          <p:nvPr/>
        </p:nvPicPr>
        <p:blipFill>
          <a:blip r:embed="rId132">
            <a:extLst/>
          </a:blip>
          <a:stretch>
            <a:fillRect/>
          </a:stretch>
        </p:blipFill>
        <p:spPr>
          <a:xfrm>
            <a:off x="21590660" y="8921650"/>
            <a:ext cx="63508" cy="38101"/>
          </a:xfrm>
          <a:prstGeom prst="rect">
            <a:avLst/>
          </a:prstGeom>
          <a:ln w="12700">
            <a:miter lim="400000"/>
          </a:ln>
        </p:spPr>
      </p:pic>
      <p:pic>
        <p:nvPicPr>
          <p:cNvPr id="2588" name="Vector" descr="Vector"/>
          <p:cNvPicPr>
            <a:picLocks noChangeAspect="1"/>
          </p:cNvPicPr>
          <p:nvPr/>
        </p:nvPicPr>
        <p:blipFill>
          <a:blip r:embed="rId133">
            <a:extLst/>
          </a:blip>
          <a:stretch>
            <a:fillRect/>
          </a:stretch>
        </p:blipFill>
        <p:spPr>
          <a:xfrm>
            <a:off x="20045598" y="7184132"/>
            <a:ext cx="419230" cy="507902"/>
          </a:xfrm>
          <a:prstGeom prst="rect">
            <a:avLst/>
          </a:prstGeom>
          <a:ln w="12700">
            <a:miter lim="400000"/>
          </a:ln>
        </p:spPr>
      </p:pic>
      <p:pic>
        <p:nvPicPr>
          <p:cNvPr id="2589" name="Vector" descr="Vector"/>
          <p:cNvPicPr>
            <a:picLocks noChangeAspect="1"/>
          </p:cNvPicPr>
          <p:nvPr/>
        </p:nvPicPr>
        <p:blipFill>
          <a:blip r:embed="rId134">
            <a:extLst/>
          </a:blip>
          <a:stretch>
            <a:fillRect/>
          </a:stretch>
        </p:blipFill>
        <p:spPr>
          <a:xfrm>
            <a:off x="20722984" y="8496796"/>
            <a:ext cx="38105" cy="50801"/>
          </a:xfrm>
          <a:prstGeom prst="rect">
            <a:avLst/>
          </a:prstGeom>
          <a:ln w="12700">
            <a:miter lim="400000"/>
          </a:ln>
        </p:spPr>
      </p:pic>
      <p:pic>
        <p:nvPicPr>
          <p:cNvPr id="2590" name="Vector" descr="Vector"/>
          <p:cNvPicPr>
            <a:picLocks noChangeAspect="1"/>
          </p:cNvPicPr>
          <p:nvPr/>
        </p:nvPicPr>
        <p:blipFill>
          <a:blip r:embed="rId135">
            <a:extLst/>
          </a:blip>
          <a:stretch>
            <a:fillRect/>
          </a:stretch>
        </p:blipFill>
        <p:spPr>
          <a:xfrm>
            <a:off x="20710276" y="8506122"/>
            <a:ext cx="25415" cy="50801"/>
          </a:xfrm>
          <a:prstGeom prst="rect">
            <a:avLst/>
          </a:prstGeom>
          <a:ln w="12700">
            <a:miter lim="400000"/>
          </a:ln>
        </p:spPr>
      </p:pic>
      <p:pic>
        <p:nvPicPr>
          <p:cNvPr id="2591" name="Vector" descr="Vector"/>
          <p:cNvPicPr>
            <a:picLocks noChangeAspect="1"/>
          </p:cNvPicPr>
          <p:nvPr/>
        </p:nvPicPr>
        <p:blipFill>
          <a:blip r:embed="rId136">
            <a:extLst/>
          </a:blip>
          <a:stretch>
            <a:fillRect/>
          </a:stretch>
        </p:blipFill>
        <p:spPr>
          <a:xfrm>
            <a:off x="20796341" y="8282383"/>
            <a:ext cx="25389" cy="38101"/>
          </a:xfrm>
          <a:prstGeom prst="rect">
            <a:avLst/>
          </a:prstGeom>
          <a:ln w="12700">
            <a:miter lim="400000"/>
          </a:ln>
        </p:spPr>
      </p:pic>
      <p:pic>
        <p:nvPicPr>
          <p:cNvPr id="2592" name="Vector" descr="Vector"/>
          <p:cNvPicPr>
            <a:picLocks noChangeAspect="1"/>
          </p:cNvPicPr>
          <p:nvPr/>
        </p:nvPicPr>
        <p:blipFill>
          <a:blip r:embed="rId137">
            <a:extLst/>
          </a:blip>
          <a:stretch>
            <a:fillRect/>
          </a:stretch>
        </p:blipFill>
        <p:spPr>
          <a:xfrm>
            <a:off x="21584995" y="8000305"/>
            <a:ext cx="38108" cy="50801"/>
          </a:xfrm>
          <a:prstGeom prst="rect">
            <a:avLst/>
          </a:prstGeom>
          <a:ln w="12700">
            <a:miter lim="400000"/>
          </a:ln>
        </p:spPr>
      </p:pic>
      <p:pic>
        <p:nvPicPr>
          <p:cNvPr id="2593" name="Vector" descr="Vector"/>
          <p:cNvPicPr>
            <a:picLocks noChangeAspect="1"/>
          </p:cNvPicPr>
          <p:nvPr/>
        </p:nvPicPr>
        <p:blipFill>
          <a:blip r:embed="rId138">
            <a:extLst/>
          </a:blip>
          <a:stretch>
            <a:fillRect/>
          </a:stretch>
        </p:blipFill>
        <p:spPr>
          <a:xfrm>
            <a:off x="21686891" y="8114803"/>
            <a:ext cx="38100" cy="25401"/>
          </a:xfrm>
          <a:prstGeom prst="rect">
            <a:avLst/>
          </a:prstGeom>
          <a:ln w="12700">
            <a:miter lim="400000"/>
          </a:ln>
        </p:spPr>
      </p:pic>
      <p:pic>
        <p:nvPicPr>
          <p:cNvPr id="2594" name="Vector" descr="Vector"/>
          <p:cNvPicPr>
            <a:picLocks noChangeAspect="1"/>
          </p:cNvPicPr>
          <p:nvPr/>
        </p:nvPicPr>
        <p:blipFill>
          <a:blip r:embed="rId139">
            <a:extLst/>
          </a:blip>
          <a:stretch>
            <a:fillRect/>
          </a:stretch>
        </p:blipFill>
        <p:spPr>
          <a:xfrm>
            <a:off x="19465790" y="7014865"/>
            <a:ext cx="101633" cy="177801"/>
          </a:xfrm>
          <a:prstGeom prst="rect">
            <a:avLst/>
          </a:prstGeom>
          <a:ln w="12700">
            <a:miter lim="400000"/>
          </a:ln>
        </p:spPr>
      </p:pic>
      <p:pic>
        <p:nvPicPr>
          <p:cNvPr id="2595" name="Vector" descr="Vector"/>
          <p:cNvPicPr>
            <a:picLocks noChangeAspect="1"/>
          </p:cNvPicPr>
          <p:nvPr/>
        </p:nvPicPr>
        <p:blipFill>
          <a:blip r:embed="rId140">
            <a:extLst/>
          </a:blip>
          <a:stretch>
            <a:fillRect/>
          </a:stretch>
        </p:blipFill>
        <p:spPr>
          <a:xfrm>
            <a:off x="21366953" y="7441009"/>
            <a:ext cx="762141" cy="444204"/>
          </a:xfrm>
          <a:prstGeom prst="rect">
            <a:avLst/>
          </a:prstGeom>
          <a:ln w="12700">
            <a:miter lim="400000"/>
          </a:ln>
        </p:spPr>
      </p:pic>
      <p:pic>
        <p:nvPicPr>
          <p:cNvPr id="2596" name="Vector" descr="Vector"/>
          <p:cNvPicPr>
            <a:picLocks noChangeAspect="1"/>
          </p:cNvPicPr>
          <p:nvPr/>
        </p:nvPicPr>
        <p:blipFill>
          <a:blip r:embed="rId141">
            <a:extLst/>
          </a:blip>
          <a:stretch>
            <a:fillRect/>
          </a:stretch>
        </p:blipFill>
        <p:spPr>
          <a:xfrm>
            <a:off x="22030242" y="7605215"/>
            <a:ext cx="165085" cy="101601"/>
          </a:xfrm>
          <a:prstGeom prst="rect">
            <a:avLst/>
          </a:prstGeom>
          <a:ln w="12700">
            <a:miter lim="400000"/>
          </a:ln>
        </p:spPr>
      </p:pic>
      <p:pic>
        <p:nvPicPr>
          <p:cNvPr id="2597" name="Vector" descr="Vector"/>
          <p:cNvPicPr>
            <a:picLocks noChangeAspect="1"/>
          </p:cNvPicPr>
          <p:nvPr/>
        </p:nvPicPr>
        <p:blipFill>
          <a:blip r:embed="rId142">
            <a:extLst/>
          </a:blip>
          <a:stretch>
            <a:fillRect/>
          </a:stretch>
        </p:blipFill>
        <p:spPr>
          <a:xfrm>
            <a:off x="22091188" y="7529612"/>
            <a:ext cx="127026" cy="114301"/>
          </a:xfrm>
          <a:prstGeom prst="rect">
            <a:avLst/>
          </a:prstGeom>
          <a:ln w="12700">
            <a:miter lim="400000"/>
          </a:ln>
        </p:spPr>
      </p:pic>
      <p:pic>
        <p:nvPicPr>
          <p:cNvPr id="2598" name="Vector" descr="Vector"/>
          <p:cNvPicPr>
            <a:picLocks noChangeAspect="1"/>
          </p:cNvPicPr>
          <p:nvPr/>
        </p:nvPicPr>
        <p:blipFill>
          <a:blip r:embed="rId143">
            <a:extLst/>
          </a:blip>
          <a:stretch>
            <a:fillRect/>
          </a:stretch>
        </p:blipFill>
        <p:spPr>
          <a:xfrm>
            <a:off x="21960337" y="7508478"/>
            <a:ext cx="50801" cy="38101"/>
          </a:xfrm>
          <a:prstGeom prst="rect">
            <a:avLst/>
          </a:prstGeom>
          <a:ln w="12700">
            <a:miter lim="400000"/>
          </a:ln>
        </p:spPr>
      </p:pic>
      <p:pic>
        <p:nvPicPr>
          <p:cNvPr id="2599" name="Vector" descr="Vector"/>
          <p:cNvPicPr>
            <a:picLocks noChangeAspect="1"/>
          </p:cNvPicPr>
          <p:nvPr/>
        </p:nvPicPr>
        <p:blipFill>
          <a:blip r:embed="rId144">
            <a:extLst/>
          </a:blip>
          <a:stretch>
            <a:fillRect/>
          </a:stretch>
        </p:blipFill>
        <p:spPr>
          <a:xfrm>
            <a:off x="22262064" y="7636073"/>
            <a:ext cx="63524" cy="101601"/>
          </a:xfrm>
          <a:prstGeom prst="rect">
            <a:avLst/>
          </a:prstGeom>
          <a:ln w="12700">
            <a:miter lim="400000"/>
          </a:ln>
        </p:spPr>
      </p:pic>
      <p:pic>
        <p:nvPicPr>
          <p:cNvPr id="2600" name="Vector" descr="Vector"/>
          <p:cNvPicPr>
            <a:picLocks noChangeAspect="1"/>
          </p:cNvPicPr>
          <p:nvPr/>
        </p:nvPicPr>
        <p:blipFill>
          <a:blip r:embed="rId145">
            <a:extLst/>
          </a:blip>
          <a:stretch>
            <a:fillRect/>
          </a:stretch>
        </p:blipFill>
        <p:spPr>
          <a:xfrm>
            <a:off x="22331520" y="7704930"/>
            <a:ext cx="63518" cy="50801"/>
          </a:xfrm>
          <a:prstGeom prst="rect">
            <a:avLst/>
          </a:prstGeom>
          <a:ln w="12700">
            <a:miter lim="400000"/>
          </a:ln>
        </p:spPr>
      </p:pic>
      <p:pic>
        <p:nvPicPr>
          <p:cNvPr id="2601" name="Vector" descr="Vector"/>
          <p:cNvPicPr>
            <a:picLocks noChangeAspect="1"/>
          </p:cNvPicPr>
          <p:nvPr/>
        </p:nvPicPr>
        <p:blipFill>
          <a:blip r:embed="rId146">
            <a:extLst/>
          </a:blip>
          <a:stretch>
            <a:fillRect/>
          </a:stretch>
        </p:blipFill>
        <p:spPr>
          <a:xfrm>
            <a:off x="22400865" y="7738664"/>
            <a:ext cx="76217" cy="63501"/>
          </a:xfrm>
          <a:prstGeom prst="rect">
            <a:avLst/>
          </a:prstGeom>
          <a:ln w="12700">
            <a:miter lim="400000"/>
          </a:ln>
        </p:spPr>
      </p:pic>
      <p:pic>
        <p:nvPicPr>
          <p:cNvPr id="2602" name="Vector" descr="Vector"/>
          <p:cNvPicPr>
            <a:picLocks noChangeAspect="1"/>
          </p:cNvPicPr>
          <p:nvPr/>
        </p:nvPicPr>
        <p:blipFill>
          <a:blip r:embed="rId147">
            <a:extLst/>
          </a:blip>
          <a:stretch>
            <a:fillRect/>
          </a:stretch>
        </p:blipFill>
        <p:spPr>
          <a:xfrm>
            <a:off x="22490087" y="7775475"/>
            <a:ext cx="50813" cy="76201"/>
          </a:xfrm>
          <a:prstGeom prst="rect">
            <a:avLst/>
          </a:prstGeom>
          <a:ln w="12700">
            <a:miter lim="400000"/>
          </a:ln>
        </p:spPr>
      </p:pic>
      <p:pic>
        <p:nvPicPr>
          <p:cNvPr id="2603" name="Vector" descr="Vector"/>
          <p:cNvPicPr>
            <a:picLocks noChangeAspect="1"/>
          </p:cNvPicPr>
          <p:nvPr/>
        </p:nvPicPr>
        <p:blipFill>
          <a:blip r:embed="rId148">
            <a:extLst/>
          </a:blip>
          <a:stretch>
            <a:fillRect/>
          </a:stretch>
        </p:blipFill>
        <p:spPr>
          <a:xfrm>
            <a:off x="22448829" y="7815064"/>
            <a:ext cx="63508" cy="50801"/>
          </a:xfrm>
          <a:prstGeom prst="rect">
            <a:avLst/>
          </a:prstGeom>
          <a:ln w="12700">
            <a:miter lim="400000"/>
          </a:ln>
        </p:spPr>
      </p:pic>
      <p:pic>
        <p:nvPicPr>
          <p:cNvPr id="2604" name="Vector" descr="Vector"/>
          <p:cNvPicPr>
            <a:picLocks noChangeAspect="1"/>
          </p:cNvPicPr>
          <p:nvPr/>
        </p:nvPicPr>
        <p:blipFill>
          <a:blip r:embed="rId149">
            <a:extLst/>
          </a:blip>
          <a:stretch>
            <a:fillRect/>
          </a:stretch>
        </p:blipFill>
        <p:spPr>
          <a:xfrm>
            <a:off x="22507782" y="7856537"/>
            <a:ext cx="63508" cy="38101"/>
          </a:xfrm>
          <a:prstGeom prst="rect">
            <a:avLst/>
          </a:prstGeom>
          <a:ln w="12700">
            <a:miter lim="400000"/>
          </a:ln>
        </p:spPr>
      </p:pic>
      <p:pic>
        <p:nvPicPr>
          <p:cNvPr id="2605" name="Vector" descr="Vector"/>
          <p:cNvPicPr>
            <a:picLocks noChangeAspect="1"/>
          </p:cNvPicPr>
          <p:nvPr/>
        </p:nvPicPr>
        <p:blipFill>
          <a:blip r:embed="rId150">
            <a:extLst/>
          </a:blip>
          <a:stretch>
            <a:fillRect/>
          </a:stretch>
        </p:blipFill>
        <p:spPr>
          <a:xfrm>
            <a:off x="22330733" y="7744419"/>
            <a:ext cx="76210" cy="76201"/>
          </a:xfrm>
          <a:prstGeom prst="rect">
            <a:avLst/>
          </a:prstGeom>
          <a:ln w="12700">
            <a:miter lim="400000"/>
          </a:ln>
        </p:spPr>
      </p:pic>
      <p:pic>
        <p:nvPicPr>
          <p:cNvPr id="2606" name="Vector" descr="Vector"/>
          <p:cNvPicPr>
            <a:picLocks noChangeAspect="1"/>
          </p:cNvPicPr>
          <p:nvPr/>
        </p:nvPicPr>
        <p:blipFill>
          <a:blip r:embed="rId151">
            <a:extLst/>
          </a:blip>
          <a:stretch>
            <a:fillRect/>
          </a:stretch>
        </p:blipFill>
        <p:spPr>
          <a:xfrm>
            <a:off x="20561268" y="7115075"/>
            <a:ext cx="393632" cy="508001"/>
          </a:xfrm>
          <a:prstGeom prst="rect">
            <a:avLst/>
          </a:prstGeom>
          <a:ln w="12700">
            <a:miter lim="400000"/>
          </a:ln>
        </p:spPr>
      </p:pic>
      <p:pic>
        <p:nvPicPr>
          <p:cNvPr id="2607" name="Vector" descr="Vector"/>
          <p:cNvPicPr>
            <a:picLocks noChangeAspect="1"/>
          </p:cNvPicPr>
          <p:nvPr/>
        </p:nvPicPr>
        <p:blipFill>
          <a:blip r:embed="rId152">
            <a:extLst/>
          </a:blip>
          <a:stretch>
            <a:fillRect/>
          </a:stretch>
        </p:blipFill>
        <p:spPr>
          <a:xfrm>
            <a:off x="20424069" y="7489924"/>
            <a:ext cx="76214" cy="88901"/>
          </a:xfrm>
          <a:prstGeom prst="rect">
            <a:avLst/>
          </a:prstGeom>
          <a:ln w="12700">
            <a:miter lim="400000"/>
          </a:ln>
        </p:spPr>
      </p:pic>
      <p:pic>
        <p:nvPicPr>
          <p:cNvPr id="2608" name="Vector" descr="Vector"/>
          <p:cNvPicPr>
            <a:picLocks noChangeAspect="1"/>
          </p:cNvPicPr>
          <p:nvPr/>
        </p:nvPicPr>
        <p:blipFill>
          <a:blip r:embed="rId153">
            <a:extLst/>
          </a:blip>
          <a:stretch>
            <a:fillRect/>
          </a:stretch>
        </p:blipFill>
        <p:spPr>
          <a:xfrm>
            <a:off x="20507804" y="7535266"/>
            <a:ext cx="50803" cy="38101"/>
          </a:xfrm>
          <a:prstGeom prst="rect">
            <a:avLst/>
          </a:prstGeom>
          <a:ln w="12700">
            <a:miter lim="400000"/>
          </a:ln>
        </p:spPr>
      </p:pic>
      <p:pic>
        <p:nvPicPr>
          <p:cNvPr id="2609" name="Vector" descr="Vector"/>
          <p:cNvPicPr>
            <a:picLocks noChangeAspect="1"/>
          </p:cNvPicPr>
          <p:nvPr/>
        </p:nvPicPr>
        <p:blipFill>
          <a:blip r:embed="rId154">
            <a:extLst/>
          </a:blip>
          <a:stretch>
            <a:fillRect/>
          </a:stretch>
        </p:blipFill>
        <p:spPr>
          <a:xfrm>
            <a:off x="20068488" y="7304483"/>
            <a:ext cx="38107" cy="38101"/>
          </a:xfrm>
          <a:prstGeom prst="rect">
            <a:avLst/>
          </a:prstGeom>
          <a:ln w="12700">
            <a:miter lim="400000"/>
          </a:ln>
        </p:spPr>
      </p:pic>
      <p:pic>
        <p:nvPicPr>
          <p:cNvPr id="2610" name="Vector" descr="Vector"/>
          <p:cNvPicPr>
            <a:picLocks noChangeAspect="1"/>
          </p:cNvPicPr>
          <p:nvPr/>
        </p:nvPicPr>
        <p:blipFill>
          <a:blip r:embed="rId155">
            <a:extLst/>
          </a:blip>
          <a:stretch>
            <a:fillRect/>
          </a:stretch>
        </p:blipFill>
        <p:spPr>
          <a:xfrm>
            <a:off x="20121252" y="7365602"/>
            <a:ext cx="50808" cy="50801"/>
          </a:xfrm>
          <a:prstGeom prst="rect">
            <a:avLst/>
          </a:prstGeom>
          <a:ln w="12700">
            <a:miter lim="400000"/>
          </a:ln>
        </p:spPr>
      </p:pic>
      <p:pic>
        <p:nvPicPr>
          <p:cNvPr id="2611" name="Vector" descr="Vector"/>
          <p:cNvPicPr>
            <a:picLocks noChangeAspect="1"/>
          </p:cNvPicPr>
          <p:nvPr/>
        </p:nvPicPr>
        <p:blipFill>
          <a:blip r:embed="rId156">
            <a:extLst/>
          </a:blip>
          <a:stretch>
            <a:fillRect/>
          </a:stretch>
        </p:blipFill>
        <p:spPr>
          <a:xfrm>
            <a:off x="20178396" y="7469782"/>
            <a:ext cx="38098" cy="50801"/>
          </a:xfrm>
          <a:prstGeom prst="rect">
            <a:avLst/>
          </a:prstGeom>
          <a:ln w="12700">
            <a:miter lim="400000"/>
          </a:ln>
        </p:spPr>
      </p:pic>
      <p:pic>
        <p:nvPicPr>
          <p:cNvPr id="2612" name="Vector" descr="Vector"/>
          <p:cNvPicPr>
            <a:picLocks noChangeAspect="1"/>
          </p:cNvPicPr>
          <p:nvPr/>
        </p:nvPicPr>
        <p:blipFill>
          <a:blip r:embed="rId157">
            <a:extLst/>
          </a:blip>
          <a:stretch>
            <a:fillRect/>
          </a:stretch>
        </p:blipFill>
        <p:spPr>
          <a:xfrm>
            <a:off x="20162482" y="7427516"/>
            <a:ext cx="25405" cy="50801"/>
          </a:xfrm>
          <a:prstGeom prst="rect">
            <a:avLst/>
          </a:prstGeom>
          <a:ln w="12700">
            <a:miter lim="400000"/>
          </a:ln>
        </p:spPr>
      </p:pic>
      <p:pic>
        <p:nvPicPr>
          <p:cNvPr id="2613" name="Vector" descr="Vector"/>
          <p:cNvPicPr>
            <a:picLocks noChangeAspect="1"/>
          </p:cNvPicPr>
          <p:nvPr/>
        </p:nvPicPr>
        <p:blipFill>
          <a:blip r:embed="rId158">
            <a:extLst/>
          </a:blip>
          <a:stretch>
            <a:fillRect/>
          </a:stretch>
        </p:blipFill>
        <p:spPr>
          <a:xfrm>
            <a:off x="20210388" y="7512645"/>
            <a:ext cx="50819" cy="76201"/>
          </a:xfrm>
          <a:prstGeom prst="rect">
            <a:avLst/>
          </a:prstGeom>
          <a:ln w="12700">
            <a:miter lim="400000"/>
          </a:ln>
        </p:spPr>
      </p:pic>
      <p:pic>
        <p:nvPicPr>
          <p:cNvPr id="2614" name="Vector" descr="Vector"/>
          <p:cNvPicPr>
            <a:picLocks noChangeAspect="1"/>
          </p:cNvPicPr>
          <p:nvPr/>
        </p:nvPicPr>
        <p:blipFill>
          <a:blip r:embed="rId159">
            <a:extLst/>
          </a:blip>
          <a:stretch>
            <a:fillRect/>
          </a:stretch>
        </p:blipFill>
        <p:spPr>
          <a:xfrm>
            <a:off x="20437101" y="7675660"/>
            <a:ext cx="393724" cy="139603"/>
          </a:xfrm>
          <a:prstGeom prst="rect">
            <a:avLst/>
          </a:prstGeom>
          <a:ln w="12700">
            <a:miter lim="400000"/>
          </a:ln>
        </p:spPr>
      </p:pic>
      <p:pic>
        <p:nvPicPr>
          <p:cNvPr id="2615" name="Vector" descr="Vector"/>
          <p:cNvPicPr>
            <a:picLocks noChangeAspect="1"/>
          </p:cNvPicPr>
          <p:nvPr/>
        </p:nvPicPr>
        <p:blipFill>
          <a:blip r:embed="rId160">
            <a:extLst/>
          </a:blip>
          <a:stretch>
            <a:fillRect/>
          </a:stretch>
        </p:blipFill>
        <p:spPr>
          <a:xfrm>
            <a:off x="20824922" y="7773689"/>
            <a:ext cx="38103" cy="38101"/>
          </a:xfrm>
          <a:prstGeom prst="rect">
            <a:avLst/>
          </a:prstGeom>
          <a:ln w="12700">
            <a:miter lim="400000"/>
          </a:ln>
        </p:spPr>
      </p:pic>
      <p:pic>
        <p:nvPicPr>
          <p:cNvPr id="2616" name="Vector" descr="Vector"/>
          <p:cNvPicPr>
            <a:picLocks noChangeAspect="1"/>
          </p:cNvPicPr>
          <p:nvPr/>
        </p:nvPicPr>
        <p:blipFill>
          <a:blip r:embed="rId161">
            <a:extLst/>
          </a:blip>
          <a:stretch>
            <a:fillRect/>
          </a:stretch>
        </p:blipFill>
        <p:spPr>
          <a:xfrm>
            <a:off x="20868369" y="7765653"/>
            <a:ext cx="88898" cy="63501"/>
          </a:xfrm>
          <a:prstGeom prst="rect">
            <a:avLst/>
          </a:prstGeom>
          <a:ln w="12700">
            <a:miter lim="400000"/>
          </a:ln>
        </p:spPr>
      </p:pic>
      <p:pic>
        <p:nvPicPr>
          <p:cNvPr id="2617" name="Vector" descr="Vector"/>
          <p:cNvPicPr>
            <a:picLocks noChangeAspect="1"/>
          </p:cNvPicPr>
          <p:nvPr/>
        </p:nvPicPr>
        <p:blipFill>
          <a:blip r:embed="rId162">
            <a:extLst/>
          </a:blip>
          <a:stretch>
            <a:fillRect/>
          </a:stretch>
        </p:blipFill>
        <p:spPr>
          <a:xfrm>
            <a:off x="20938249" y="7818635"/>
            <a:ext cx="76211" cy="63501"/>
          </a:xfrm>
          <a:prstGeom prst="rect">
            <a:avLst/>
          </a:prstGeom>
          <a:ln w="12700">
            <a:miter lim="400000"/>
          </a:ln>
        </p:spPr>
      </p:pic>
      <p:pic>
        <p:nvPicPr>
          <p:cNvPr id="2618" name="Vector" descr="Vector"/>
          <p:cNvPicPr>
            <a:picLocks noChangeAspect="1"/>
          </p:cNvPicPr>
          <p:nvPr/>
        </p:nvPicPr>
        <p:blipFill>
          <a:blip r:embed="rId163">
            <a:extLst/>
          </a:blip>
          <a:stretch>
            <a:fillRect/>
          </a:stretch>
        </p:blipFill>
        <p:spPr>
          <a:xfrm>
            <a:off x="20962190" y="7773988"/>
            <a:ext cx="101597" cy="50801"/>
          </a:xfrm>
          <a:prstGeom prst="rect">
            <a:avLst/>
          </a:prstGeom>
          <a:ln w="12700">
            <a:miter lim="400000"/>
          </a:ln>
        </p:spPr>
      </p:pic>
      <p:pic>
        <p:nvPicPr>
          <p:cNvPr id="2619" name="Vector" descr="Vector"/>
          <p:cNvPicPr>
            <a:picLocks noChangeAspect="1"/>
          </p:cNvPicPr>
          <p:nvPr/>
        </p:nvPicPr>
        <p:blipFill>
          <a:blip r:embed="rId164">
            <a:extLst/>
          </a:blip>
          <a:stretch>
            <a:fillRect/>
          </a:stretch>
        </p:blipFill>
        <p:spPr>
          <a:xfrm>
            <a:off x="21068403" y="7767339"/>
            <a:ext cx="101600" cy="38101"/>
          </a:xfrm>
          <a:prstGeom prst="rect">
            <a:avLst/>
          </a:prstGeom>
          <a:ln w="12700">
            <a:miter lim="400000"/>
          </a:ln>
        </p:spPr>
      </p:pic>
      <p:pic>
        <p:nvPicPr>
          <p:cNvPr id="2620" name="Vector" descr="Vector"/>
          <p:cNvPicPr>
            <a:picLocks noChangeAspect="1"/>
          </p:cNvPicPr>
          <p:nvPr/>
        </p:nvPicPr>
        <p:blipFill>
          <a:blip r:embed="rId165">
            <a:extLst/>
          </a:blip>
          <a:stretch>
            <a:fillRect/>
          </a:stretch>
        </p:blipFill>
        <p:spPr>
          <a:xfrm>
            <a:off x="21184379" y="7743428"/>
            <a:ext cx="50792" cy="38101"/>
          </a:xfrm>
          <a:prstGeom prst="rect">
            <a:avLst/>
          </a:prstGeom>
          <a:ln w="12700">
            <a:miter lim="400000"/>
          </a:ln>
        </p:spPr>
      </p:pic>
      <p:pic>
        <p:nvPicPr>
          <p:cNvPr id="2621" name="Vector" descr="Vector"/>
          <p:cNvPicPr>
            <a:picLocks noChangeAspect="1"/>
          </p:cNvPicPr>
          <p:nvPr/>
        </p:nvPicPr>
        <p:blipFill>
          <a:blip r:embed="rId166">
            <a:extLst/>
          </a:blip>
          <a:stretch>
            <a:fillRect/>
          </a:stretch>
        </p:blipFill>
        <p:spPr>
          <a:xfrm>
            <a:off x="21078220" y="7776070"/>
            <a:ext cx="177770" cy="127099"/>
          </a:xfrm>
          <a:prstGeom prst="rect">
            <a:avLst/>
          </a:prstGeom>
          <a:ln w="12700">
            <a:miter lim="400000"/>
          </a:ln>
        </p:spPr>
      </p:pic>
      <p:pic>
        <p:nvPicPr>
          <p:cNvPr id="2622" name="Vector" descr="Vector"/>
          <p:cNvPicPr>
            <a:picLocks noChangeAspect="1"/>
          </p:cNvPicPr>
          <p:nvPr/>
        </p:nvPicPr>
        <p:blipFill>
          <a:blip r:embed="rId167">
            <a:extLst/>
          </a:blip>
          <a:stretch>
            <a:fillRect/>
          </a:stretch>
        </p:blipFill>
        <p:spPr>
          <a:xfrm>
            <a:off x="21371008" y="7727752"/>
            <a:ext cx="50803" cy="63501"/>
          </a:xfrm>
          <a:prstGeom prst="rect">
            <a:avLst/>
          </a:prstGeom>
          <a:ln w="12700">
            <a:miter lim="400000"/>
          </a:ln>
        </p:spPr>
      </p:pic>
      <p:pic>
        <p:nvPicPr>
          <p:cNvPr id="2623" name="Vector" descr="Vector"/>
          <p:cNvPicPr>
            <a:picLocks noChangeAspect="1"/>
          </p:cNvPicPr>
          <p:nvPr/>
        </p:nvPicPr>
        <p:blipFill>
          <a:blip r:embed="rId168">
            <a:extLst/>
          </a:blip>
          <a:stretch>
            <a:fillRect/>
          </a:stretch>
        </p:blipFill>
        <p:spPr>
          <a:xfrm>
            <a:off x="21494134" y="7656413"/>
            <a:ext cx="50789" cy="76201"/>
          </a:xfrm>
          <a:prstGeom prst="rect">
            <a:avLst/>
          </a:prstGeom>
          <a:ln w="12700">
            <a:miter lim="400000"/>
          </a:ln>
        </p:spPr>
      </p:pic>
      <p:pic>
        <p:nvPicPr>
          <p:cNvPr id="2624" name="Vector" descr="Vector"/>
          <p:cNvPicPr>
            <a:picLocks noChangeAspect="1"/>
          </p:cNvPicPr>
          <p:nvPr/>
        </p:nvPicPr>
        <p:blipFill>
          <a:blip r:embed="rId169">
            <a:extLst/>
          </a:blip>
          <a:stretch>
            <a:fillRect/>
          </a:stretch>
        </p:blipFill>
        <p:spPr>
          <a:xfrm>
            <a:off x="20925214" y="7351316"/>
            <a:ext cx="266647" cy="330300"/>
          </a:xfrm>
          <a:prstGeom prst="rect">
            <a:avLst/>
          </a:prstGeom>
          <a:ln w="12700">
            <a:miter lim="400000"/>
          </a:ln>
        </p:spPr>
      </p:pic>
      <p:pic>
        <p:nvPicPr>
          <p:cNvPr id="2625" name="Vector" descr="Vector"/>
          <p:cNvPicPr>
            <a:picLocks noChangeAspect="1"/>
          </p:cNvPicPr>
          <p:nvPr/>
        </p:nvPicPr>
        <p:blipFill>
          <a:blip r:embed="rId170">
            <a:extLst/>
          </a:blip>
          <a:stretch>
            <a:fillRect/>
          </a:stretch>
        </p:blipFill>
        <p:spPr>
          <a:xfrm>
            <a:off x="21080739" y="7481292"/>
            <a:ext cx="50814" cy="50801"/>
          </a:xfrm>
          <a:prstGeom prst="rect">
            <a:avLst/>
          </a:prstGeom>
          <a:ln w="12700">
            <a:miter lim="400000"/>
          </a:ln>
        </p:spPr>
      </p:pic>
      <p:pic>
        <p:nvPicPr>
          <p:cNvPr id="2626" name="Vector" descr="Vector"/>
          <p:cNvPicPr>
            <a:picLocks noChangeAspect="1"/>
          </p:cNvPicPr>
          <p:nvPr/>
        </p:nvPicPr>
        <p:blipFill>
          <a:blip r:embed="rId171">
            <a:extLst/>
          </a:blip>
          <a:stretch>
            <a:fillRect/>
          </a:stretch>
        </p:blipFill>
        <p:spPr>
          <a:xfrm>
            <a:off x="21064379" y="7620496"/>
            <a:ext cx="50788" cy="63501"/>
          </a:xfrm>
          <a:prstGeom prst="rect">
            <a:avLst/>
          </a:prstGeom>
          <a:ln w="12700">
            <a:miter lim="400000"/>
          </a:ln>
        </p:spPr>
      </p:pic>
      <p:pic>
        <p:nvPicPr>
          <p:cNvPr id="2627" name="Vector" descr="Vector"/>
          <p:cNvPicPr>
            <a:picLocks noChangeAspect="1"/>
          </p:cNvPicPr>
          <p:nvPr/>
        </p:nvPicPr>
        <p:blipFill>
          <a:blip r:embed="rId172">
            <a:extLst/>
          </a:blip>
          <a:stretch>
            <a:fillRect/>
          </a:stretch>
        </p:blipFill>
        <p:spPr>
          <a:xfrm>
            <a:off x="21134917" y="7494289"/>
            <a:ext cx="76201" cy="38101"/>
          </a:xfrm>
          <a:prstGeom prst="rect">
            <a:avLst/>
          </a:prstGeom>
          <a:ln w="12700">
            <a:miter lim="400000"/>
          </a:ln>
        </p:spPr>
      </p:pic>
      <p:pic>
        <p:nvPicPr>
          <p:cNvPr id="2628" name="Vector" descr="Vector"/>
          <p:cNvPicPr>
            <a:picLocks noChangeAspect="1"/>
          </p:cNvPicPr>
          <p:nvPr/>
        </p:nvPicPr>
        <p:blipFill>
          <a:blip r:embed="rId173">
            <a:extLst/>
          </a:blip>
          <a:stretch>
            <a:fillRect/>
          </a:stretch>
        </p:blipFill>
        <p:spPr>
          <a:xfrm>
            <a:off x="21197642" y="7555805"/>
            <a:ext cx="63508" cy="50801"/>
          </a:xfrm>
          <a:prstGeom prst="rect">
            <a:avLst/>
          </a:prstGeom>
          <a:ln w="12700">
            <a:miter lim="400000"/>
          </a:ln>
        </p:spPr>
      </p:pic>
      <p:pic>
        <p:nvPicPr>
          <p:cNvPr id="2629" name="Vector" descr="Vector"/>
          <p:cNvPicPr>
            <a:picLocks noChangeAspect="1"/>
          </p:cNvPicPr>
          <p:nvPr/>
        </p:nvPicPr>
        <p:blipFill>
          <a:blip r:embed="rId174">
            <a:extLst/>
          </a:blip>
          <a:stretch>
            <a:fillRect/>
          </a:stretch>
        </p:blipFill>
        <p:spPr>
          <a:xfrm>
            <a:off x="21259989" y="7543303"/>
            <a:ext cx="139710" cy="63501"/>
          </a:xfrm>
          <a:prstGeom prst="rect">
            <a:avLst/>
          </a:prstGeom>
          <a:ln w="12700">
            <a:miter lim="400000"/>
          </a:ln>
        </p:spPr>
      </p:pic>
      <p:pic>
        <p:nvPicPr>
          <p:cNvPr id="2630" name="Vector" descr="Vector"/>
          <p:cNvPicPr>
            <a:picLocks noChangeAspect="1"/>
          </p:cNvPicPr>
          <p:nvPr/>
        </p:nvPicPr>
        <p:blipFill>
          <a:blip r:embed="rId175">
            <a:extLst/>
          </a:blip>
          <a:stretch>
            <a:fillRect/>
          </a:stretch>
        </p:blipFill>
        <p:spPr>
          <a:xfrm>
            <a:off x="21332321" y="7500937"/>
            <a:ext cx="38103" cy="25401"/>
          </a:xfrm>
          <a:prstGeom prst="rect">
            <a:avLst/>
          </a:prstGeom>
          <a:ln w="12700">
            <a:miter lim="400000"/>
          </a:ln>
        </p:spPr>
      </p:pic>
      <p:pic>
        <p:nvPicPr>
          <p:cNvPr id="2631" name="Vector" descr="Vector"/>
          <p:cNvPicPr>
            <a:picLocks noChangeAspect="1"/>
          </p:cNvPicPr>
          <p:nvPr/>
        </p:nvPicPr>
        <p:blipFill>
          <a:blip r:embed="rId176">
            <a:extLst/>
          </a:blip>
          <a:stretch>
            <a:fillRect/>
          </a:stretch>
        </p:blipFill>
        <p:spPr>
          <a:xfrm>
            <a:off x="21544015" y="7455396"/>
            <a:ext cx="50807" cy="38101"/>
          </a:xfrm>
          <a:prstGeom prst="rect">
            <a:avLst/>
          </a:prstGeom>
          <a:ln w="12700">
            <a:miter lim="400000"/>
          </a:ln>
        </p:spPr>
      </p:pic>
      <p:pic>
        <p:nvPicPr>
          <p:cNvPr id="2632" name="Vector" descr="Vector"/>
          <p:cNvPicPr>
            <a:picLocks noChangeAspect="1"/>
          </p:cNvPicPr>
          <p:nvPr/>
        </p:nvPicPr>
        <p:blipFill>
          <a:blip r:embed="rId177">
            <a:extLst/>
          </a:blip>
          <a:stretch>
            <a:fillRect/>
          </a:stretch>
        </p:blipFill>
        <p:spPr>
          <a:xfrm>
            <a:off x="21541734" y="7494686"/>
            <a:ext cx="63503" cy="25401"/>
          </a:xfrm>
          <a:prstGeom prst="rect">
            <a:avLst/>
          </a:prstGeom>
          <a:ln w="12700">
            <a:miter lim="400000"/>
          </a:ln>
        </p:spPr>
      </p:pic>
      <p:pic>
        <p:nvPicPr>
          <p:cNvPr id="2633" name="Vector" descr="Vector"/>
          <p:cNvPicPr>
            <a:picLocks noChangeAspect="1"/>
          </p:cNvPicPr>
          <p:nvPr/>
        </p:nvPicPr>
        <p:blipFill>
          <a:blip r:embed="rId178">
            <a:extLst/>
          </a:blip>
          <a:stretch>
            <a:fillRect/>
          </a:stretch>
        </p:blipFill>
        <p:spPr>
          <a:xfrm>
            <a:off x="21358448" y="7426821"/>
            <a:ext cx="50802" cy="38101"/>
          </a:xfrm>
          <a:prstGeom prst="rect">
            <a:avLst/>
          </a:prstGeom>
          <a:ln w="12700">
            <a:miter lim="400000"/>
          </a:ln>
        </p:spPr>
      </p:pic>
      <p:pic>
        <p:nvPicPr>
          <p:cNvPr id="2634" name="Vector" descr="Vector"/>
          <p:cNvPicPr>
            <a:picLocks noChangeAspect="1"/>
          </p:cNvPicPr>
          <p:nvPr/>
        </p:nvPicPr>
        <p:blipFill>
          <a:blip r:embed="rId179">
            <a:extLst/>
          </a:blip>
          <a:stretch>
            <a:fillRect/>
          </a:stretch>
        </p:blipFill>
        <p:spPr>
          <a:xfrm>
            <a:off x="21249527" y="7479902"/>
            <a:ext cx="38105" cy="38101"/>
          </a:xfrm>
          <a:prstGeom prst="rect">
            <a:avLst/>
          </a:prstGeom>
          <a:ln w="12700">
            <a:miter lim="400000"/>
          </a:ln>
        </p:spPr>
      </p:pic>
      <p:pic>
        <p:nvPicPr>
          <p:cNvPr id="2635" name="Vector" descr="Vector"/>
          <p:cNvPicPr>
            <a:picLocks noChangeAspect="1"/>
          </p:cNvPicPr>
          <p:nvPr/>
        </p:nvPicPr>
        <p:blipFill>
          <a:blip r:embed="rId180">
            <a:extLst/>
          </a:blip>
          <a:stretch>
            <a:fillRect/>
          </a:stretch>
        </p:blipFill>
        <p:spPr>
          <a:xfrm>
            <a:off x="21274921" y="7321153"/>
            <a:ext cx="38102" cy="38101"/>
          </a:xfrm>
          <a:prstGeom prst="rect">
            <a:avLst/>
          </a:prstGeom>
          <a:ln w="12700">
            <a:miter lim="400000"/>
          </a:ln>
        </p:spPr>
      </p:pic>
      <p:pic>
        <p:nvPicPr>
          <p:cNvPr id="2636" name="Vector" descr="Vector"/>
          <p:cNvPicPr>
            <a:picLocks noChangeAspect="1"/>
          </p:cNvPicPr>
          <p:nvPr/>
        </p:nvPicPr>
        <p:blipFill>
          <a:blip r:embed="rId181">
            <a:extLst/>
          </a:blip>
          <a:stretch>
            <a:fillRect/>
          </a:stretch>
        </p:blipFill>
        <p:spPr>
          <a:xfrm>
            <a:off x="21247357" y="7349133"/>
            <a:ext cx="38094" cy="50801"/>
          </a:xfrm>
          <a:prstGeom prst="rect">
            <a:avLst/>
          </a:prstGeom>
          <a:ln w="12700">
            <a:miter lim="400000"/>
          </a:ln>
        </p:spPr>
      </p:pic>
      <p:pic>
        <p:nvPicPr>
          <p:cNvPr id="2637" name="Vector" descr="Vector"/>
          <p:cNvPicPr>
            <a:picLocks noChangeAspect="1"/>
          </p:cNvPicPr>
          <p:nvPr/>
        </p:nvPicPr>
        <p:blipFill>
          <a:blip r:embed="rId182">
            <a:extLst/>
          </a:blip>
          <a:stretch>
            <a:fillRect/>
          </a:stretch>
        </p:blipFill>
        <p:spPr>
          <a:xfrm>
            <a:off x="21245400" y="7365503"/>
            <a:ext cx="76176" cy="114301"/>
          </a:xfrm>
          <a:prstGeom prst="rect">
            <a:avLst/>
          </a:prstGeom>
          <a:ln w="12700">
            <a:miter lim="400000"/>
          </a:ln>
        </p:spPr>
      </p:pic>
      <p:pic>
        <p:nvPicPr>
          <p:cNvPr id="2638" name="Vector" descr="Vector"/>
          <p:cNvPicPr>
            <a:picLocks noChangeAspect="1"/>
          </p:cNvPicPr>
          <p:nvPr/>
        </p:nvPicPr>
        <p:blipFill>
          <a:blip r:embed="rId183">
            <a:extLst/>
          </a:blip>
          <a:stretch>
            <a:fillRect/>
          </a:stretch>
        </p:blipFill>
        <p:spPr>
          <a:xfrm>
            <a:off x="20865672" y="6906914"/>
            <a:ext cx="139643" cy="190501"/>
          </a:xfrm>
          <a:prstGeom prst="rect">
            <a:avLst/>
          </a:prstGeom>
          <a:ln w="12700">
            <a:miter lim="400000"/>
          </a:ln>
        </p:spPr>
      </p:pic>
      <p:pic>
        <p:nvPicPr>
          <p:cNvPr id="2639" name="Vector" descr="Vector"/>
          <p:cNvPicPr>
            <a:picLocks noChangeAspect="1"/>
          </p:cNvPicPr>
          <p:nvPr/>
        </p:nvPicPr>
        <p:blipFill>
          <a:blip r:embed="rId184">
            <a:extLst/>
          </a:blip>
          <a:stretch>
            <a:fillRect/>
          </a:stretch>
        </p:blipFill>
        <p:spPr>
          <a:xfrm>
            <a:off x="21219690" y="7236024"/>
            <a:ext cx="25412" cy="50801"/>
          </a:xfrm>
          <a:prstGeom prst="rect">
            <a:avLst/>
          </a:prstGeom>
          <a:ln w="12700">
            <a:miter lim="400000"/>
          </a:ln>
        </p:spPr>
      </p:pic>
      <p:pic>
        <p:nvPicPr>
          <p:cNvPr id="2640" name="Vector" descr="Vector"/>
          <p:cNvPicPr>
            <a:picLocks noChangeAspect="1"/>
          </p:cNvPicPr>
          <p:nvPr/>
        </p:nvPicPr>
        <p:blipFill>
          <a:blip r:embed="rId185">
            <a:extLst/>
          </a:blip>
          <a:stretch>
            <a:fillRect/>
          </a:stretch>
        </p:blipFill>
        <p:spPr>
          <a:xfrm>
            <a:off x="21042807" y="7145039"/>
            <a:ext cx="25401" cy="25401"/>
          </a:xfrm>
          <a:prstGeom prst="rect">
            <a:avLst/>
          </a:prstGeom>
          <a:ln w="12700">
            <a:miter lim="400000"/>
          </a:ln>
        </p:spPr>
      </p:pic>
      <p:pic>
        <p:nvPicPr>
          <p:cNvPr id="2641" name="Vector" descr="Vector"/>
          <p:cNvPicPr>
            <a:picLocks noChangeAspect="1"/>
          </p:cNvPicPr>
          <p:nvPr/>
        </p:nvPicPr>
        <p:blipFill>
          <a:blip r:embed="rId186">
            <a:extLst/>
          </a:blip>
          <a:stretch>
            <a:fillRect/>
          </a:stretch>
        </p:blipFill>
        <p:spPr>
          <a:xfrm>
            <a:off x="20999378" y="7172919"/>
            <a:ext cx="50803" cy="38101"/>
          </a:xfrm>
          <a:prstGeom prst="rect">
            <a:avLst/>
          </a:prstGeom>
          <a:ln w="12700">
            <a:miter lim="400000"/>
          </a:ln>
        </p:spPr>
      </p:pic>
      <p:pic>
        <p:nvPicPr>
          <p:cNvPr id="2642" name="Vector" descr="Vector"/>
          <p:cNvPicPr>
            <a:picLocks noChangeAspect="1"/>
          </p:cNvPicPr>
          <p:nvPr/>
        </p:nvPicPr>
        <p:blipFill>
          <a:blip r:embed="rId187">
            <a:extLst/>
          </a:blip>
          <a:stretch>
            <a:fillRect/>
          </a:stretch>
        </p:blipFill>
        <p:spPr>
          <a:xfrm>
            <a:off x="20962785" y="7202984"/>
            <a:ext cx="38093" cy="50801"/>
          </a:xfrm>
          <a:prstGeom prst="rect">
            <a:avLst/>
          </a:prstGeom>
          <a:ln w="12700">
            <a:miter lim="400000"/>
          </a:ln>
        </p:spPr>
      </p:pic>
      <p:pic>
        <p:nvPicPr>
          <p:cNvPr id="2643" name="Vector" descr="Vector"/>
          <p:cNvPicPr>
            <a:picLocks noChangeAspect="1"/>
          </p:cNvPicPr>
          <p:nvPr/>
        </p:nvPicPr>
        <p:blipFill>
          <a:blip r:embed="rId188">
            <a:extLst/>
          </a:blip>
          <a:stretch>
            <a:fillRect/>
          </a:stretch>
        </p:blipFill>
        <p:spPr>
          <a:xfrm>
            <a:off x="21053485" y="7009705"/>
            <a:ext cx="190505" cy="203201"/>
          </a:xfrm>
          <a:prstGeom prst="rect">
            <a:avLst/>
          </a:prstGeom>
          <a:ln w="12700">
            <a:miter lim="400000"/>
          </a:ln>
        </p:spPr>
      </p:pic>
      <p:pic>
        <p:nvPicPr>
          <p:cNvPr id="2644" name="Vector" descr="Vector"/>
          <p:cNvPicPr>
            <a:picLocks noChangeAspect="1"/>
          </p:cNvPicPr>
          <p:nvPr/>
        </p:nvPicPr>
        <p:blipFill>
          <a:blip r:embed="rId189">
            <a:extLst/>
          </a:blip>
          <a:stretch>
            <a:fillRect/>
          </a:stretch>
        </p:blipFill>
        <p:spPr>
          <a:xfrm>
            <a:off x="20984719" y="6860975"/>
            <a:ext cx="63510" cy="76201"/>
          </a:xfrm>
          <a:prstGeom prst="rect">
            <a:avLst/>
          </a:prstGeom>
          <a:ln w="12700">
            <a:miter lim="400000"/>
          </a:ln>
        </p:spPr>
      </p:pic>
      <p:pic>
        <p:nvPicPr>
          <p:cNvPr id="2645" name="Vector" descr="Vector"/>
          <p:cNvPicPr>
            <a:picLocks noChangeAspect="1"/>
          </p:cNvPicPr>
          <p:nvPr/>
        </p:nvPicPr>
        <p:blipFill>
          <a:blip r:embed="rId190">
            <a:extLst/>
          </a:blip>
          <a:stretch>
            <a:fillRect/>
          </a:stretch>
        </p:blipFill>
        <p:spPr>
          <a:xfrm>
            <a:off x="21045059" y="6928346"/>
            <a:ext cx="63505" cy="76201"/>
          </a:xfrm>
          <a:prstGeom prst="rect">
            <a:avLst/>
          </a:prstGeom>
          <a:ln w="12700">
            <a:miter lim="400000"/>
          </a:ln>
        </p:spPr>
      </p:pic>
      <p:pic>
        <p:nvPicPr>
          <p:cNvPr id="2646" name="Vector" descr="Vector"/>
          <p:cNvPicPr>
            <a:picLocks noChangeAspect="1"/>
          </p:cNvPicPr>
          <p:nvPr/>
        </p:nvPicPr>
        <p:blipFill>
          <a:blip r:embed="rId191">
            <a:extLst/>
          </a:blip>
          <a:stretch>
            <a:fillRect/>
          </a:stretch>
        </p:blipFill>
        <p:spPr>
          <a:xfrm>
            <a:off x="20962863" y="6645473"/>
            <a:ext cx="190555" cy="253902"/>
          </a:xfrm>
          <a:prstGeom prst="rect">
            <a:avLst/>
          </a:prstGeom>
          <a:ln w="12700">
            <a:miter lim="400000"/>
          </a:ln>
        </p:spPr>
      </p:pic>
      <p:pic>
        <p:nvPicPr>
          <p:cNvPr id="2647" name="Vector" descr="Vector"/>
          <p:cNvPicPr>
            <a:picLocks noChangeAspect="1"/>
          </p:cNvPicPr>
          <p:nvPr/>
        </p:nvPicPr>
        <p:blipFill>
          <a:blip r:embed="rId192">
            <a:extLst/>
          </a:blip>
          <a:stretch>
            <a:fillRect/>
          </a:stretch>
        </p:blipFill>
        <p:spPr>
          <a:xfrm>
            <a:off x="21067780" y="6971207"/>
            <a:ext cx="50785" cy="88901"/>
          </a:xfrm>
          <a:prstGeom prst="rect">
            <a:avLst/>
          </a:prstGeom>
          <a:ln w="12700">
            <a:miter lim="400000"/>
          </a:ln>
        </p:spPr>
      </p:pic>
      <p:pic>
        <p:nvPicPr>
          <p:cNvPr id="2648" name="Vector" descr="Vector"/>
          <p:cNvPicPr>
            <a:picLocks noChangeAspect="1"/>
          </p:cNvPicPr>
          <p:nvPr/>
        </p:nvPicPr>
        <p:blipFill>
          <a:blip r:embed="rId193">
            <a:extLst/>
          </a:blip>
          <a:stretch>
            <a:fillRect/>
          </a:stretch>
        </p:blipFill>
        <p:spPr>
          <a:xfrm>
            <a:off x="21117833" y="7002462"/>
            <a:ext cx="38097" cy="38101"/>
          </a:xfrm>
          <a:prstGeom prst="rect">
            <a:avLst/>
          </a:prstGeom>
          <a:ln w="12700">
            <a:miter lim="400000"/>
          </a:ln>
        </p:spPr>
      </p:pic>
      <p:pic>
        <p:nvPicPr>
          <p:cNvPr id="2649" name="Vector" descr="Vector"/>
          <p:cNvPicPr>
            <a:picLocks noChangeAspect="1"/>
          </p:cNvPicPr>
          <p:nvPr/>
        </p:nvPicPr>
        <p:blipFill>
          <a:blip r:embed="rId194">
            <a:extLst/>
          </a:blip>
          <a:stretch>
            <a:fillRect/>
          </a:stretch>
        </p:blipFill>
        <p:spPr>
          <a:xfrm>
            <a:off x="21136787" y="6949678"/>
            <a:ext cx="50813" cy="63501"/>
          </a:xfrm>
          <a:prstGeom prst="rect">
            <a:avLst/>
          </a:prstGeom>
          <a:ln w="12700">
            <a:miter lim="400000"/>
          </a:ln>
        </p:spPr>
      </p:pic>
      <p:pic>
        <p:nvPicPr>
          <p:cNvPr id="2650" name="Vector" descr="Vector"/>
          <p:cNvPicPr>
            <a:picLocks noChangeAspect="1"/>
          </p:cNvPicPr>
          <p:nvPr/>
        </p:nvPicPr>
        <p:blipFill>
          <a:blip r:embed="rId195">
            <a:extLst/>
          </a:blip>
          <a:stretch>
            <a:fillRect/>
          </a:stretch>
        </p:blipFill>
        <p:spPr>
          <a:xfrm>
            <a:off x="21137801" y="6899871"/>
            <a:ext cx="63514" cy="76201"/>
          </a:xfrm>
          <a:prstGeom prst="rect">
            <a:avLst/>
          </a:prstGeom>
          <a:ln w="12700">
            <a:miter lim="400000"/>
          </a:ln>
        </p:spPr>
      </p:pic>
      <p:pic>
        <p:nvPicPr>
          <p:cNvPr id="2651" name="Vector" descr="Vector"/>
          <p:cNvPicPr>
            <a:picLocks noChangeAspect="1"/>
          </p:cNvPicPr>
          <p:nvPr/>
        </p:nvPicPr>
        <p:blipFill>
          <a:blip r:embed="rId196">
            <a:extLst/>
          </a:blip>
          <a:stretch>
            <a:fillRect/>
          </a:stretch>
        </p:blipFill>
        <p:spPr>
          <a:xfrm>
            <a:off x="21091754" y="6906517"/>
            <a:ext cx="50804" cy="38101"/>
          </a:xfrm>
          <a:prstGeom prst="rect">
            <a:avLst/>
          </a:prstGeom>
          <a:ln w="12700">
            <a:miter lim="400000"/>
          </a:ln>
        </p:spPr>
      </p:pic>
      <p:pic>
        <p:nvPicPr>
          <p:cNvPr id="2652" name="Vector" descr="Vector"/>
          <p:cNvPicPr>
            <a:picLocks noChangeAspect="1"/>
          </p:cNvPicPr>
          <p:nvPr/>
        </p:nvPicPr>
        <p:blipFill>
          <a:blip r:embed="rId197">
            <a:extLst/>
          </a:blip>
          <a:stretch>
            <a:fillRect/>
          </a:stretch>
        </p:blipFill>
        <p:spPr>
          <a:xfrm>
            <a:off x="21105818" y="6953746"/>
            <a:ext cx="38083" cy="76201"/>
          </a:xfrm>
          <a:prstGeom prst="rect">
            <a:avLst/>
          </a:prstGeom>
          <a:ln w="12700">
            <a:miter lim="400000"/>
          </a:ln>
        </p:spPr>
      </p:pic>
      <p:pic>
        <p:nvPicPr>
          <p:cNvPr id="2653" name="Vector" descr="Vector"/>
          <p:cNvPicPr>
            <a:picLocks noChangeAspect="1"/>
          </p:cNvPicPr>
          <p:nvPr/>
        </p:nvPicPr>
        <p:blipFill>
          <a:blip r:embed="rId198">
            <a:extLst/>
          </a:blip>
          <a:stretch>
            <a:fillRect/>
          </a:stretch>
        </p:blipFill>
        <p:spPr>
          <a:xfrm>
            <a:off x="20976270" y="6368454"/>
            <a:ext cx="88873" cy="152401"/>
          </a:xfrm>
          <a:prstGeom prst="rect">
            <a:avLst/>
          </a:prstGeom>
          <a:ln w="12700">
            <a:miter lim="400000"/>
          </a:ln>
        </p:spPr>
      </p:pic>
      <p:pic>
        <p:nvPicPr>
          <p:cNvPr id="2654" name="Vector" descr="Vector"/>
          <p:cNvPicPr>
            <a:picLocks noChangeAspect="1"/>
          </p:cNvPicPr>
          <p:nvPr/>
        </p:nvPicPr>
        <p:blipFill>
          <a:blip r:embed="rId199">
            <a:extLst/>
          </a:blip>
          <a:stretch>
            <a:fillRect/>
          </a:stretch>
        </p:blipFill>
        <p:spPr>
          <a:xfrm>
            <a:off x="21325822" y="5650210"/>
            <a:ext cx="101611" cy="165101"/>
          </a:xfrm>
          <a:prstGeom prst="rect">
            <a:avLst/>
          </a:prstGeom>
          <a:ln w="12700">
            <a:miter lim="400000"/>
          </a:ln>
        </p:spPr>
      </p:pic>
      <p:pic>
        <p:nvPicPr>
          <p:cNvPr id="2655" name="Vector" descr="Vector"/>
          <p:cNvPicPr>
            <a:picLocks noChangeAspect="1"/>
          </p:cNvPicPr>
          <p:nvPr/>
        </p:nvPicPr>
        <p:blipFill>
          <a:blip r:embed="rId200">
            <a:extLst/>
          </a:blip>
          <a:stretch>
            <a:fillRect/>
          </a:stretch>
        </p:blipFill>
        <p:spPr>
          <a:xfrm>
            <a:off x="21434187" y="5629473"/>
            <a:ext cx="101589" cy="101601"/>
          </a:xfrm>
          <a:prstGeom prst="rect">
            <a:avLst/>
          </a:prstGeom>
          <a:ln w="12700">
            <a:miter lim="400000"/>
          </a:ln>
        </p:spPr>
      </p:pic>
      <p:pic>
        <p:nvPicPr>
          <p:cNvPr id="2656" name="Vector" descr="Vector"/>
          <p:cNvPicPr>
            <a:picLocks noChangeAspect="1"/>
          </p:cNvPicPr>
          <p:nvPr/>
        </p:nvPicPr>
        <p:blipFill>
          <a:blip r:embed="rId201">
            <a:extLst/>
          </a:blip>
          <a:stretch>
            <a:fillRect/>
          </a:stretch>
        </p:blipFill>
        <p:spPr>
          <a:xfrm>
            <a:off x="21381817" y="5257898"/>
            <a:ext cx="431698" cy="431801"/>
          </a:xfrm>
          <a:prstGeom prst="rect">
            <a:avLst/>
          </a:prstGeom>
          <a:ln w="12700">
            <a:miter lim="400000"/>
          </a:ln>
        </p:spPr>
      </p:pic>
      <p:pic>
        <p:nvPicPr>
          <p:cNvPr id="2657" name="Vector" descr="Vector"/>
          <p:cNvPicPr>
            <a:picLocks noChangeAspect="1"/>
          </p:cNvPicPr>
          <p:nvPr/>
        </p:nvPicPr>
        <p:blipFill>
          <a:blip r:embed="rId202">
            <a:extLst/>
          </a:blip>
          <a:stretch>
            <a:fillRect/>
          </a:stretch>
        </p:blipFill>
        <p:spPr>
          <a:xfrm>
            <a:off x="21709636" y="5035649"/>
            <a:ext cx="228591" cy="228601"/>
          </a:xfrm>
          <a:prstGeom prst="rect">
            <a:avLst/>
          </a:prstGeom>
          <a:ln w="12700">
            <a:miter lim="400000"/>
          </a:ln>
        </p:spPr>
      </p:pic>
      <p:pic>
        <p:nvPicPr>
          <p:cNvPr id="2658" name="Vector" descr="Vector"/>
          <p:cNvPicPr>
            <a:picLocks noChangeAspect="1"/>
          </p:cNvPicPr>
          <p:nvPr/>
        </p:nvPicPr>
        <p:blipFill>
          <a:blip r:embed="rId203">
            <a:extLst/>
          </a:blip>
          <a:stretch>
            <a:fillRect/>
          </a:stretch>
        </p:blipFill>
        <p:spPr>
          <a:xfrm>
            <a:off x="21780169" y="4566839"/>
            <a:ext cx="114355" cy="457201"/>
          </a:xfrm>
          <a:prstGeom prst="rect">
            <a:avLst/>
          </a:prstGeom>
          <a:ln w="12700">
            <a:miter lim="400000"/>
          </a:ln>
        </p:spPr>
      </p:pic>
      <p:pic>
        <p:nvPicPr>
          <p:cNvPr id="2659" name="Vector" descr="Vector"/>
          <p:cNvPicPr>
            <a:picLocks noChangeAspect="1"/>
          </p:cNvPicPr>
          <p:nvPr/>
        </p:nvPicPr>
        <p:blipFill>
          <a:blip r:embed="rId204">
            <a:extLst/>
          </a:blip>
          <a:stretch>
            <a:fillRect/>
          </a:stretch>
        </p:blipFill>
        <p:spPr>
          <a:xfrm>
            <a:off x="16157796" y="3678435"/>
            <a:ext cx="63497" cy="50801"/>
          </a:xfrm>
          <a:prstGeom prst="rect">
            <a:avLst/>
          </a:prstGeom>
          <a:ln w="12700">
            <a:miter lim="400000"/>
          </a:ln>
        </p:spPr>
      </p:pic>
      <p:pic>
        <p:nvPicPr>
          <p:cNvPr id="2660" name="Vector" descr="Vector"/>
          <p:cNvPicPr>
            <a:picLocks noChangeAspect="1"/>
          </p:cNvPicPr>
          <p:nvPr/>
        </p:nvPicPr>
        <p:blipFill>
          <a:blip r:embed="rId205">
            <a:extLst/>
          </a:blip>
          <a:stretch>
            <a:fillRect/>
          </a:stretch>
        </p:blipFill>
        <p:spPr>
          <a:xfrm>
            <a:off x="16221352" y="4144267"/>
            <a:ext cx="50797" cy="76201"/>
          </a:xfrm>
          <a:prstGeom prst="rect">
            <a:avLst/>
          </a:prstGeom>
          <a:ln w="12700">
            <a:miter lim="400000"/>
          </a:ln>
        </p:spPr>
      </p:pic>
      <p:pic>
        <p:nvPicPr>
          <p:cNvPr id="2661" name="Vector" descr="Vector"/>
          <p:cNvPicPr>
            <a:picLocks noChangeAspect="1"/>
          </p:cNvPicPr>
          <p:nvPr/>
        </p:nvPicPr>
        <p:blipFill>
          <a:blip r:embed="rId206">
            <a:extLst/>
          </a:blip>
          <a:stretch>
            <a:fillRect/>
          </a:stretch>
        </p:blipFill>
        <p:spPr>
          <a:xfrm>
            <a:off x="16440808" y="4227810"/>
            <a:ext cx="50793" cy="76201"/>
          </a:xfrm>
          <a:prstGeom prst="rect">
            <a:avLst/>
          </a:prstGeom>
          <a:ln w="12700">
            <a:miter lim="400000"/>
          </a:ln>
        </p:spPr>
      </p:pic>
      <p:pic>
        <p:nvPicPr>
          <p:cNvPr id="2662" name="Vector" descr="Vector"/>
          <p:cNvPicPr>
            <a:picLocks noChangeAspect="1"/>
          </p:cNvPicPr>
          <p:nvPr/>
        </p:nvPicPr>
        <p:blipFill>
          <a:blip r:embed="rId207">
            <a:extLst/>
          </a:blip>
          <a:stretch>
            <a:fillRect/>
          </a:stretch>
        </p:blipFill>
        <p:spPr>
          <a:xfrm>
            <a:off x="16113270" y="4515842"/>
            <a:ext cx="203156" cy="228601"/>
          </a:xfrm>
          <a:prstGeom prst="rect">
            <a:avLst/>
          </a:prstGeom>
          <a:ln w="12700">
            <a:miter lim="400000"/>
          </a:ln>
        </p:spPr>
      </p:pic>
      <p:pic>
        <p:nvPicPr>
          <p:cNvPr id="2663" name="Vector" descr="Vector"/>
          <p:cNvPicPr>
            <a:picLocks noChangeAspect="1"/>
          </p:cNvPicPr>
          <p:nvPr/>
        </p:nvPicPr>
        <p:blipFill>
          <a:blip r:embed="rId208">
            <a:extLst/>
          </a:blip>
          <a:stretch>
            <a:fillRect/>
          </a:stretch>
        </p:blipFill>
        <p:spPr>
          <a:xfrm>
            <a:off x="16216760" y="4352429"/>
            <a:ext cx="63473" cy="101601"/>
          </a:xfrm>
          <a:prstGeom prst="rect">
            <a:avLst/>
          </a:prstGeom>
          <a:ln w="12700">
            <a:miter lim="400000"/>
          </a:ln>
        </p:spPr>
      </p:pic>
      <p:pic>
        <p:nvPicPr>
          <p:cNvPr id="2664" name="Vector" descr="Vector"/>
          <p:cNvPicPr>
            <a:picLocks noChangeAspect="1"/>
          </p:cNvPicPr>
          <p:nvPr/>
        </p:nvPicPr>
        <p:blipFill>
          <a:blip r:embed="rId209">
            <a:extLst/>
          </a:blip>
          <a:stretch>
            <a:fillRect/>
          </a:stretch>
        </p:blipFill>
        <p:spPr>
          <a:xfrm>
            <a:off x="16257815" y="4344590"/>
            <a:ext cx="330293" cy="469901"/>
          </a:xfrm>
          <a:prstGeom prst="rect">
            <a:avLst/>
          </a:prstGeom>
          <a:ln w="12700">
            <a:miter lim="400000"/>
          </a:ln>
        </p:spPr>
      </p:pic>
      <p:pic>
        <p:nvPicPr>
          <p:cNvPr id="2665" name="Vector" descr="Vector"/>
          <p:cNvPicPr>
            <a:picLocks noChangeAspect="1"/>
          </p:cNvPicPr>
          <p:nvPr/>
        </p:nvPicPr>
        <p:blipFill>
          <a:blip r:embed="rId210">
            <a:extLst/>
          </a:blip>
          <a:stretch>
            <a:fillRect/>
          </a:stretch>
        </p:blipFill>
        <p:spPr>
          <a:xfrm>
            <a:off x="16318469" y="4564757"/>
            <a:ext cx="38097" cy="38101"/>
          </a:xfrm>
          <a:prstGeom prst="rect">
            <a:avLst/>
          </a:prstGeom>
          <a:ln w="12700">
            <a:miter lim="400000"/>
          </a:ln>
        </p:spPr>
      </p:pic>
      <p:pic>
        <p:nvPicPr>
          <p:cNvPr id="2666" name="Vector" descr="Vector"/>
          <p:cNvPicPr>
            <a:picLocks noChangeAspect="1"/>
          </p:cNvPicPr>
          <p:nvPr/>
        </p:nvPicPr>
        <p:blipFill>
          <a:blip r:embed="rId211">
            <a:extLst/>
          </a:blip>
          <a:stretch>
            <a:fillRect/>
          </a:stretch>
        </p:blipFill>
        <p:spPr>
          <a:xfrm>
            <a:off x="16377947" y="4299743"/>
            <a:ext cx="38094" cy="50801"/>
          </a:xfrm>
          <a:prstGeom prst="rect">
            <a:avLst/>
          </a:prstGeom>
          <a:ln w="12700">
            <a:miter lim="400000"/>
          </a:ln>
        </p:spPr>
      </p:pic>
      <p:pic>
        <p:nvPicPr>
          <p:cNvPr id="2667" name="Vector" descr="Vector"/>
          <p:cNvPicPr>
            <a:picLocks noChangeAspect="1"/>
          </p:cNvPicPr>
          <p:nvPr/>
        </p:nvPicPr>
        <p:blipFill>
          <a:blip r:embed="rId212">
            <a:extLst/>
          </a:blip>
          <a:stretch>
            <a:fillRect/>
          </a:stretch>
        </p:blipFill>
        <p:spPr>
          <a:xfrm>
            <a:off x="18408084" y="3371254"/>
            <a:ext cx="673011" cy="368400"/>
          </a:xfrm>
          <a:prstGeom prst="rect">
            <a:avLst/>
          </a:prstGeom>
          <a:ln w="12700">
            <a:miter lim="400000"/>
          </a:ln>
        </p:spPr>
      </p:pic>
      <p:pic>
        <p:nvPicPr>
          <p:cNvPr id="2668" name="Vector" descr="Vector"/>
          <p:cNvPicPr>
            <a:picLocks noChangeAspect="1"/>
          </p:cNvPicPr>
          <p:nvPr/>
        </p:nvPicPr>
        <p:blipFill>
          <a:blip r:embed="rId213">
            <a:extLst/>
          </a:blip>
          <a:stretch>
            <a:fillRect/>
          </a:stretch>
        </p:blipFill>
        <p:spPr>
          <a:xfrm>
            <a:off x="18297692" y="3767832"/>
            <a:ext cx="88901" cy="63501"/>
          </a:xfrm>
          <a:prstGeom prst="rect">
            <a:avLst/>
          </a:prstGeom>
          <a:ln w="12700">
            <a:miter lim="400000"/>
          </a:ln>
        </p:spPr>
      </p:pic>
      <p:pic>
        <p:nvPicPr>
          <p:cNvPr id="2669" name="Vector" descr="Vector"/>
          <p:cNvPicPr>
            <a:picLocks noChangeAspect="1"/>
          </p:cNvPicPr>
          <p:nvPr/>
        </p:nvPicPr>
        <p:blipFill>
          <a:blip r:embed="rId214">
            <a:extLst/>
          </a:blip>
          <a:stretch>
            <a:fillRect/>
          </a:stretch>
        </p:blipFill>
        <p:spPr>
          <a:xfrm>
            <a:off x="18184024" y="3171427"/>
            <a:ext cx="139700" cy="38101"/>
          </a:xfrm>
          <a:prstGeom prst="rect">
            <a:avLst/>
          </a:prstGeom>
          <a:ln w="12700">
            <a:miter lim="400000"/>
          </a:ln>
        </p:spPr>
      </p:pic>
      <p:pic>
        <p:nvPicPr>
          <p:cNvPr id="2670" name="Vector" descr="Vector"/>
          <p:cNvPicPr>
            <a:picLocks noChangeAspect="1"/>
          </p:cNvPicPr>
          <p:nvPr/>
        </p:nvPicPr>
        <p:blipFill>
          <a:blip r:embed="rId215">
            <a:extLst/>
          </a:blip>
          <a:stretch>
            <a:fillRect/>
          </a:stretch>
        </p:blipFill>
        <p:spPr>
          <a:xfrm>
            <a:off x="18288230" y="3159719"/>
            <a:ext cx="139693" cy="76201"/>
          </a:xfrm>
          <a:prstGeom prst="rect">
            <a:avLst/>
          </a:prstGeom>
          <a:ln w="12700">
            <a:miter lim="400000"/>
          </a:ln>
        </p:spPr>
      </p:pic>
      <p:pic>
        <p:nvPicPr>
          <p:cNvPr id="2671" name="Vector" descr="Vector"/>
          <p:cNvPicPr>
            <a:picLocks noChangeAspect="1"/>
          </p:cNvPicPr>
          <p:nvPr/>
        </p:nvPicPr>
        <p:blipFill>
          <a:blip r:embed="rId216">
            <a:extLst/>
          </a:blip>
          <a:stretch>
            <a:fillRect/>
          </a:stretch>
        </p:blipFill>
        <p:spPr>
          <a:xfrm>
            <a:off x="18344019" y="3210519"/>
            <a:ext cx="88903" cy="38101"/>
          </a:xfrm>
          <a:prstGeom prst="rect">
            <a:avLst/>
          </a:prstGeom>
          <a:ln w="12700">
            <a:miter lim="400000"/>
          </a:ln>
        </p:spPr>
      </p:pic>
      <p:pic>
        <p:nvPicPr>
          <p:cNvPr id="2672" name="Vector" descr="Vector"/>
          <p:cNvPicPr>
            <a:picLocks noChangeAspect="1"/>
          </p:cNvPicPr>
          <p:nvPr/>
        </p:nvPicPr>
        <p:blipFill>
          <a:blip r:embed="rId217">
            <a:extLst/>
          </a:blip>
          <a:stretch>
            <a:fillRect/>
          </a:stretch>
        </p:blipFill>
        <p:spPr>
          <a:xfrm>
            <a:off x="18835631" y="3153171"/>
            <a:ext cx="101599" cy="50801"/>
          </a:xfrm>
          <a:prstGeom prst="rect">
            <a:avLst/>
          </a:prstGeom>
          <a:ln w="12700">
            <a:miter lim="400000"/>
          </a:ln>
        </p:spPr>
      </p:pic>
      <p:pic>
        <p:nvPicPr>
          <p:cNvPr id="2673" name="Vector" descr="Vector"/>
          <p:cNvPicPr>
            <a:picLocks noChangeAspect="1"/>
          </p:cNvPicPr>
          <p:nvPr/>
        </p:nvPicPr>
        <p:blipFill>
          <a:blip r:embed="rId218">
            <a:extLst/>
          </a:blip>
          <a:stretch>
            <a:fillRect/>
          </a:stretch>
        </p:blipFill>
        <p:spPr>
          <a:xfrm>
            <a:off x="18711436" y="3157240"/>
            <a:ext cx="114298" cy="63501"/>
          </a:xfrm>
          <a:prstGeom prst="rect">
            <a:avLst/>
          </a:prstGeom>
          <a:ln w="12700">
            <a:miter lim="400000"/>
          </a:ln>
        </p:spPr>
      </p:pic>
      <p:pic>
        <p:nvPicPr>
          <p:cNvPr id="2674" name="Vector" descr="Vector"/>
          <p:cNvPicPr>
            <a:picLocks noChangeAspect="1"/>
          </p:cNvPicPr>
          <p:nvPr/>
        </p:nvPicPr>
        <p:blipFill>
          <a:blip r:embed="rId219">
            <a:extLst/>
          </a:blip>
          <a:stretch>
            <a:fillRect/>
          </a:stretch>
        </p:blipFill>
        <p:spPr>
          <a:xfrm>
            <a:off x="18581230" y="3187997"/>
            <a:ext cx="114294" cy="38101"/>
          </a:xfrm>
          <a:prstGeom prst="rect">
            <a:avLst/>
          </a:prstGeom>
          <a:ln w="12700">
            <a:miter lim="400000"/>
          </a:ln>
        </p:spPr>
      </p:pic>
      <p:pic>
        <p:nvPicPr>
          <p:cNvPr id="2675" name="Vector" descr="Vector"/>
          <p:cNvPicPr>
            <a:picLocks noChangeAspect="1"/>
          </p:cNvPicPr>
          <p:nvPr/>
        </p:nvPicPr>
        <p:blipFill>
          <a:blip r:embed="rId220">
            <a:extLst/>
          </a:blip>
          <a:stretch>
            <a:fillRect/>
          </a:stretch>
        </p:blipFill>
        <p:spPr>
          <a:xfrm>
            <a:off x="18516936" y="3111897"/>
            <a:ext cx="215894" cy="88999"/>
          </a:xfrm>
          <a:prstGeom prst="rect">
            <a:avLst/>
          </a:prstGeom>
          <a:ln w="12700">
            <a:miter lim="400000"/>
          </a:ln>
        </p:spPr>
      </p:pic>
      <p:pic>
        <p:nvPicPr>
          <p:cNvPr id="2676" name="Vector" descr="Vector"/>
          <p:cNvPicPr>
            <a:picLocks noChangeAspect="1"/>
          </p:cNvPicPr>
          <p:nvPr/>
        </p:nvPicPr>
        <p:blipFill>
          <a:blip r:embed="rId221">
            <a:extLst/>
          </a:blip>
          <a:stretch>
            <a:fillRect/>
          </a:stretch>
        </p:blipFill>
        <p:spPr>
          <a:xfrm>
            <a:off x="18811806" y="3118047"/>
            <a:ext cx="88904" cy="38101"/>
          </a:xfrm>
          <a:prstGeom prst="rect">
            <a:avLst/>
          </a:prstGeom>
          <a:ln w="12700">
            <a:miter lim="400000"/>
          </a:ln>
        </p:spPr>
      </p:pic>
      <p:pic>
        <p:nvPicPr>
          <p:cNvPr id="2677" name="Vector" descr="Vector"/>
          <p:cNvPicPr>
            <a:picLocks noChangeAspect="1"/>
          </p:cNvPicPr>
          <p:nvPr/>
        </p:nvPicPr>
        <p:blipFill>
          <a:blip r:embed="rId222">
            <a:extLst/>
          </a:blip>
          <a:stretch>
            <a:fillRect/>
          </a:stretch>
        </p:blipFill>
        <p:spPr>
          <a:xfrm>
            <a:off x="18448859" y="3185021"/>
            <a:ext cx="126995" cy="38101"/>
          </a:xfrm>
          <a:prstGeom prst="rect">
            <a:avLst/>
          </a:prstGeom>
          <a:ln w="12700">
            <a:miter lim="400000"/>
          </a:ln>
        </p:spPr>
      </p:pic>
      <p:pic>
        <p:nvPicPr>
          <p:cNvPr id="2678" name="Vector" descr="Vector"/>
          <p:cNvPicPr>
            <a:picLocks noChangeAspect="1"/>
          </p:cNvPicPr>
          <p:nvPr/>
        </p:nvPicPr>
        <p:blipFill>
          <a:blip r:embed="rId223">
            <a:extLst/>
          </a:blip>
          <a:stretch>
            <a:fillRect/>
          </a:stretch>
        </p:blipFill>
        <p:spPr>
          <a:xfrm>
            <a:off x="20200318" y="3246040"/>
            <a:ext cx="253991" cy="101601"/>
          </a:xfrm>
          <a:prstGeom prst="rect">
            <a:avLst/>
          </a:prstGeom>
          <a:ln w="12700">
            <a:miter lim="400000"/>
          </a:ln>
        </p:spPr>
      </p:pic>
      <p:pic>
        <p:nvPicPr>
          <p:cNvPr id="2679" name="Vector" descr="Vector"/>
          <p:cNvPicPr>
            <a:picLocks noChangeAspect="1"/>
          </p:cNvPicPr>
          <p:nvPr/>
        </p:nvPicPr>
        <p:blipFill>
          <a:blip r:embed="rId224">
            <a:extLst/>
          </a:blip>
          <a:stretch>
            <a:fillRect/>
          </a:stretch>
        </p:blipFill>
        <p:spPr>
          <a:xfrm>
            <a:off x="19888446" y="3148806"/>
            <a:ext cx="279388" cy="114400"/>
          </a:xfrm>
          <a:prstGeom prst="rect">
            <a:avLst/>
          </a:prstGeom>
          <a:ln w="12700">
            <a:miter lim="400000"/>
          </a:ln>
        </p:spPr>
      </p:pic>
      <p:pic>
        <p:nvPicPr>
          <p:cNvPr id="2680" name="Vector" descr="Vector"/>
          <p:cNvPicPr>
            <a:picLocks noChangeAspect="1"/>
          </p:cNvPicPr>
          <p:nvPr/>
        </p:nvPicPr>
        <p:blipFill>
          <a:blip r:embed="rId225">
            <a:extLst/>
          </a:blip>
          <a:stretch>
            <a:fillRect/>
          </a:stretch>
        </p:blipFill>
        <p:spPr>
          <a:xfrm>
            <a:off x="20001279" y="3209130"/>
            <a:ext cx="241299" cy="89000"/>
          </a:xfrm>
          <a:prstGeom prst="rect">
            <a:avLst/>
          </a:prstGeom>
          <a:ln w="12700">
            <a:miter lim="400000"/>
          </a:ln>
        </p:spPr>
      </p:pic>
      <p:pic>
        <p:nvPicPr>
          <p:cNvPr id="2681" name="Vector" descr="Vector"/>
          <p:cNvPicPr>
            <a:picLocks noChangeAspect="1"/>
          </p:cNvPicPr>
          <p:nvPr/>
        </p:nvPicPr>
        <p:blipFill>
          <a:blip r:embed="rId226">
            <a:extLst/>
          </a:blip>
          <a:stretch>
            <a:fillRect/>
          </a:stretch>
        </p:blipFill>
        <p:spPr>
          <a:xfrm>
            <a:off x="19438576" y="3158231"/>
            <a:ext cx="63498" cy="38101"/>
          </a:xfrm>
          <a:prstGeom prst="rect">
            <a:avLst/>
          </a:prstGeom>
          <a:ln w="12700">
            <a:miter lim="400000"/>
          </a:ln>
        </p:spPr>
      </p:pic>
      <p:pic>
        <p:nvPicPr>
          <p:cNvPr id="2682" name="Vector" descr="Vector"/>
          <p:cNvPicPr>
            <a:picLocks noChangeAspect="1"/>
          </p:cNvPicPr>
          <p:nvPr/>
        </p:nvPicPr>
        <p:blipFill>
          <a:blip r:embed="rId227">
            <a:extLst/>
          </a:blip>
          <a:stretch>
            <a:fillRect/>
          </a:stretch>
        </p:blipFill>
        <p:spPr>
          <a:xfrm>
            <a:off x="19331330" y="3227982"/>
            <a:ext cx="76202" cy="38101"/>
          </a:xfrm>
          <a:prstGeom prst="rect">
            <a:avLst/>
          </a:prstGeom>
          <a:ln w="12700">
            <a:miter lim="400000"/>
          </a:ln>
        </p:spPr>
      </p:pic>
      <p:pic>
        <p:nvPicPr>
          <p:cNvPr id="2683" name="Vector" descr="Vector"/>
          <p:cNvPicPr>
            <a:picLocks noChangeAspect="1"/>
          </p:cNvPicPr>
          <p:nvPr/>
        </p:nvPicPr>
        <p:blipFill>
          <a:blip r:embed="rId228">
            <a:extLst/>
          </a:blip>
          <a:stretch>
            <a:fillRect/>
          </a:stretch>
        </p:blipFill>
        <p:spPr>
          <a:xfrm>
            <a:off x="20011273" y="3362721"/>
            <a:ext cx="88890" cy="50801"/>
          </a:xfrm>
          <a:prstGeom prst="rect">
            <a:avLst/>
          </a:prstGeom>
          <a:ln w="12700">
            <a:miter lim="400000"/>
          </a:ln>
        </p:spPr>
      </p:pic>
      <p:pic>
        <p:nvPicPr>
          <p:cNvPr id="2684" name="Vector" descr="Vector"/>
          <p:cNvPicPr>
            <a:picLocks noChangeAspect="1"/>
          </p:cNvPicPr>
          <p:nvPr/>
        </p:nvPicPr>
        <p:blipFill>
          <a:blip r:embed="rId229">
            <a:extLst/>
          </a:blip>
          <a:stretch>
            <a:fillRect/>
          </a:stretch>
        </p:blipFill>
        <p:spPr>
          <a:xfrm>
            <a:off x="20457109" y="3302000"/>
            <a:ext cx="63504" cy="38100"/>
          </a:xfrm>
          <a:prstGeom prst="rect">
            <a:avLst/>
          </a:prstGeom>
          <a:ln w="12700">
            <a:miter lim="400000"/>
          </a:ln>
        </p:spPr>
      </p:pic>
      <p:pic>
        <p:nvPicPr>
          <p:cNvPr id="2685" name="Vector" descr="Vector"/>
          <p:cNvPicPr>
            <a:picLocks noChangeAspect="1"/>
          </p:cNvPicPr>
          <p:nvPr/>
        </p:nvPicPr>
        <p:blipFill>
          <a:blip r:embed="rId230">
            <a:extLst/>
          </a:blip>
          <a:stretch>
            <a:fillRect/>
          </a:stretch>
        </p:blipFill>
        <p:spPr>
          <a:xfrm>
            <a:off x="20664110" y="3504306"/>
            <a:ext cx="63503" cy="38101"/>
          </a:xfrm>
          <a:prstGeom prst="rect">
            <a:avLst/>
          </a:prstGeom>
          <a:ln w="12700">
            <a:miter lim="400000"/>
          </a:ln>
        </p:spPr>
      </p:pic>
      <p:pic>
        <p:nvPicPr>
          <p:cNvPr id="2686" name="Vector" descr="Vector"/>
          <p:cNvPicPr>
            <a:picLocks noChangeAspect="1"/>
          </p:cNvPicPr>
          <p:nvPr/>
        </p:nvPicPr>
        <p:blipFill>
          <a:blip r:embed="rId231">
            <a:extLst/>
          </a:blip>
          <a:stretch>
            <a:fillRect/>
          </a:stretch>
        </p:blipFill>
        <p:spPr>
          <a:xfrm>
            <a:off x="21549856" y="3435945"/>
            <a:ext cx="38100" cy="38101"/>
          </a:xfrm>
          <a:prstGeom prst="rect">
            <a:avLst/>
          </a:prstGeom>
          <a:ln w="12700">
            <a:miter lim="400000"/>
          </a:ln>
        </p:spPr>
      </p:pic>
      <p:pic>
        <p:nvPicPr>
          <p:cNvPr id="2687" name="Vector" descr="Vector"/>
          <p:cNvPicPr>
            <a:picLocks noChangeAspect="1"/>
          </p:cNvPicPr>
          <p:nvPr/>
        </p:nvPicPr>
        <p:blipFill>
          <a:blip r:embed="rId232">
            <a:extLst/>
          </a:blip>
          <a:stretch>
            <a:fillRect/>
          </a:stretch>
        </p:blipFill>
        <p:spPr>
          <a:xfrm>
            <a:off x="21542528" y="3514229"/>
            <a:ext cx="50805" cy="38101"/>
          </a:xfrm>
          <a:prstGeom prst="rect">
            <a:avLst/>
          </a:prstGeom>
          <a:ln w="12700">
            <a:miter lim="400000"/>
          </a:ln>
        </p:spPr>
      </p:pic>
      <p:pic>
        <p:nvPicPr>
          <p:cNvPr id="2688" name="Vector" descr="Vector"/>
          <p:cNvPicPr>
            <a:picLocks noChangeAspect="1"/>
          </p:cNvPicPr>
          <p:nvPr/>
        </p:nvPicPr>
        <p:blipFill>
          <a:blip r:embed="rId233">
            <a:extLst/>
          </a:blip>
          <a:stretch>
            <a:fillRect/>
          </a:stretch>
        </p:blipFill>
        <p:spPr>
          <a:xfrm>
            <a:off x="21722091" y="3515617"/>
            <a:ext cx="50803" cy="38101"/>
          </a:xfrm>
          <a:prstGeom prst="rect">
            <a:avLst/>
          </a:prstGeom>
          <a:ln w="12700">
            <a:miter lim="400000"/>
          </a:ln>
        </p:spPr>
      </p:pic>
      <p:pic>
        <p:nvPicPr>
          <p:cNvPr id="2689" name="Vector" descr="Vector"/>
          <p:cNvPicPr>
            <a:picLocks noChangeAspect="1"/>
          </p:cNvPicPr>
          <p:nvPr/>
        </p:nvPicPr>
        <p:blipFill>
          <a:blip r:embed="rId234">
            <a:extLst/>
          </a:blip>
          <a:stretch>
            <a:fillRect/>
          </a:stretch>
        </p:blipFill>
        <p:spPr>
          <a:xfrm>
            <a:off x="21707795" y="3539926"/>
            <a:ext cx="165111" cy="50801"/>
          </a:xfrm>
          <a:prstGeom prst="rect">
            <a:avLst/>
          </a:prstGeom>
          <a:ln w="12700">
            <a:miter lim="400000"/>
          </a:ln>
        </p:spPr>
      </p:pic>
      <p:pic>
        <p:nvPicPr>
          <p:cNvPr id="2690" name="Vector" descr="Vector"/>
          <p:cNvPicPr>
            <a:picLocks noChangeAspect="1"/>
          </p:cNvPicPr>
          <p:nvPr/>
        </p:nvPicPr>
        <p:blipFill>
          <a:blip r:embed="rId235">
            <a:extLst/>
          </a:blip>
          <a:stretch>
            <a:fillRect/>
          </a:stretch>
        </p:blipFill>
        <p:spPr>
          <a:xfrm>
            <a:off x="21605431" y="3411834"/>
            <a:ext cx="330198" cy="101601"/>
          </a:xfrm>
          <a:prstGeom prst="rect">
            <a:avLst/>
          </a:prstGeom>
          <a:ln w="12700">
            <a:miter lim="400000"/>
          </a:ln>
        </p:spPr>
      </p:pic>
      <p:pic>
        <p:nvPicPr>
          <p:cNvPr id="2691" name="Vector" descr="Vector"/>
          <p:cNvPicPr>
            <a:picLocks noChangeAspect="1"/>
          </p:cNvPicPr>
          <p:nvPr/>
        </p:nvPicPr>
        <p:blipFill>
          <a:blip r:embed="rId236">
            <a:extLst/>
          </a:blip>
          <a:stretch>
            <a:fillRect/>
          </a:stretch>
        </p:blipFill>
        <p:spPr>
          <a:xfrm>
            <a:off x="21620323" y="4524771"/>
            <a:ext cx="38095" cy="50801"/>
          </a:xfrm>
          <a:prstGeom prst="rect">
            <a:avLst/>
          </a:prstGeom>
          <a:ln w="12700">
            <a:miter lim="400000"/>
          </a:ln>
        </p:spPr>
      </p:pic>
      <p:pic>
        <p:nvPicPr>
          <p:cNvPr id="2692" name="Vector" descr="Vector"/>
          <p:cNvPicPr>
            <a:picLocks noChangeAspect="1"/>
          </p:cNvPicPr>
          <p:nvPr/>
        </p:nvPicPr>
        <p:blipFill>
          <a:blip r:embed="rId237">
            <a:extLst/>
          </a:blip>
          <a:stretch>
            <a:fillRect/>
          </a:stretch>
        </p:blipFill>
        <p:spPr>
          <a:xfrm>
            <a:off x="21593202" y="4523581"/>
            <a:ext cx="38099" cy="38101"/>
          </a:xfrm>
          <a:prstGeom prst="rect">
            <a:avLst/>
          </a:prstGeom>
          <a:ln w="12700">
            <a:miter lim="400000"/>
          </a:ln>
        </p:spPr>
      </p:pic>
      <p:pic>
        <p:nvPicPr>
          <p:cNvPr id="2693" name="Vector" descr="Vector"/>
          <p:cNvPicPr>
            <a:picLocks noChangeAspect="1"/>
          </p:cNvPicPr>
          <p:nvPr/>
        </p:nvPicPr>
        <p:blipFill>
          <a:blip r:embed="rId238">
            <a:extLst/>
          </a:blip>
          <a:stretch>
            <a:fillRect/>
          </a:stretch>
        </p:blipFill>
        <p:spPr>
          <a:xfrm>
            <a:off x="21614629" y="4565253"/>
            <a:ext cx="38101" cy="25401"/>
          </a:xfrm>
          <a:prstGeom prst="rect">
            <a:avLst/>
          </a:prstGeom>
          <a:ln w="12700">
            <a:miter lim="400000"/>
          </a:ln>
        </p:spPr>
      </p:pic>
      <p:pic>
        <p:nvPicPr>
          <p:cNvPr id="2694" name="Vector" descr="Vector"/>
          <p:cNvPicPr>
            <a:picLocks noChangeAspect="1"/>
          </p:cNvPicPr>
          <p:nvPr/>
        </p:nvPicPr>
        <p:blipFill>
          <a:blip r:embed="rId239">
            <a:extLst/>
          </a:blip>
          <a:stretch>
            <a:fillRect/>
          </a:stretch>
        </p:blipFill>
        <p:spPr>
          <a:xfrm>
            <a:off x="16963031" y="5426471"/>
            <a:ext cx="126991" cy="101601"/>
          </a:xfrm>
          <a:prstGeom prst="rect">
            <a:avLst/>
          </a:prstGeom>
          <a:ln w="12700">
            <a:miter lim="400000"/>
          </a:ln>
        </p:spPr>
      </p:pic>
      <p:pic>
        <p:nvPicPr>
          <p:cNvPr id="2695" name="Vector" descr="Vector"/>
          <p:cNvPicPr>
            <a:picLocks noChangeAspect="1"/>
          </p:cNvPicPr>
          <p:nvPr/>
        </p:nvPicPr>
        <p:blipFill>
          <a:blip r:embed="rId240">
            <a:extLst/>
          </a:blip>
          <a:stretch>
            <a:fillRect/>
          </a:stretch>
        </p:blipFill>
        <p:spPr>
          <a:xfrm>
            <a:off x="16822162" y="5184378"/>
            <a:ext cx="50802" cy="88901"/>
          </a:xfrm>
          <a:prstGeom prst="rect">
            <a:avLst/>
          </a:prstGeom>
          <a:ln w="12700">
            <a:miter lim="400000"/>
          </a:ln>
        </p:spPr>
      </p:pic>
      <p:pic>
        <p:nvPicPr>
          <p:cNvPr id="2696" name="Vector" descr="Vector"/>
          <p:cNvPicPr>
            <a:picLocks noChangeAspect="1"/>
          </p:cNvPicPr>
          <p:nvPr/>
        </p:nvPicPr>
        <p:blipFill>
          <a:blip r:embed="rId241">
            <a:extLst/>
          </a:blip>
          <a:stretch>
            <a:fillRect/>
          </a:stretch>
        </p:blipFill>
        <p:spPr>
          <a:xfrm>
            <a:off x="16806157" y="5266729"/>
            <a:ext cx="76207" cy="139701"/>
          </a:xfrm>
          <a:prstGeom prst="rect">
            <a:avLst/>
          </a:prstGeom>
          <a:ln w="12700">
            <a:miter lim="400000"/>
          </a:ln>
        </p:spPr>
      </p:pic>
      <p:pic>
        <p:nvPicPr>
          <p:cNvPr id="2697" name="Vector" descr="Vector"/>
          <p:cNvPicPr>
            <a:picLocks noChangeAspect="1"/>
          </p:cNvPicPr>
          <p:nvPr/>
        </p:nvPicPr>
        <p:blipFill>
          <a:blip r:embed="rId242">
            <a:extLst/>
          </a:blip>
          <a:stretch>
            <a:fillRect/>
          </a:stretch>
        </p:blipFill>
        <p:spPr>
          <a:xfrm>
            <a:off x="16592058" y="5332908"/>
            <a:ext cx="50797" cy="50801"/>
          </a:xfrm>
          <a:prstGeom prst="rect">
            <a:avLst/>
          </a:prstGeom>
          <a:ln w="12700">
            <a:miter lim="400000"/>
          </a:ln>
        </p:spPr>
      </p:pic>
      <p:pic>
        <p:nvPicPr>
          <p:cNvPr id="2698" name="Vector" descr="Vector"/>
          <p:cNvPicPr>
            <a:picLocks noChangeAspect="1"/>
          </p:cNvPicPr>
          <p:nvPr/>
        </p:nvPicPr>
        <p:blipFill>
          <a:blip r:embed="rId243">
            <a:extLst/>
          </a:blip>
          <a:stretch>
            <a:fillRect/>
          </a:stretch>
        </p:blipFill>
        <p:spPr>
          <a:xfrm>
            <a:off x="16642869" y="5322887"/>
            <a:ext cx="38102" cy="38101"/>
          </a:xfrm>
          <a:prstGeom prst="rect">
            <a:avLst/>
          </a:prstGeom>
          <a:ln w="12700">
            <a:miter lim="400000"/>
          </a:ln>
        </p:spPr>
      </p:pic>
      <p:pic>
        <p:nvPicPr>
          <p:cNvPr id="2699" name="Vector" descr="Vector"/>
          <p:cNvPicPr>
            <a:picLocks noChangeAspect="1"/>
          </p:cNvPicPr>
          <p:nvPr/>
        </p:nvPicPr>
        <p:blipFill>
          <a:blip r:embed="rId244">
            <a:extLst/>
          </a:blip>
          <a:stretch>
            <a:fillRect/>
          </a:stretch>
        </p:blipFill>
        <p:spPr>
          <a:xfrm>
            <a:off x="16545300" y="5371505"/>
            <a:ext cx="38102" cy="50801"/>
          </a:xfrm>
          <a:prstGeom prst="rect">
            <a:avLst/>
          </a:prstGeom>
          <a:ln w="12700">
            <a:miter lim="400000"/>
          </a:ln>
        </p:spPr>
      </p:pic>
      <p:pic>
        <p:nvPicPr>
          <p:cNvPr id="2700" name="Vector" descr="Vector"/>
          <p:cNvPicPr>
            <a:picLocks noChangeAspect="1"/>
          </p:cNvPicPr>
          <p:nvPr/>
        </p:nvPicPr>
        <p:blipFill>
          <a:blip r:embed="rId245">
            <a:extLst/>
          </a:blip>
          <a:stretch>
            <a:fillRect/>
          </a:stretch>
        </p:blipFill>
        <p:spPr>
          <a:xfrm>
            <a:off x="16152708" y="3334146"/>
            <a:ext cx="7467100" cy="4051301"/>
          </a:xfrm>
          <a:prstGeom prst="rect">
            <a:avLst/>
          </a:prstGeom>
          <a:ln w="12700">
            <a:miter lim="400000"/>
          </a:ln>
        </p:spPr>
      </p:pic>
      <p:pic>
        <p:nvPicPr>
          <p:cNvPr id="2701" name="Vector" descr="Vector"/>
          <p:cNvPicPr>
            <a:picLocks noChangeAspect="1"/>
          </p:cNvPicPr>
          <p:nvPr/>
        </p:nvPicPr>
        <p:blipFill>
          <a:blip r:embed="rId246">
            <a:extLst/>
          </a:blip>
          <a:stretch>
            <a:fillRect/>
          </a:stretch>
        </p:blipFill>
        <p:spPr>
          <a:xfrm>
            <a:off x="10217891" y="4377728"/>
            <a:ext cx="127011" cy="50801"/>
          </a:xfrm>
          <a:prstGeom prst="rect">
            <a:avLst/>
          </a:prstGeom>
          <a:ln w="12700">
            <a:miter lim="400000"/>
          </a:ln>
        </p:spPr>
      </p:pic>
      <p:pic>
        <p:nvPicPr>
          <p:cNvPr id="2702" name="Vector" descr="Vector"/>
          <p:cNvPicPr>
            <a:picLocks noChangeAspect="1"/>
          </p:cNvPicPr>
          <p:nvPr/>
        </p:nvPicPr>
        <p:blipFill>
          <a:blip r:embed="rId247">
            <a:extLst/>
          </a:blip>
          <a:stretch>
            <a:fillRect/>
          </a:stretch>
        </p:blipFill>
        <p:spPr>
          <a:xfrm>
            <a:off x="10375265" y="4535090"/>
            <a:ext cx="76205" cy="50801"/>
          </a:xfrm>
          <a:prstGeom prst="rect">
            <a:avLst/>
          </a:prstGeom>
          <a:ln w="12700">
            <a:miter lim="400000"/>
          </a:ln>
        </p:spPr>
      </p:pic>
      <p:pic>
        <p:nvPicPr>
          <p:cNvPr id="2703" name="Flag" descr="Flag"/>
          <p:cNvPicPr>
            <a:picLocks noChangeAspect="1"/>
          </p:cNvPicPr>
          <p:nvPr/>
        </p:nvPicPr>
        <p:blipFill>
          <a:blip r:embed="rId248">
            <a:extLst/>
          </a:blip>
          <a:stretch>
            <a:fillRect/>
          </a:stretch>
        </p:blipFill>
        <p:spPr>
          <a:xfrm>
            <a:off x="12061255" y="5164961"/>
            <a:ext cx="393863" cy="470069"/>
          </a:xfrm>
          <a:prstGeom prst="rect">
            <a:avLst/>
          </a:prstGeom>
          <a:ln w="12700">
            <a:miter lim="400000"/>
          </a:ln>
        </p:spPr>
      </p:pic>
      <p:pic>
        <p:nvPicPr>
          <p:cNvPr id="2704" name="Flag" descr="Flag"/>
          <p:cNvPicPr>
            <a:picLocks noChangeAspect="1"/>
          </p:cNvPicPr>
          <p:nvPr/>
        </p:nvPicPr>
        <p:blipFill>
          <a:blip r:embed="rId249">
            <a:extLst/>
          </a:blip>
          <a:stretch>
            <a:fillRect/>
          </a:stretch>
        </p:blipFill>
        <p:spPr>
          <a:xfrm>
            <a:off x="14763443" y="7568042"/>
            <a:ext cx="381159" cy="457367"/>
          </a:xfrm>
          <a:prstGeom prst="rect">
            <a:avLst/>
          </a:prstGeom>
          <a:ln w="12700">
            <a:miter lim="400000"/>
          </a:ln>
        </p:spPr>
      </p:pic>
      <p:pic>
        <p:nvPicPr>
          <p:cNvPr id="2705" name="Flag" descr="Flag"/>
          <p:cNvPicPr>
            <a:picLocks noChangeAspect="1"/>
          </p:cNvPicPr>
          <p:nvPr/>
        </p:nvPicPr>
        <p:blipFill>
          <a:blip r:embed="rId250">
            <a:extLst/>
          </a:blip>
          <a:stretch>
            <a:fillRect/>
          </a:stretch>
        </p:blipFill>
        <p:spPr>
          <a:xfrm>
            <a:off x="16189492" y="6589944"/>
            <a:ext cx="381160" cy="457366"/>
          </a:xfrm>
          <a:prstGeom prst="rect">
            <a:avLst/>
          </a:prstGeom>
          <a:ln w="12700">
            <a:miter lim="400000"/>
          </a:ln>
        </p:spPr>
      </p:pic>
      <p:pic>
        <p:nvPicPr>
          <p:cNvPr id="2706" name="Flag" descr="Flag"/>
          <p:cNvPicPr>
            <a:picLocks noChangeAspect="1"/>
          </p:cNvPicPr>
          <p:nvPr/>
        </p:nvPicPr>
        <p:blipFill>
          <a:blip r:embed="rId251">
            <a:extLst/>
          </a:blip>
          <a:stretch>
            <a:fillRect/>
          </a:stretch>
        </p:blipFill>
        <p:spPr>
          <a:xfrm>
            <a:off x="16703442" y="4585129"/>
            <a:ext cx="381160" cy="457366"/>
          </a:xfrm>
          <a:prstGeom prst="rect">
            <a:avLst/>
          </a:prstGeom>
          <a:ln w="12700">
            <a:miter lim="400000"/>
          </a:ln>
        </p:spPr>
      </p:pic>
      <p:pic>
        <p:nvPicPr>
          <p:cNvPr id="2707" name="Flag" descr="Flag"/>
          <p:cNvPicPr>
            <a:picLocks noChangeAspect="1"/>
          </p:cNvPicPr>
          <p:nvPr/>
        </p:nvPicPr>
        <p:blipFill>
          <a:blip r:embed="rId252">
            <a:extLst/>
          </a:blip>
          <a:stretch>
            <a:fillRect/>
          </a:stretch>
        </p:blipFill>
        <p:spPr>
          <a:xfrm>
            <a:off x="18013999" y="5851954"/>
            <a:ext cx="381160" cy="457366"/>
          </a:xfrm>
          <a:prstGeom prst="rect">
            <a:avLst/>
          </a:prstGeom>
          <a:ln w="12700">
            <a:miter lim="400000"/>
          </a:ln>
        </p:spPr>
      </p:pic>
      <p:pic>
        <p:nvPicPr>
          <p:cNvPr id="2708" name="Flag" descr="Flag"/>
          <p:cNvPicPr>
            <a:picLocks noChangeAspect="1"/>
          </p:cNvPicPr>
          <p:nvPr/>
        </p:nvPicPr>
        <p:blipFill>
          <a:blip r:embed="rId253">
            <a:extLst/>
          </a:blip>
          <a:stretch>
            <a:fillRect/>
          </a:stretch>
        </p:blipFill>
        <p:spPr>
          <a:xfrm>
            <a:off x="20359419" y="6918953"/>
            <a:ext cx="381159" cy="457366"/>
          </a:xfrm>
          <a:prstGeom prst="rect">
            <a:avLst/>
          </a:prstGeom>
          <a:ln w="12700">
            <a:miter lim="400000"/>
          </a:ln>
        </p:spPr>
      </p:pic>
      <p:pic>
        <p:nvPicPr>
          <p:cNvPr id="2709" name="Flag" descr="Flag"/>
          <p:cNvPicPr>
            <a:picLocks noChangeAspect="1"/>
          </p:cNvPicPr>
          <p:nvPr/>
        </p:nvPicPr>
        <p:blipFill>
          <a:blip r:embed="rId254">
            <a:extLst/>
          </a:blip>
          <a:stretch>
            <a:fillRect/>
          </a:stretch>
        </p:blipFill>
        <p:spPr>
          <a:xfrm>
            <a:off x="20942546" y="8304245"/>
            <a:ext cx="381160" cy="457367"/>
          </a:xfrm>
          <a:prstGeom prst="rect">
            <a:avLst/>
          </a:prstGeom>
          <a:ln w="12700">
            <a:miter lim="400000"/>
          </a:ln>
        </p:spPr>
      </p:pic>
      <p:pic>
        <p:nvPicPr>
          <p:cNvPr id="2710" name="Flag" descr="Flag"/>
          <p:cNvPicPr>
            <a:picLocks noChangeAspect="1"/>
          </p:cNvPicPr>
          <p:nvPr/>
        </p:nvPicPr>
        <p:blipFill>
          <a:blip r:embed="rId255">
            <a:extLst/>
          </a:blip>
          <a:stretch>
            <a:fillRect/>
          </a:stretch>
        </p:blipFill>
        <p:spPr>
          <a:xfrm>
            <a:off x="19559351" y="5556778"/>
            <a:ext cx="381160" cy="457366"/>
          </a:xfrm>
          <a:prstGeom prst="rect">
            <a:avLst/>
          </a:prstGeom>
          <a:ln w="12700">
            <a:miter lim="400000"/>
          </a:ln>
        </p:spPr>
      </p:pic>
      <p:sp>
        <p:nvSpPr>
          <p:cNvPr id="2711" name="Short title"/>
          <p:cNvSpPr txBox="1"/>
          <p:nvPr>
            <p:ph type="body" sz="quarter" idx="21"/>
          </p:nvPr>
        </p:nvSpPr>
        <p:spPr>
          <a:xfrm rot="21599399">
            <a:off x="1010350" y="4066724"/>
            <a:ext cx="8242532" cy="1220431"/>
          </a:xfrm>
          <a:prstGeom prst="rect">
            <a:avLst/>
          </a:prstGeom>
        </p:spPr>
        <p:txBody>
          <a:bodyPr lIns="0" tIns="0" rIns="0" bIns="0" anchor="ctr">
            <a:spAutoFit/>
          </a:bodyPr>
          <a:lstStyle>
            <a:lvl1pPr marL="0" indent="0">
              <a:lnSpc>
                <a:spcPts val="9600"/>
              </a:lnSpc>
              <a:spcBef>
                <a:spcPts val="0"/>
              </a:spcBef>
              <a:buSzTx/>
              <a:buFontTx/>
              <a:buNone/>
              <a:defRPr sz="8000">
                <a:solidFill>
                  <a:srgbClr val="191819"/>
                </a:solidFill>
                <a:latin typeface="Inter 28pt SemiBold"/>
                <a:ea typeface="Inter 28pt SemiBold"/>
                <a:cs typeface="Inter 28pt SemiBold"/>
                <a:sym typeface="Inter 28pt SemiBold"/>
              </a:defRPr>
            </a:lvl1pPr>
          </a:lstStyle>
          <a:p>
            <a:pPr/>
            <a:r>
              <a:t>Short title</a:t>
            </a:r>
          </a:p>
        </p:txBody>
      </p:sp>
      <p:sp>
        <p:nvSpPr>
          <p:cNvPr id="2712" name="Lorem ipsum dolor sit amet consectetur Senectus aliquet aenean risus quis Neque viverra amet leo nisl Morbi habitant cras ornare gravida sed arcu tempor elementum nibh sem"/>
          <p:cNvSpPr txBox="1"/>
          <p:nvPr>
            <p:ph type="body" sz="quarter" idx="22"/>
          </p:nvPr>
        </p:nvSpPr>
        <p:spPr>
          <a:xfrm rot="21599399">
            <a:off x="1010663" y="5844622"/>
            <a:ext cx="8242797" cy="2780269"/>
          </a:xfrm>
          <a:prstGeom prst="rect">
            <a:avLst/>
          </a:prstGeom>
        </p:spPr>
        <p:txBody>
          <a:bodyPr lIns="0" tIns="0" rIns="0" bIns="0">
            <a:spAutoFit/>
          </a:bodyPr>
          <a:lstStyle>
            <a:lvl1pPr marL="0" indent="0">
              <a:lnSpc>
                <a:spcPts val="4400"/>
              </a:lnSpc>
              <a:spcBef>
                <a:spcPts val="0"/>
              </a:spcBef>
              <a:buSzTx/>
              <a:buFontTx/>
              <a:buNone/>
              <a:defRPr sz="3200">
                <a:solidFill>
                  <a:srgbClr val="51525B"/>
                </a:solidFill>
                <a:latin typeface="Inter 28pt Regular"/>
                <a:ea typeface="Inter 28pt Regular"/>
                <a:cs typeface="Inter 28pt Regular"/>
                <a:sym typeface="Inter 28pt Regular"/>
              </a:defRPr>
            </a:lvl1pPr>
          </a:lstStyle>
          <a:p>
            <a:pPr/>
            <a:r>
              <a:t>Lorem ipsum dolor sit amet consectetur. Senectus aliquet aenean risus quis. Neque viverra amet leo nisl. Morbi habitant cras ornare gravida sed arcu tempor elementum nibh sem.</a:t>
            </a:r>
          </a:p>
        </p:txBody>
      </p:sp>
      <p:pic>
        <p:nvPicPr>
          <p:cNvPr id="2713" name="Heading" descr="Heading"/>
          <p:cNvPicPr>
            <a:picLocks noChangeAspect="1"/>
          </p:cNvPicPr>
          <p:nvPr/>
        </p:nvPicPr>
        <p:blipFill>
          <a:blip r:embed="rId256">
            <a:extLst/>
          </a:blip>
          <a:stretch>
            <a:fillRect/>
          </a:stretch>
        </p:blipFill>
        <p:spPr>
          <a:xfrm>
            <a:off x="-1" y="-1"/>
            <a:ext cx="24384001" cy="12700001"/>
          </a:xfrm>
          <a:prstGeom prst="rect">
            <a:avLst/>
          </a:prstGeom>
          <a:ln w="12700">
            <a:miter lim="400000"/>
          </a:ln>
        </p:spPr>
      </p:pic>
      <p:pic>
        <p:nvPicPr>
          <p:cNvPr id="2714" name="Vector 585" descr="Vector 585"/>
          <p:cNvPicPr>
            <a:picLocks noChangeAspect="0"/>
          </p:cNvPicPr>
          <p:nvPr/>
        </p:nvPicPr>
        <p:blipFill>
          <a:blip r:embed="rId257">
            <a:extLst/>
          </a:blip>
          <a:stretch>
            <a:fillRect/>
          </a:stretch>
        </p:blipFill>
        <p:spPr>
          <a:xfrm>
            <a:off x="-1" y="12693651"/>
            <a:ext cx="24384001" cy="16934"/>
          </a:xfrm>
          <a:prstGeom prst="rect">
            <a:avLst/>
          </a:prstGeom>
          <a:ln w="12700">
            <a:miter lim="400000"/>
          </a:ln>
        </p:spPr>
      </p:pic>
      <p:pic>
        <p:nvPicPr>
          <p:cNvPr id="2715" name="network-state-balck" descr="network-state-balck"/>
          <p:cNvPicPr>
            <a:picLocks noChangeAspect="1"/>
          </p:cNvPicPr>
          <p:nvPr/>
        </p:nvPicPr>
        <p:blipFill>
          <a:blip r:embed="rId258">
            <a:extLst/>
          </a:blip>
          <a:stretch>
            <a:fillRect/>
          </a:stretch>
        </p:blipFill>
        <p:spPr>
          <a:xfrm>
            <a:off x="1015999" y="13055600"/>
            <a:ext cx="2794001" cy="304800"/>
          </a:xfrm>
          <a:prstGeom prst="rect">
            <a:avLst/>
          </a:prstGeom>
          <a:ln w="12700">
            <a:miter lim="400000"/>
          </a:ln>
        </p:spPr>
      </p:pic>
      <p:sp>
        <p:nvSpPr>
          <p:cNvPr id="2716" name="nscomconference"/>
          <p:cNvSpPr txBox="1"/>
          <p:nvPr/>
        </p:nvSpPr>
        <p:spPr>
          <a:xfrm>
            <a:off x="22148800" y="12997776"/>
            <a:ext cx="1257300" cy="42044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Regular"/>
                <a:ea typeface="Inter Regular"/>
                <a:cs typeface="Inter Regular"/>
                <a:sym typeface="Inter Regular"/>
              </a:defRPr>
            </a:lvl1pPr>
          </a:lstStyle>
          <a:p>
            <a:pPr/>
            <a:r>
              <a:t>ns.com</a:t>
            </a:r>
          </a:p>
        </p:txBody>
      </p:sp>
      <p:sp>
        <p:nvSpPr>
          <p:cNvPr id="271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map, dark">
    <p:bg>
      <p:bgPr>
        <a:solidFill>
          <a:srgbClr val="1A1A1A"/>
        </a:solidFill>
      </p:bgPr>
    </p:bg>
    <p:spTree>
      <p:nvGrpSpPr>
        <p:cNvPr id="1" name=""/>
        <p:cNvGrpSpPr/>
        <p:nvPr/>
      </p:nvGrpSpPr>
      <p:grpSpPr>
        <a:xfrm>
          <a:off x="0" y="0"/>
          <a:ext cx="0" cy="0"/>
          <a:chOff x="0" y="0"/>
          <a:chExt cx="0" cy="0"/>
        </a:xfrm>
      </p:grpSpPr>
      <p:pic>
        <p:nvPicPr>
          <p:cNvPr id="2724" name="map" descr="map"/>
          <p:cNvPicPr>
            <a:picLocks noChangeAspect="1"/>
          </p:cNvPicPr>
          <p:nvPr/>
        </p:nvPicPr>
        <p:blipFill>
          <a:blip r:embed="rId2">
            <a:extLst/>
          </a:blip>
          <a:stretch>
            <a:fillRect/>
          </a:stretch>
        </p:blipFill>
        <p:spPr>
          <a:xfrm>
            <a:off x="2000559" y="1774725"/>
            <a:ext cx="20374348" cy="10167144"/>
          </a:xfrm>
          <a:prstGeom prst="rect">
            <a:avLst/>
          </a:prstGeom>
          <a:ln w="12700">
            <a:miter lim="400000"/>
          </a:ln>
        </p:spPr>
      </p:pic>
      <p:pic>
        <p:nvPicPr>
          <p:cNvPr id="2725" name="Vector 585" descr="Vector 585"/>
          <p:cNvPicPr>
            <a:picLocks noChangeAspect="0"/>
          </p:cNvPicPr>
          <p:nvPr/>
        </p:nvPicPr>
        <p:blipFill>
          <a:blip r:embed="rId3">
            <a:extLst/>
          </a:blip>
          <a:stretch>
            <a:fillRect/>
          </a:stretch>
        </p:blipFill>
        <p:spPr>
          <a:xfrm>
            <a:off x="-1" y="12693651"/>
            <a:ext cx="24384001" cy="12701"/>
          </a:xfrm>
          <a:prstGeom prst="rect">
            <a:avLst/>
          </a:prstGeom>
          <a:ln w="12700">
            <a:miter lim="400000"/>
          </a:ln>
        </p:spPr>
      </p:pic>
      <p:pic>
        <p:nvPicPr>
          <p:cNvPr id="2726" name="network-state-balck" descr="network-state-balck"/>
          <p:cNvPicPr>
            <a:picLocks noChangeAspect="1"/>
          </p:cNvPicPr>
          <p:nvPr/>
        </p:nvPicPr>
        <p:blipFill>
          <a:blip r:embed="rId4">
            <a:extLst/>
          </a:blip>
          <a:stretch>
            <a:fillRect/>
          </a:stretch>
        </p:blipFill>
        <p:spPr>
          <a:xfrm>
            <a:off x="1015999" y="13055600"/>
            <a:ext cx="2794001" cy="304800"/>
          </a:xfrm>
          <a:prstGeom prst="rect">
            <a:avLst/>
          </a:prstGeom>
          <a:ln w="12700">
            <a:miter lim="400000"/>
          </a:ln>
        </p:spPr>
      </p:pic>
      <p:sp>
        <p:nvSpPr>
          <p:cNvPr id="2727" name="nscomconference"/>
          <p:cNvSpPr txBox="1"/>
          <p:nvPr/>
        </p:nvSpPr>
        <p:spPr>
          <a:xfrm>
            <a:off x="22148800" y="12997776"/>
            <a:ext cx="1257300" cy="42044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FFFFFF"/>
                </a:solidFill>
                <a:latin typeface="Inter Regular"/>
                <a:ea typeface="Inter Regular"/>
                <a:cs typeface="Inter Regular"/>
                <a:sym typeface="Inter Regular"/>
              </a:defRPr>
            </a:lvl1pPr>
          </a:lstStyle>
          <a:p>
            <a:pPr/>
            <a:r>
              <a:t>ns.com</a:t>
            </a:r>
          </a:p>
        </p:txBody>
      </p:sp>
      <p:sp>
        <p:nvSpPr>
          <p:cNvPr id="272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map">
    <p:bg>
      <p:bgPr>
        <a:solidFill>
          <a:srgbClr val="FFFFFF"/>
        </a:solidFill>
      </p:bgPr>
    </p:bg>
    <p:spTree>
      <p:nvGrpSpPr>
        <p:cNvPr id="1" name=""/>
        <p:cNvGrpSpPr/>
        <p:nvPr/>
      </p:nvGrpSpPr>
      <p:grpSpPr>
        <a:xfrm>
          <a:off x="0" y="0"/>
          <a:ext cx="0" cy="0"/>
          <a:chOff x="0" y="0"/>
          <a:chExt cx="0" cy="0"/>
        </a:xfrm>
      </p:grpSpPr>
      <p:pic>
        <p:nvPicPr>
          <p:cNvPr id="2735" name="Vector" descr="Vector"/>
          <p:cNvPicPr>
            <a:picLocks noChangeAspect="1"/>
          </p:cNvPicPr>
          <p:nvPr/>
        </p:nvPicPr>
        <p:blipFill>
          <a:blip r:embed="rId2">
            <a:extLst/>
          </a:blip>
          <a:stretch>
            <a:fillRect/>
          </a:stretch>
        </p:blipFill>
        <p:spPr>
          <a:xfrm>
            <a:off x="2208876" y="3124199"/>
            <a:ext cx="7405932" cy="8813305"/>
          </a:xfrm>
          <a:prstGeom prst="rect">
            <a:avLst/>
          </a:prstGeom>
          <a:ln w="12700">
            <a:miter lim="400000"/>
          </a:ln>
        </p:spPr>
      </p:pic>
      <p:pic>
        <p:nvPicPr>
          <p:cNvPr id="2736" name="Vector" descr="Vector"/>
          <p:cNvPicPr>
            <a:picLocks noChangeAspect="1"/>
          </p:cNvPicPr>
          <p:nvPr/>
        </p:nvPicPr>
        <p:blipFill>
          <a:blip r:embed="rId3">
            <a:extLst/>
          </a:blip>
          <a:stretch>
            <a:fillRect/>
          </a:stretch>
        </p:blipFill>
        <p:spPr>
          <a:xfrm>
            <a:off x="10571101" y="5992416"/>
            <a:ext cx="3911666" cy="4622602"/>
          </a:xfrm>
          <a:prstGeom prst="rect">
            <a:avLst/>
          </a:prstGeom>
          <a:ln w="12700">
            <a:miter lim="400000"/>
          </a:ln>
        </p:spPr>
      </p:pic>
      <p:pic>
        <p:nvPicPr>
          <p:cNvPr id="2737" name="Vector" descr="Vector"/>
          <p:cNvPicPr>
            <a:picLocks noChangeAspect="1"/>
          </p:cNvPicPr>
          <p:nvPr/>
        </p:nvPicPr>
        <p:blipFill>
          <a:blip r:embed="rId4">
            <a:extLst/>
          </a:blip>
          <a:stretch>
            <a:fillRect/>
          </a:stretch>
        </p:blipFill>
        <p:spPr>
          <a:xfrm>
            <a:off x="5160379" y="2240161"/>
            <a:ext cx="215897" cy="63501"/>
          </a:xfrm>
          <a:prstGeom prst="rect">
            <a:avLst/>
          </a:prstGeom>
          <a:ln w="12700">
            <a:miter lim="400000"/>
          </a:ln>
        </p:spPr>
      </p:pic>
      <p:pic>
        <p:nvPicPr>
          <p:cNvPr id="2738" name="Vector" descr="Vector"/>
          <p:cNvPicPr>
            <a:picLocks noChangeAspect="1"/>
          </p:cNvPicPr>
          <p:nvPr/>
        </p:nvPicPr>
        <p:blipFill>
          <a:blip r:embed="rId5">
            <a:extLst/>
          </a:blip>
          <a:stretch>
            <a:fillRect/>
          </a:stretch>
        </p:blipFill>
        <p:spPr>
          <a:xfrm>
            <a:off x="5159392" y="2299294"/>
            <a:ext cx="203189" cy="89000"/>
          </a:xfrm>
          <a:prstGeom prst="rect">
            <a:avLst/>
          </a:prstGeom>
          <a:ln w="12700">
            <a:miter lim="400000"/>
          </a:ln>
        </p:spPr>
      </p:pic>
      <p:pic>
        <p:nvPicPr>
          <p:cNvPr id="2739" name="Vector" descr="Vector"/>
          <p:cNvPicPr>
            <a:picLocks noChangeAspect="1"/>
          </p:cNvPicPr>
          <p:nvPr/>
        </p:nvPicPr>
        <p:blipFill>
          <a:blip r:embed="rId6">
            <a:extLst/>
          </a:blip>
          <a:stretch>
            <a:fillRect/>
          </a:stretch>
        </p:blipFill>
        <p:spPr>
          <a:xfrm>
            <a:off x="5064079" y="2301577"/>
            <a:ext cx="88906" cy="50801"/>
          </a:xfrm>
          <a:prstGeom prst="rect">
            <a:avLst/>
          </a:prstGeom>
          <a:ln w="12700">
            <a:miter lim="400000"/>
          </a:ln>
        </p:spPr>
      </p:pic>
      <p:pic>
        <p:nvPicPr>
          <p:cNvPr id="2740" name="Vector" descr="Vector"/>
          <p:cNvPicPr>
            <a:picLocks noChangeAspect="1"/>
          </p:cNvPicPr>
          <p:nvPr/>
        </p:nvPicPr>
        <p:blipFill>
          <a:blip r:embed="rId7">
            <a:extLst/>
          </a:blip>
          <a:stretch>
            <a:fillRect/>
          </a:stretch>
        </p:blipFill>
        <p:spPr>
          <a:xfrm>
            <a:off x="5078651" y="2408634"/>
            <a:ext cx="76214" cy="38101"/>
          </a:xfrm>
          <a:prstGeom prst="rect">
            <a:avLst/>
          </a:prstGeom>
          <a:ln w="12700">
            <a:miter lim="400000"/>
          </a:ln>
        </p:spPr>
      </p:pic>
      <p:pic>
        <p:nvPicPr>
          <p:cNvPr id="2741" name="Vector" descr="Vector"/>
          <p:cNvPicPr>
            <a:picLocks noChangeAspect="1"/>
          </p:cNvPicPr>
          <p:nvPr/>
        </p:nvPicPr>
        <p:blipFill>
          <a:blip r:embed="rId8">
            <a:extLst/>
          </a:blip>
          <a:stretch>
            <a:fillRect/>
          </a:stretch>
        </p:blipFill>
        <p:spPr>
          <a:xfrm>
            <a:off x="4636046" y="2345134"/>
            <a:ext cx="419064" cy="190600"/>
          </a:xfrm>
          <a:prstGeom prst="rect">
            <a:avLst/>
          </a:prstGeom>
          <a:ln w="12700">
            <a:miter lim="400000"/>
          </a:ln>
        </p:spPr>
      </p:pic>
      <p:pic>
        <p:nvPicPr>
          <p:cNvPr id="2742" name="Vector" descr="Vector"/>
          <p:cNvPicPr>
            <a:picLocks noChangeAspect="1"/>
          </p:cNvPicPr>
          <p:nvPr/>
        </p:nvPicPr>
        <p:blipFill>
          <a:blip r:embed="rId9">
            <a:extLst/>
          </a:blip>
          <a:stretch>
            <a:fillRect/>
          </a:stretch>
        </p:blipFill>
        <p:spPr>
          <a:xfrm>
            <a:off x="4835220" y="2500510"/>
            <a:ext cx="88896" cy="63501"/>
          </a:xfrm>
          <a:prstGeom prst="rect">
            <a:avLst/>
          </a:prstGeom>
          <a:ln w="12700">
            <a:miter lim="400000"/>
          </a:ln>
        </p:spPr>
      </p:pic>
      <p:pic>
        <p:nvPicPr>
          <p:cNvPr id="2743" name="Vector" descr="Vector"/>
          <p:cNvPicPr>
            <a:picLocks noChangeAspect="1"/>
          </p:cNvPicPr>
          <p:nvPr/>
        </p:nvPicPr>
        <p:blipFill>
          <a:blip r:embed="rId10">
            <a:extLst/>
          </a:blip>
          <a:stretch>
            <a:fillRect/>
          </a:stretch>
        </p:blipFill>
        <p:spPr>
          <a:xfrm>
            <a:off x="4485286" y="2635746"/>
            <a:ext cx="546047" cy="343000"/>
          </a:xfrm>
          <a:prstGeom prst="rect">
            <a:avLst/>
          </a:prstGeom>
          <a:ln w="12700">
            <a:miter lim="400000"/>
          </a:ln>
        </p:spPr>
      </p:pic>
      <p:pic>
        <p:nvPicPr>
          <p:cNvPr id="2744" name="Vector" descr="Vector"/>
          <p:cNvPicPr>
            <a:picLocks noChangeAspect="1"/>
          </p:cNvPicPr>
          <p:nvPr/>
        </p:nvPicPr>
        <p:blipFill>
          <a:blip r:embed="rId11">
            <a:extLst/>
          </a:blip>
          <a:stretch>
            <a:fillRect/>
          </a:stretch>
        </p:blipFill>
        <p:spPr>
          <a:xfrm>
            <a:off x="4845215" y="2745581"/>
            <a:ext cx="990665" cy="469999"/>
          </a:xfrm>
          <a:prstGeom prst="rect">
            <a:avLst/>
          </a:prstGeom>
          <a:ln w="12700">
            <a:miter lim="400000"/>
          </a:ln>
        </p:spPr>
      </p:pic>
      <p:pic>
        <p:nvPicPr>
          <p:cNvPr id="2745" name="Vector" descr="Vector"/>
          <p:cNvPicPr>
            <a:picLocks noChangeAspect="1"/>
          </p:cNvPicPr>
          <p:nvPr/>
        </p:nvPicPr>
        <p:blipFill>
          <a:blip r:embed="rId12">
            <a:extLst/>
          </a:blip>
          <a:stretch>
            <a:fillRect/>
          </a:stretch>
        </p:blipFill>
        <p:spPr>
          <a:xfrm>
            <a:off x="4923090" y="2418754"/>
            <a:ext cx="673081" cy="254100"/>
          </a:xfrm>
          <a:prstGeom prst="rect">
            <a:avLst/>
          </a:prstGeom>
          <a:ln w="12700">
            <a:miter lim="400000"/>
          </a:ln>
        </p:spPr>
      </p:pic>
      <p:pic>
        <p:nvPicPr>
          <p:cNvPr id="2746" name="Vector" descr="Vector"/>
          <p:cNvPicPr>
            <a:picLocks noChangeAspect="1"/>
          </p:cNvPicPr>
          <p:nvPr/>
        </p:nvPicPr>
        <p:blipFill>
          <a:blip r:embed="rId13">
            <a:extLst/>
          </a:blip>
          <a:stretch>
            <a:fillRect/>
          </a:stretch>
        </p:blipFill>
        <p:spPr>
          <a:xfrm>
            <a:off x="5399899" y="3344069"/>
            <a:ext cx="190494" cy="76201"/>
          </a:xfrm>
          <a:prstGeom prst="rect">
            <a:avLst/>
          </a:prstGeom>
          <a:ln w="12700">
            <a:miter lim="400000"/>
          </a:ln>
        </p:spPr>
      </p:pic>
      <p:pic>
        <p:nvPicPr>
          <p:cNvPr id="2747" name="Vector" descr="Vector"/>
          <p:cNvPicPr>
            <a:picLocks noChangeAspect="1"/>
          </p:cNvPicPr>
          <p:nvPr/>
        </p:nvPicPr>
        <p:blipFill>
          <a:blip r:embed="rId14">
            <a:extLst/>
          </a:blip>
          <a:stretch>
            <a:fillRect/>
          </a:stretch>
        </p:blipFill>
        <p:spPr>
          <a:xfrm>
            <a:off x="5607270" y="3376414"/>
            <a:ext cx="38106" cy="25401"/>
          </a:xfrm>
          <a:prstGeom prst="rect">
            <a:avLst/>
          </a:prstGeom>
          <a:ln w="12700">
            <a:miter lim="400000"/>
          </a:ln>
        </p:spPr>
      </p:pic>
      <p:pic>
        <p:nvPicPr>
          <p:cNvPr id="2748" name="Vector" descr="Vector"/>
          <p:cNvPicPr>
            <a:picLocks noChangeAspect="1"/>
          </p:cNvPicPr>
          <p:nvPr/>
        </p:nvPicPr>
        <p:blipFill>
          <a:blip r:embed="rId15">
            <a:extLst/>
          </a:blip>
          <a:stretch>
            <a:fillRect/>
          </a:stretch>
        </p:blipFill>
        <p:spPr>
          <a:xfrm>
            <a:off x="5753766" y="3366690"/>
            <a:ext cx="38101" cy="38101"/>
          </a:xfrm>
          <a:prstGeom prst="rect">
            <a:avLst/>
          </a:prstGeom>
          <a:ln w="12700">
            <a:miter lim="400000"/>
          </a:ln>
        </p:spPr>
      </p:pic>
      <p:pic>
        <p:nvPicPr>
          <p:cNvPr id="2749" name="Vector" descr="Vector"/>
          <p:cNvPicPr>
            <a:picLocks noChangeAspect="1"/>
          </p:cNvPicPr>
          <p:nvPr/>
        </p:nvPicPr>
        <p:blipFill>
          <a:blip r:embed="rId16">
            <a:extLst/>
          </a:blip>
          <a:stretch>
            <a:fillRect/>
          </a:stretch>
        </p:blipFill>
        <p:spPr>
          <a:xfrm>
            <a:off x="5842673" y="3348137"/>
            <a:ext cx="25397" cy="38101"/>
          </a:xfrm>
          <a:prstGeom prst="rect">
            <a:avLst/>
          </a:prstGeom>
          <a:ln w="12700">
            <a:miter lim="400000"/>
          </a:ln>
        </p:spPr>
      </p:pic>
      <p:pic>
        <p:nvPicPr>
          <p:cNvPr id="2750" name="Vector" descr="Vector"/>
          <p:cNvPicPr>
            <a:picLocks noChangeAspect="1"/>
          </p:cNvPicPr>
          <p:nvPr/>
        </p:nvPicPr>
        <p:blipFill>
          <a:blip r:embed="rId17">
            <a:extLst/>
          </a:blip>
          <a:stretch>
            <a:fillRect/>
          </a:stretch>
        </p:blipFill>
        <p:spPr>
          <a:xfrm>
            <a:off x="5869458" y="3324721"/>
            <a:ext cx="25401" cy="25401"/>
          </a:xfrm>
          <a:prstGeom prst="rect">
            <a:avLst/>
          </a:prstGeom>
          <a:ln w="12700">
            <a:miter lim="400000"/>
          </a:ln>
        </p:spPr>
      </p:pic>
      <p:pic>
        <p:nvPicPr>
          <p:cNvPr id="2751" name="Vector" descr="Vector"/>
          <p:cNvPicPr>
            <a:picLocks noChangeAspect="1"/>
          </p:cNvPicPr>
          <p:nvPr/>
        </p:nvPicPr>
        <p:blipFill>
          <a:blip r:embed="rId18">
            <a:extLst/>
          </a:blip>
          <a:stretch>
            <a:fillRect/>
          </a:stretch>
        </p:blipFill>
        <p:spPr>
          <a:xfrm>
            <a:off x="5831988" y="3213794"/>
            <a:ext cx="38107" cy="38101"/>
          </a:xfrm>
          <a:prstGeom prst="rect">
            <a:avLst/>
          </a:prstGeom>
          <a:ln w="12700">
            <a:miter lim="400000"/>
          </a:ln>
        </p:spPr>
      </p:pic>
      <p:pic>
        <p:nvPicPr>
          <p:cNvPr id="2752" name="Vector" descr="Vector"/>
          <p:cNvPicPr>
            <a:picLocks noChangeAspect="1"/>
          </p:cNvPicPr>
          <p:nvPr/>
        </p:nvPicPr>
        <p:blipFill>
          <a:blip r:embed="rId19">
            <a:extLst/>
          </a:blip>
          <a:stretch>
            <a:fillRect/>
          </a:stretch>
        </p:blipFill>
        <p:spPr>
          <a:xfrm>
            <a:off x="5824083" y="3241475"/>
            <a:ext cx="25424" cy="25401"/>
          </a:xfrm>
          <a:prstGeom prst="rect">
            <a:avLst/>
          </a:prstGeom>
          <a:ln w="12700">
            <a:miter lim="400000"/>
          </a:ln>
        </p:spPr>
      </p:pic>
      <p:pic>
        <p:nvPicPr>
          <p:cNvPr id="2753" name="Vector" descr="Vector"/>
          <p:cNvPicPr>
            <a:picLocks noChangeAspect="1"/>
          </p:cNvPicPr>
          <p:nvPr/>
        </p:nvPicPr>
        <p:blipFill>
          <a:blip r:embed="rId20">
            <a:extLst/>
          </a:blip>
          <a:stretch>
            <a:fillRect/>
          </a:stretch>
        </p:blipFill>
        <p:spPr>
          <a:xfrm>
            <a:off x="6088160" y="3300015"/>
            <a:ext cx="25404" cy="25401"/>
          </a:xfrm>
          <a:prstGeom prst="rect">
            <a:avLst/>
          </a:prstGeom>
          <a:ln w="12700">
            <a:miter lim="400000"/>
          </a:ln>
        </p:spPr>
      </p:pic>
      <p:pic>
        <p:nvPicPr>
          <p:cNvPr id="2754" name="Vector" descr="Vector"/>
          <p:cNvPicPr>
            <a:picLocks noChangeAspect="1"/>
          </p:cNvPicPr>
          <p:nvPr/>
        </p:nvPicPr>
        <p:blipFill>
          <a:blip r:embed="rId21">
            <a:extLst/>
          </a:blip>
          <a:stretch>
            <a:fillRect/>
          </a:stretch>
        </p:blipFill>
        <p:spPr>
          <a:xfrm>
            <a:off x="6126006" y="3323928"/>
            <a:ext cx="25401" cy="24385"/>
          </a:xfrm>
          <a:prstGeom prst="rect">
            <a:avLst/>
          </a:prstGeom>
          <a:ln w="12700">
            <a:miter lim="400000"/>
          </a:ln>
        </p:spPr>
      </p:pic>
      <p:pic>
        <p:nvPicPr>
          <p:cNvPr id="2755" name="Vector" descr="Vector"/>
          <p:cNvPicPr>
            <a:picLocks noChangeAspect="1"/>
          </p:cNvPicPr>
          <p:nvPr/>
        </p:nvPicPr>
        <p:blipFill>
          <a:blip r:embed="rId22">
            <a:extLst/>
          </a:blip>
          <a:stretch>
            <a:fillRect/>
          </a:stretch>
        </p:blipFill>
        <p:spPr>
          <a:xfrm>
            <a:off x="5903193" y="3275011"/>
            <a:ext cx="241309" cy="114203"/>
          </a:xfrm>
          <a:prstGeom prst="rect">
            <a:avLst/>
          </a:prstGeom>
          <a:ln w="12700">
            <a:miter lim="400000"/>
          </a:ln>
        </p:spPr>
      </p:pic>
      <p:pic>
        <p:nvPicPr>
          <p:cNvPr id="2756" name="Vector" descr="Vector"/>
          <p:cNvPicPr>
            <a:picLocks noChangeAspect="1"/>
          </p:cNvPicPr>
          <p:nvPr/>
        </p:nvPicPr>
        <p:blipFill>
          <a:blip r:embed="rId23">
            <a:extLst/>
          </a:blip>
          <a:stretch>
            <a:fillRect/>
          </a:stretch>
        </p:blipFill>
        <p:spPr>
          <a:xfrm>
            <a:off x="5137014" y="2294631"/>
            <a:ext cx="25409" cy="25401"/>
          </a:xfrm>
          <a:prstGeom prst="rect">
            <a:avLst/>
          </a:prstGeom>
          <a:ln w="12700">
            <a:miter lim="400000"/>
          </a:ln>
        </p:spPr>
      </p:pic>
      <p:pic>
        <p:nvPicPr>
          <p:cNvPr id="2757" name="Vector" descr="Vector"/>
          <p:cNvPicPr>
            <a:picLocks noChangeAspect="1"/>
          </p:cNvPicPr>
          <p:nvPr/>
        </p:nvPicPr>
        <p:blipFill>
          <a:blip r:embed="rId24">
            <a:extLst/>
          </a:blip>
          <a:stretch>
            <a:fillRect/>
          </a:stretch>
        </p:blipFill>
        <p:spPr>
          <a:xfrm>
            <a:off x="5120073" y="2380753"/>
            <a:ext cx="38090" cy="25401"/>
          </a:xfrm>
          <a:prstGeom prst="rect">
            <a:avLst/>
          </a:prstGeom>
          <a:ln w="12700">
            <a:miter lim="400000"/>
          </a:ln>
        </p:spPr>
      </p:pic>
      <p:pic>
        <p:nvPicPr>
          <p:cNvPr id="2758" name="Vector" descr="Vector"/>
          <p:cNvPicPr>
            <a:picLocks noChangeAspect="1"/>
          </p:cNvPicPr>
          <p:nvPr/>
        </p:nvPicPr>
        <p:blipFill>
          <a:blip r:embed="rId25">
            <a:extLst/>
          </a:blip>
          <a:stretch>
            <a:fillRect/>
          </a:stretch>
        </p:blipFill>
        <p:spPr>
          <a:xfrm>
            <a:off x="5151178" y="2391766"/>
            <a:ext cx="25403" cy="38101"/>
          </a:xfrm>
          <a:prstGeom prst="rect">
            <a:avLst/>
          </a:prstGeom>
          <a:ln w="12700">
            <a:miter lim="400000"/>
          </a:ln>
        </p:spPr>
      </p:pic>
      <p:pic>
        <p:nvPicPr>
          <p:cNvPr id="2759" name="Vector" descr="Vector"/>
          <p:cNvPicPr>
            <a:picLocks noChangeAspect="1"/>
          </p:cNvPicPr>
          <p:nvPr/>
        </p:nvPicPr>
        <p:blipFill>
          <a:blip r:embed="rId26">
            <a:extLst/>
          </a:blip>
          <a:stretch>
            <a:fillRect/>
          </a:stretch>
        </p:blipFill>
        <p:spPr>
          <a:xfrm>
            <a:off x="5505275" y="2700833"/>
            <a:ext cx="127014" cy="101601"/>
          </a:xfrm>
          <a:prstGeom prst="rect">
            <a:avLst/>
          </a:prstGeom>
          <a:ln w="12700">
            <a:miter lim="400000"/>
          </a:ln>
        </p:spPr>
      </p:pic>
      <p:pic>
        <p:nvPicPr>
          <p:cNvPr id="2760" name="Vector" descr="Vector"/>
          <p:cNvPicPr>
            <a:picLocks noChangeAspect="1"/>
          </p:cNvPicPr>
          <p:nvPr/>
        </p:nvPicPr>
        <p:blipFill>
          <a:blip r:embed="rId27">
            <a:extLst/>
          </a:blip>
          <a:stretch>
            <a:fillRect/>
          </a:stretch>
        </p:blipFill>
        <p:spPr>
          <a:xfrm>
            <a:off x="5607517" y="2546250"/>
            <a:ext cx="76205" cy="63501"/>
          </a:xfrm>
          <a:prstGeom prst="rect">
            <a:avLst/>
          </a:prstGeom>
          <a:ln w="12700">
            <a:miter lim="400000"/>
          </a:ln>
        </p:spPr>
      </p:pic>
      <p:pic>
        <p:nvPicPr>
          <p:cNvPr id="2761" name="Vector" descr="Vector"/>
          <p:cNvPicPr>
            <a:picLocks noChangeAspect="1"/>
          </p:cNvPicPr>
          <p:nvPr/>
        </p:nvPicPr>
        <p:blipFill>
          <a:blip r:embed="rId28">
            <a:extLst/>
          </a:blip>
          <a:stretch>
            <a:fillRect/>
          </a:stretch>
        </p:blipFill>
        <p:spPr>
          <a:xfrm>
            <a:off x="5556290" y="2327870"/>
            <a:ext cx="101621" cy="76201"/>
          </a:xfrm>
          <a:prstGeom prst="rect">
            <a:avLst/>
          </a:prstGeom>
          <a:ln w="12700">
            <a:miter lim="400000"/>
          </a:ln>
        </p:spPr>
      </p:pic>
      <p:pic>
        <p:nvPicPr>
          <p:cNvPr id="2762" name="Vector" descr="Vector"/>
          <p:cNvPicPr>
            <a:picLocks noChangeAspect="1"/>
          </p:cNvPicPr>
          <p:nvPr/>
        </p:nvPicPr>
        <p:blipFill>
          <a:blip r:embed="rId29">
            <a:extLst/>
          </a:blip>
          <a:stretch>
            <a:fillRect/>
          </a:stretch>
        </p:blipFill>
        <p:spPr>
          <a:xfrm>
            <a:off x="5862497" y="2107406"/>
            <a:ext cx="101602" cy="63501"/>
          </a:xfrm>
          <a:prstGeom prst="rect">
            <a:avLst/>
          </a:prstGeom>
          <a:ln w="12700">
            <a:miter lim="400000"/>
          </a:ln>
        </p:spPr>
      </p:pic>
      <p:pic>
        <p:nvPicPr>
          <p:cNvPr id="2763" name="Vector" descr="Vector"/>
          <p:cNvPicPr>
            <a:picLocks noChangeAspect="1"/>
          </p:cNvPicPr>
          <p:nvPr/>
        </p:nvPicPr>
        <p:blipFill>
          <a:blip r:embed="rId30">
            <a:extLst/>
          </a:blip>
          <a:stretch>
            <a:fillRect/>
          </a:stretch>
        </p:blipFill>
        <p:spPr>
          <a:xfrm>
            <a:off x="5564567" y="2178050"/>
            <a:ext cx="368343" cy="177702"/>
          </a:xfrm>
          <a:prstGeom prst="rect">
            <a:avLst/>
          </a:prstGeom>
          <a:ln w="12700">
            <a:miter lim="400000"/>
          </a:ln>
        </p:spPr>
      </p:pic>
      <p:pic>
        <p:nvPicPr>
          <p:cNvPr id="2764" name="Vector" descr="Vector"/>
          <p:cNvPicPr>
            <a:picLocks noChangeAspect="1"/>
          </p:cNvPicPr>
          <p:nvPr/>
        </p:nvPicPr>
        <p:blipFill>
          <a:blip r:embed="rId31">
            <a:extLst/>
          </a:blip>
          <a:stretch>
            <a:fillRect/>
          </a:stretch>
        </p:blipFill>
        <p:spPr>
          <a:xfrm>
            <a:off x="5709909" y="2318543"/>
            <a:ext cx="114299" cy="63501"/>
          </a:xfrm>
          <a:prstGeom prst="rect">
            <a:avLst/>
          </a:prstGeom>
          <a:ln w="12700">
            <a:miter lim="400000"/>
          </a:ln>
        </p:spPr>
      </p:pic>
      <p:pic>
        <p:nvPicPr>
          <p:cNvPr id="2765" name="Vector" descr="Vector"/>
          <p:cNvPicPr>
            <a:picLocks noChangeAspect="1"/>
          </p:cNvPicPr>
          <p:nvPr/>
        </p:nvPicPr>
        <p:blipFill>
          <a:blip r:embed="rId32">
            <a:extLst/>
          </a:blip>
          <a:stretch>
            <a:fillRect/>
          </a:stretch>
        </p:blipFill>
        <p:spPr>
          <a:xfrm>
            <a:off x="5622710" y="2429073"/>
            <a:ext cx="393738" cy="177702"/>
          </a:xfrm>
          <a:prstGeom prst="rect">
            <a:avLst/>
          </a:prstGeom>
          <a:ln w="12700">
            <a:miter lim="400000"/>
          </a:ln>
        </p:spPr>
      </p:pic>
      <p:pic>
        <p:nvPicPr>
          <p:cNvPr id="2766" name="Vector" descr="Vector"/>
          <p:cNvPicPr>
            <a:picLocks noChangeAspect="1"/>
          </p:cNvPicPr>
          <p:nvPr/>
        </p:nvPicPr>
        <p:blipFill>
          <a:blip r:embed="rId33">
            <a:extLst/>
          </a:blip>
          <a:stretch>
            <a:fillRect/>
          </a:stretch>
        </p:blipFill>
        <p:spPr>
          <a:xfrm>
            <a:off x="5725139" y="2670075"/>
            <a:ext cx="368327" cy="279401"/>
          </a:xfrm>
          <a:prstGeom prst="rect">
            <a:avLst/>
          </a:prstGeom>
          <a:ln w="12700">
            <a:miter lim="400000"/>
          </a:ln>
        </p:spPr>
      </p:pic>
      <p:pic>
        <p:nvPicPr>
          <p:cNvPr id="2767" name="Vector" descr="Vector"/>
          <p:cNvPicPr>
            <a:picLocks noChangeAspect="1"/>
          </p:cNvPicPr>
          <p:nvPr/>
        </p:nvPicPr>
        <p:blipFill>
          <a:blip r:embed="rId34">
            <a:extLst/>
          </a:blip>
          <a:stretch>
            <a:fillRect/>
          </a:stretch>
        </p:blipFill>
        <p:spPr>
          <a:xfrm>
            <a:off x="6098651" y="2664717"/>
            <a:ext cx="304765" cy="215901"/>
          </a:xfrm>
          <a:prstGeom prst="rect">
            <a:avLst/>
          </a:prstGeom>
          <a:ln w="12700">
            <a:miter lim="400000"/>
          </a:ln>
        </p:spPr>
      </p:pic>
      <p:pic>
        <p:nvPicPr>
          <p:cNvPr id="2768" name="Vector" descr="Vector"/>
          <p:cNvPicPr>
            <a:picLocks noChangeAspect="1"/>
          </p:cNvPicPr>
          <p:nvPr/>
        </p:nvPicPr>
        <p:blipFill>
          <a:blip r:embed="rId35">
            <a:extLst/>
          </a:blip>
          <a:stretch>
            <a:fillRect/>
          </a:stretch>
        </p:blipFill>
        <p:spPr>
          <a:xfrm>
            <a:off x="6050005" y="2528391"/>
            <a:ext cx="190509" cy="114301"/>
          </a:xfrm>
          <a:prstGeom prst="rect">
            <a:avLst/>
          </a:prstGeom>
          <a:ln w="12700">
            <a:miter lim="400000"/>
          </a:ln>
        </p:spPr>
      </p:pic>
      <p:pic>
        <p:nvPicPr>
          <p:cNvPr id="2769" name="Vector" descr="Vector"/>
          <p:cNvPicPr>
            <a:picLocks noChangeAspect="1"/>
          </p:cNvPicPr>
          <p:nvPr/>
        </p:nvPicPr>
        <p:blipFill>
          <a:blip r:embed="rId36">
            <a:extLst/>
          </a:blip>
          <a:stretch>
            <a:fillRect/>
          </a:stretch>
        </p:blipFill>
        <p:spPr>
          <a:xfrm>
            <a:off x="6031057" y="2403375"/>
            <a:ext cx="215906" cy="88901"/>
          </a:xfrm>
          <a:prstGeom prst="rect">
            <a:avLst/>
          </a:prstGeom>
          <a:ln w="12700">
            <a:miter lim="400000"/>
          </a:ln>
        </p:spPr>
      </p:pic>
      <p:pic>
        <p:nvPicPr>
          <p:cNvPr id="2770" name="Vector" descr="Vector"/>
          <p:cNvPicPr>
            <a:picLocks noChangeAspect="1"/>
          </p:cNvPicPr>
          <p:nvPr/>
        </p:nvPicPr>
        <p:blipFill>
          <a:blip r:embed="rId37">
            <a:extLst/>
          </a:blip>
          <a:stretch>
            <a:fillRect/>
          </a:stretch>
        </p:blipFill>
        <p:spPr>
          <a:xfrm>
            <a:off x="6027561" y="2530574"/>
            <a:ext cx="63501" cy="38101"/>
          </a:xfrm>
          <a:prstGeom prst="rect">
            <a:avLst/>
          </a:prstGeom>
          <a:ln w="12700">
            <a:miter lim="400000"/>
          </a:ln>
        </p:spPr>
      </p:pic>
      <p:pic>
        <p:nvPicPr>
          <p:cNvPr id="2771" name="Vector" descr="Vector"/>
          <p:cNvPicPr>
            <a:picLocks noChangeAspect="1"/>
          </p:cNvPicPr>
          <p:nvPr/>
        </p:nvPicPr>
        <p:blipFill>
          <a:blip r:embed="rId38">
            <a:extLst/>
          </a:blip>
          <a:stretch>
            <a:fillRect/>
          </a:stretch>
        </p:blipFill>
        <p:spPr>
          <a:xfrm>
            <a:off x="5986893" y="2622450"/>
            <a:ext cx="38100" cy="38101"/>
          </a:xfrm>
          <a:prstGeom prst="rect">
            <a:avLst/>
          </a:prstGeom>
          <a:ln w="12700">
            <a:miter lim="400000"/>
          </a:ln>
        </p:spPr>
      </p:pic>
      <p:pic>
        <p:nvPicPr>
          <p:cNvPr id="2772" name="Vector" descr="Vector"/>
          <p:cNvPicPr>
            <a:picLocks noChangeAspect="1"/>
          </p:cNvPicPr>
          <p:nvPr/>
        </p:nvPicPr>
        <p:blipFill>
          <a:blip r:embed="rId39">
            <a:extLst/>
          </a:blip>
          <a:stretch>
            <a:fillRect/>
          </a:stretch>
        </p:blipFill>
        <p:spPr>
          <a:xfrm>
            <a:off x="6082065" y="2634357"/>
            <a:ext cx="50799" cy="25401"/>
          </a:xfrm>
          <a:prstGeom prst="rect">
            <a:avLst/>
          </a:prstGeom>
          <a:ln w="12700">
            <a:miter lim="400000"/>
          </a:ln>
        </p:spPr>
      </p:pic>
      <p:pic>
        <p:nvPicPr>
          <p:cNvPr id="2773" name="Vector" descr="Vector"/>
          <p:cNvPicPr>
            <a:picLocks noChangeAspect="1"/>
          </p:cNvPicPr>
          <p:nvPr/>
        </p:nvPicPr>
        <p:blipFill>
          <a:blip r:embed="rId40">
            <a:extLst/>
          </a:blip>
          <a:stretch>
            <a:fillRect/>
          </a:stretch>
        </p:blipFill>
        <p:spPr>
          <a:xfrm>
            <a:off x="6141287" y="2505570"/>
            <a:ext cx="38105" cy="25401"/>
          </a:xfrm>
          <a:prstGeom prst="rect">
            <a:avLst/>
          </a:prstGeom>
          <a:ln w="12700">
            <a:miter lim="400000"/>
          </a:ln>
        </p:spPr>
      </p:pic>
      <p:pic>
        <p:nvPicPr>
          <p:cNvPr id="2774" name="Vector" descr="Vector"/>
          <p:cNvPicPr>
            <a:picLocks noChangeAspect="1"/>
          </p:cNvPicPr>
          <p:nvPr/>
        </p:nvPicPr>
        <p:blipFill>
          <a:blip r:embed="rId41">
            <a:extLst/>
          </a:blip>
          <a:stretch>
            <a:fillRect/>
          </a:stretch>
        </p:blipFill>
        <p:spPr>
          <a:xfrm>
            <a:off x="5955417" y="2225178"/>
            <a:ext cx="190510" cy="114301"/>
          </a:xfrm>
          <a:prstGeom prst="rect">
            <a:avLst/>
          </a:prstGeom>
          <a:ln w="12700">
            <a:miter lim="400000"/>
          </a:ln>
        </p:spPr>
      </p:pic>
      <p:pic>
        <p:nvPicPr>
          <p:cNvPr id="2775" name="Vector" descr="Vector"/>
          <p:cNvPicPr>
            <a:picLocks noChangeAspect="1"/>
          </p:cNvPicPr>
          <p:nvPr/>
        </p:nvPicPr>
        <p:blipFill>
          <a:blip r:embed="rId42">
            <a:extLst/>
          </a:blip>
          <a:stretch>
            <a:fillRect/>
          </a:stretch>
        </p:blipFill>
        <p:spPr>
          <a:xfrm>
            <a:off x="6180913" y="2300485"/>
            <a:ext cx="25405" cy="25401"/>
          </a:xfrm>
          <a:prstGeom prst="rect">
            <a:avLst/>
          </a:prstGeom>
          <a:ln w="12700">
            <a:miter lim="400000"/>
          </a:ln>
        </p:spPr>
      </p:pic>
      <p:pic>
        <p:nvPicPr>
          <p:cNvPr id="2776" name="Vector" descr="Vector"/>
          <p:cNvPicPr>
            <a:picLocks noChangeAspect="1"/>
          </p:cNvPicPr>
          <p:nvPr/>
        </p:nvPicPr>
        <p:blipFill>
          <a:blip r:embed="rId43">
            <a:extLst/>
          </a:blip>
          <a:stretch>
            <a:fillRect/>
          </a:stretch>
        </p:blipFill>
        <p:spPr>
          <a:xfrm>
            <a:off x="6074683" y="2331938"/>
            <a:ext cx="190493" cy="50801"/>
          </a:xfrm>
          <a:prstGeom prst="rect">
            <a:avLst/>
          </a:prstGeom>
          <a:ln w="12700">
            <a:miter lim="400000"/>
          </a:ln>
        </p:spPr>
      </p:pic>
      <p:pic>
        <p:nvPicPr>
          <p:cNvPr id="2777" name="Vector" descr="Vector"/>
          <p:cNvPicPr>
            <a:picLocks noChangeAspect="1"/>
          </p:cNvPicPr>
          <p:nvPr/>
        </p:nvPicPr>
        <p:blipFill>
          <a:blip r:embed="rId44">
            <a:extLst/>
          </a:blip>
          <a:stretch>
            <a:fillRect/>
          </a:stretch>
        </p:blipFill>
        <p:spPr>
          <a:xfrm>
            <a:off x="6740394" y="6890146"/>
            <a:ext cx="635035" cy="241203"/>
          </a:xfrm>
          <a:prstGeom prst="rect">
            <a:avLst/>
          </a:prstGeom>
          <a:ln w="12700">
            <a:miter lim="400000"/>
          </a:ln>
        </p:spPr>
      </p:pic>
      <p:pic>
        <p:nvPicPr>
          <p:cNvPr id="2778" name="Vector" descr="Vector"/>
          <p:cNvPicPr>
            <a:picLocks noChangeAspect="1"/>
          </p:cNvPicPr>
          <p:nvPr/>
        </p:nvPicPr>
        <p:blipFill>
          <a:blip r:embed="rId45">
            <a:extLst/>
          </a:blip>
          <a:stretch>
            <a:fillRect/>
          </a:stretch>
        </p:blipFill>
        <p:spPr>
          <a:xfrm>
            <a:off x="6858801" y="6984801"/>
            <a:ext cx="50797" cy="38101"/>
          </a:xfrm>
          <a:prstGeom prst="rect">
            <a:avLst/>
          </a:prstGeom>
          <a:ln w="12700">
            <a:miter lim="400000"/>
          </a:ln>
        </p:spPr>
      </p:pic>
      <p:pic>
        <p:nvPicPr>
          <p:cNvPr id="2779" name="Vector" descr="Vector"/>
          <p:cNvPicPr>
            <a:picLocks noChangeAspect="1"/>
          </p:cNvPicPr>
          <p:nvPr/>
        </p:nvPicPr>
        <p:blipFill>
          <a:blip r:embed="rId46">
            <a:extLst/>
          </a:blip>
          <a:stretch>
            <a:fillRect/>
          </a:stretch>
        </p:blipFill>
        <p:spPr>
          <a:xfrm>
            <a:off x="7117343" y="7183437"/>
            <a:ext cx="139708" cy="63501"/>
          </a:xfrm>
          <a:prstGeom prst="rect">
            <a:avLst/>
          </a:prstGeom>
          <a:ln w="12700">
            <a:miter lim="400000"/>
          </a:ln>
        </p:spPr>
      </p:pic>
      <p:pic>
        <p:nvPicPr>
          <p:cNvPr id="2780" name="Vector" descr="Vector"/>
          <p:cNvPicPr>
            <a:picLocks noChangeAspect="1"/>
          </p:cNvPicPr>
          <p:nvPr/>
        </p:nvPicPr>
        <p:blipFill>
          <a:blip r:embed="rId47">
            <a:extLst/>
          </a:blip>
          <a:stretch>
            <a:fillRect/>
          </a:stretch>
        </p:blipFill>
        <p:spPr>
          <a:xfrm>
            <a:off x="7327450" y="7094834"/>
            <a:ext cx="380989" cy="177801"/>
          </a:xfrm>
          <a:prstGeom prst="rect">
            <a:avLst/>
          </a:prstGeom>
          <a:ln w="12700">
            <a:miter lim="400000"/>
          </a:ln>
        </p:spPr>
      </p:pic>
      <p:pic>
        <p:nvPicPr>
          <p:cNvPr id="2781" name="Vector" descr="Vector"/>
          <p:cNvPicPr>
            <a:picLocks noChangeAspect="1"/>
          </p:cNvPicPr>
          <p:nvPr/>
        </p:nvPicPr>
        <p:blipFill>
          <a:blip r:embed="rId48">
            <a:extLst/>
          </a:blip>
          <a:stretch>
            <a:fillRect/>
          </a:stretch>
        </p:blipFill>
        <p:spPr>
          <a:xfrm>
            <a:off x="7741278" y="7190482"/>
            <a:ext cx="76204" cy="50801"/>
          </a:xfrm>
          <a:prstGeom prst="rect">
            <a:avLst/>
          </a:prstGeom>
          <a:ln w="12700">
            <a:miter lim="400000"/>
          </a:ln>
        </p:spPr>
      </p:pic>
      <p:pic>
        <p:nvPicPr>
          <p:cNvPr id="2782" name="Vector" descr="Vector"/>
          <p:cNvPicPr>
            <a:picLocks noChangeAspect="1"/>
          </p:cNvPicPr>
          <p:nvPr/>
        </p:nvPicPr>
        <p:blipFill>
          <a:blip r:embed="rId49">
            <a:extLst/>
          </a:blip>
          <a:stretch>
            <a:fillRect/>
          </a:stretch>
        </p:blipFill>
        <p:spPr>
          <a:xfrm>
            <a:off x="7121125" y="6744692"/>
            <a:ext cx="76222" cy="114301"/>
          </a:xfrm>
          <a:prstGeom prst="rect">
            <a:avLst/>
          </a:prstGeom>
          <a:ln w="12700">
            <a:miter lim="400000"/>
          </a:ln>
        </p:spPr>
      </p:pic>
      <p:pic>
        <p:nvPicPr>
          <p:cNvPr id="2783" name="Vector" descr="Vector"/>
          <p:cNvPicPr>
            <a:picLocks noChangeAspect="1"/>
          </p:cNvPicPr>
          <p:nvPr/>
        </p:nvPicPr>
        <p:blipFill>
          <a:blip r:embed="rId50">
            <a:extLst/>
          </a:blip>
          <a:stretch>
            <a:fillRect/>
          </a:stretch>
        </p:blipFill>
        <p:spPr>
          <a:xfrm>
            <a:off x="7395567" y="7018832"/>
            <a:ext cx="50799" cy="50801"/>
          </a:xfrm>
          <a:prstGeom prst="rect">
            <a:avLst/>
          </a:prstGeom>
          <a:ln w="12700">
            <a:miter lim="400000"/>
          </a:ln>
        </p:spPr>
      </p:pic>
      <p:pic>
        <p:nvPicPr>
          <p:cNvPr id="2784" name="Vector" descr="Vector"/>
          <p:cNvPicPr>
            <a:picLocks noChangeAspect="1"/>
          </p:cNvPicPr>
          <p:nvPr/>
        </p:nvPicPr>
        <p:blipFill>
          <a:blip r:embed="rId51">
            <a:extLst/>
          </a:blip>
          <a:stretch>
            <a:fillRect/>
          </a:stretch>
        </p:blipFill>
        <p:spPr>
          <a:xfrm>
            <a:off x="7463845" y="6969918"/>
            <a:ext cx="88905" cy="50801"/>
          </a:xfrm>
          <a:prstGeom prst="rect">
            <a:avLst/>
          </a:prstGeom>
          <a:ln w="12700">
            <a:miter lim="400000"/>
          </a:ln>
        </p:spPr>
      </p:pic>
      <p:pic>
        <p:nvPicPr>
          <p:cNvPr id="2785" name="Vector" descr="Vector"/>
          <p:cNvPicPr>
            <a:picLocks noChangeAspect="1"/>
          </p:cNvPicPr>
          <p:nvPr/>
        </p:nvPicPr>
        <p:blipFill>
          <a:blip r:embed="rId52">
            <a:extLst/>
          </a:blip>
          <a:stretch>
            <a:fillRect/>
          </a:stretch>
        </p:blipFill>
        <p:spPr>
          <a:xfrm>
            <a:off x="7284918" y="6805611"/>
            <a:ext cx="38086" cy="63501"/>
          </a:xfrm>
          <a:prstGeom prst="rect">
            <a:avLst/>
          </a:prstGeom>
          <a:ln w="12700">
            <a:miter lim="400000"/>
          </a:ln>
        </p:spPr>
      </p:pic>
      <p:pic>
        <p:nvPicPr>
          <p:cNvPr id="2786" name="Vector" descr="Vector"/>
          <p:cNvPicPr>
            <a:picLocks noChangeAspect="1"/>
          </p:cNvPicPr>
          <p:nvPr/>
        </p:nvPicPr>
        <p:blipFill>
          <a:blip r:embed="rId53">
            <a:extLst/>
          </a:blip>
          <a:stretch>
            <a:fillRect/>
          </a:stretch>
        </p:blipFill>
        <p:spPr>
          <a:xfrm>
            <a:off x="6846709" y="4496096"/>
            <a:ext cx="76211" cy="63501"/>
          </a:xfrm>
          <a:prstGeom prst="rect">
            <a:avLst/>
          </a:prstGeom>
          <a:ln w="12700">
            <a:miter lim="400000"/>
          </a:ln>
        </p:spPr>
      </p:pic>
      <p:pic>
        <p:nvPicPr>
          <p:cNvPr id="2787" name="Vector" descr="Vector"/>
          <p:cNvPicPr>
            <a:picLocks noChangeAspect="1"/>
          </p:cNvPicPr>
          <p:nvPr/>
        </p:nvPicPr>
        <p:blipFill>
          <a:blip r:embed="rId54">
            <a:extLst/>
          </a:blip>
          <a:stretch>
            <a:fillRect/>
          </a:stretch>
        </p:blipFill>
        <p:spPr>
          <a:xfrm>
            <a:off x="6957872" y="4592042"/>
            <a:ext cx="38104" cy="25401"/>
          </a:xfrm>
          <a:prstGeom prst="rect">
            <a:avLst/>
          </a:prstGeom>
          <a:ln w="12700">
            <a:miter lim="400000"/>
          </a:ln>
        </p:spPr>
      </p:pic>
      <p:pic>
        <p:nvPicPr>
          <p:cNvPr id="2788" name="Vector" descr="Vector"/>
          <p:cNvPicPr>
            <a:picLocks noChangeAspect="1"/>
          </p:cNvPicPr>
          <p:nvPr/>
        </p:nvPicPr>
        <p:blipFill>
          <a:blip r:embed="rId55">
            <a:extLst/>
          </a:blip>
          <a:stretch>
            <a:fillRect/>
          </a:stretch>
        </p:blipFill>
        <p:spPr>
          <a:xfrm>
            <a:off x="6935795" y="4503241"/>
            <a:ext cx="25409" cy="38101"/>
          </a:xfrm>
          <a:prstGeom prst="rect">
            <a:avLst/>
          </a:prstGeom>
          <a:ln w="12700">
            <a:miter lim="400000"/>
          </a:ln>
        </p:spPr>
      </p:pic>
      <p:pic>
        <p:nvPicPr>
          <p:cNvPr id="2789" name="Vector" descr="Vector"/>
          <p:cNvPicPr>
            <a:picLocks noChangeAspect="1"/>
          </p:cNvPicPr>
          <p:nvPr/>
        </p:nvPicPr>
        <p:blipFill>
          <a:blip r:embed="rId56">
            <a:extLst/>
          </a:blip>
          <a:stretch>
            <a:fillRect/>
          </a:stretch>
        </p:blipFill>
        <p:spPr>
          <a:xfrm>
            <a:off x="6932466" y="4262635"/>
            <a:ext cx="88897" cy="76201"/>
          </a:xfrm>
          <a:prstGeom prst="rect">
            <a:avLst/>
          </a:prstGeom>
          <a:ln w="12700">
            <a:miter lim="400000"/>
          </a:ln>
        </p:spPr>
      </p:pic>
      <p:pic>
        <p:nvPicPr>
          <p:cNvPr id="2790" name="Vector" descr="Vector"/>
          <p:cNvPicPr>
            <a:picLocks noChangeAspect="1"/>
          </p:cNvPicPr>
          <p:nvPr/>
        </p:nvPicPr>
        <p:blipFill>
          <a:blip r:embed="rId57">
            <a:extLst/>
          </a:blip>
          <a:stretch>
            <a:fillRect/>
          </a:stretch>
        </p:blipFill>
        <p:spPr>
          <a:xfrm>
            <a:off x="6901447" y="4018557"/>
            <a:ext cx="50791" cy="88901"/>
          </a:xfrm>
          <a:prstGeom prst="rect">
            <a:avLst/>
          </a:prstGeom>
          <a:ln w="12700">
            <a:miter lim="400000"/>
          </a:ln>
        </p:spPr>
      </p:pic>
      <p:pic>
        <p:nvPicPr>
          <p:cNvPr id="2791" name="Vector" descr="Vector"/>
          <p:cNvPicPr>
            <a:picLocks noChangeAspect="1"/>
          </p:cNvPicPr>
          <p:nvPr/>
        </p:nvPicPr>
        <p:blipFill>
          <a:blip r:embed="rId58">
            <a:extLst/>
          </a:blip>
          <a:stretch>
            <a:fillRect/>
          </a:stretch>
        </p:blipFill>
        <p:spPr>
          <a:xfrm>
            <a:off x="6663795" y="3599854"/>
            <a:ext cx="25408" cy="25401"/>
          </a:xfrm>
          <a:prstGeom prst="rect">
            <a:avLst/>
          </a:prstGeom>
          <a:ln w="12700">
            <a:miter lim="400000"/>
          </a:ln>
        </p:spPr>
      </p:pic>
      <p:pic>
        <p:nvPicPr>
          <p:cNvPr id="2792" name="Vector" descr="Vector"/>
          <p:cNvPicPr>
            <a:picLocks noChangeAspect="1"/>
          </p:cNvPicPr>
          <p:nvPr/>
        </p:nvPicPr>
        <p:blipFill>
          <a:blip r:embed="rId59">
            <a:extLst/>
          </a:blip>
          <a:stretch>
            <a:fillRect/>
          </a:stretch>
        </p:blipFill>
        <p:spPr>
          <a:xfrm>
            <a:off x="6560560" y="3610966"/>
            <a:ext cx="393697" cy="177801"/>
          </a:xfrm>
          <a:prstGeom prst="rect">
            <a:avLst/>
          </a:prstGeom>
          <a:ln w="12700">
            <a:miter lim="400000"/>
          </a:ln>
        </p:spPr>
      </p:pic>
      <p:pic>
        <p:nvPicPr>
          <p:cNvPr id="2793" name="Vector" descr="Vector"/>
          <p:cNvPicPr>
            <a:picLocks noChangeAspect="1"/>
          </p:cNvPicPr>
          <p:nvPr/>
        </p:nvPicPr>
        <p:blipFill>
          <a:blip r:embed="rId60">
            <a:extLst/>
          </a:blip>
          <a:stretch>
            <a:fillRect/>
          </a:stretch>
        </p:blipFill>
        <p:spPr>
          <a:xfrm>
            <a:off x="6726671" y="3790057"/>
            <a:ext cx="126980" cy="88901"/>
          </a:xfrm>
          <a:prstGeom prst="rect">
            <a:avLst/>
          </a:prstGeom>
          <a:ln w="12700">
            <a:miter lim="400000"/>
          </a:ln>
        </p:spPr>
      </p:pic>
      <p:pic>
        <p:nvPicPr>
          <p:cNvPr id="2794" name="Vector" descr="Vector"/>
          <p:cNvPicPr>
            <a:picLocks noChangeAspect="1"/>
          </p:cNvPicPr>
          <p:nvPr/>
        </p:nvPicPr>
        <p:blipFill>
          <a:blip r:embed="rId61">
            <a:extLst/>
          </a:blip>
          <a:stretch>
            <a:fillRect/>
          </a:stretch>
        </p:blipFill>
        <p:spPr>
          <a:xfrm>
            <a:off x="6927927" y="3825675"/>
            <a:ext cx="63490" cy="88901"/>
          </a:xfrm>
          <a:prstGeom prst="rect">
            <a:avLst/>
          </a:prstGeom>
          <a:ln w="12700">
            <a:miter lim="400000"/>
          </a:ln>
        </p:spPr>
      </p:pic>
      <p:pic>
        <p:nvPicPr>
          <p:cNvPr id="2795" name="Vector" descr="Vector"/>
          <p:cNvPicPr>
            <a:picLocks noChangeAspect="1"/>
          </p:cNvPicPr>
          <p:nvPr/>
        </p:nvPicPr>
        <p:blipFill>
          <a:blip r:embed="rId62">
            <a:extLst/>
          </a:blip>
          <a:stretch>
            <a:fillRect/>
          </a:stretch>
        </p:blipFill>
        <p:spPr>
          <a:xfrm>
            <a:off x="7024694" y="3750567"/>
            <a:ext cx="76204" cy="38101"/>
          </a:xfrm>
          <a:prstGeom prst="rect">
            <a:avLst/>
          </a:prstGeom>
          <a:ln w="12700">
            <a:miter lim="400000"/>
          </a:ln>
        </p:spPr>
      </p:pic>
      <p:pic>
        <p:nvPicPr>
          <p:cNvPr id="2796" name="Vector" descr="Vector"/>
          <p:cNvPicPr>
            <a:picLocks noChangeAspect="1"/>
          </p:cNvPicPr>
          <p:nvPr/>
        </p:nvPicPr>
        <p:blipFill>
          <a:blip r:embed="rId63">
            <a:extLst/>
          </a:blip>
          <a:stretch>
            <a:fillRect/>
          </a:stretch>
        </p:blipFill>
        <p:spPr>
          <a:xfrm>
            <a:off x="7116736" y="3749971"/>
            <a:ext cx="25409" cy="38101"/>
          </a:xfrm>
          <a:prstGeom prst="rect">
            <a:avLst/>
          </a:prstGeom>
          <a:ln w="12700">
            <a:miter lim="400000"/>
          </a:ln>
        </p:spPr>
      </p:pic>
      <p:pic>
        <p:nvPicPr>
          <p:cNvPr id="2797" name="Vector" descr="Vector"/>
          <p:cNvPicPr>
            <a:picLocks noChangeAspect="1"/>
          </p:cNvPicPr>
          <p:nvPr/>
        </p:nvPicPr>
        <p:blipFill>
          <a:blip r:embed="rId64">
            <a:extLst/>
          </a:blip>
          <a:stretch>
            <a:fillRect/>
          </a:stretch>
        </p:blipFill>
        <p:spPr>
          <a:xfrm>
            <a:off x="7058043" y="3710979"/>
            <a:ext cx="25402" cy="25401"/>
          </a:xfrm>
          <a:prstGeom prst="rect">
            <a:avLst/>
          </a:prstGeom>
          <a:ln w="12700">
            <a:miter lim="400000"/>
          </a:ln>
        </p:spPr>
      </p:pic>
      <p:pic>
        <p:nvPicPr>
          <p:cNvPr id="2798" name="Vector" descr="Vector"/>
          <p:cNvPicPr>
            <a:picLocks noChangeAspect="1"/>
          </p:cNvPicPr>
          <p:nvPr/>
        </p:nvPicPr>
        <p:blipFill>
          <a:blip r:embed="rId65">
            <a:extLst/>
          </a:blip>
          <a:stretch>
            <a:fillRect/>
          </a:stretch>
        </p:blipFill>
        <p:spPr>
          <a:xfrm>
            <a:off x="6253933" y="2438895"/>
            <a:ext cx="723932" cy="215703"/>
          </a:xfrm>
          <a:prstGeom prst="rect">
            <a:avLst/>
          </a:prstGeom>
          <a:ln w="12700">
            <a:miter lim="400000"/>
          </a:ln>
        </p:spPr>
      </p:pic>
      <p:pic>
        <p:nvPicPr>
          <p:cNvPr id="2799" name="Vector" descr="Vector"/>
          <p:cNvPicPr>
            <a:picLocks noChangeAspect="1"/>
          </p:cNvPicPr>
          <p:nvPr/>
        </p:nvPicPr>
        <p:blipFill>
          <a:blip r:embed="rId66">
            <a:extLst/>
          </a:blip>
          <a:stretch>
            <a:fillRect/>
          </a:stretch>
        </p:blipFill>
        <p:spPr>
          <a:xfrm>
            <a:off x="6337810" y="2344042"/>
            <a:ext cx="88909" cy="63501"/>
          </a:xfrm>
          <a:prstGeom prst="rect">
            <a:avLst/>
          </a:prstGeom>
          <a:ln w="12700">
            <a:miter lim="400000"/>
          </a:ln>
        </p:spPr>
      </p:pic>
      <p:pic>
        <p:nvPicPr>
          <p:cNvPr id="2800" name="Vector" descr="Vector"/>
          <p:cNvPicPr>
            <a:picLocks noChangeAspect="1"/>
          </p:cNvPicPr>
          <p:nvPr/>
        </p:nvPicPr>
        <p:blipFill>
          <a:blip r:embed="rId67">
            <a:extLst/>
          </a:blip>
          <a:stretch>
            <a:fillRect/>
          </a:stretch>
        </p:blipFill>
        <p:spPr>
          <a:xfrm>
            <a:off x="6393106" y="2452885"/>
            <a:ext cx="25405" cy="25401"/>
          </a:xfrm>
          <a:prstGeom prst="rect">
            <a:avLst/>
          </a:prstGeom>
          <a:ln w="12700">
            <a:miter lim="400000"/>
          </a:ln>
        </p:spPr>
      </p:pic>
      <p:pic>
        <p:nvPicPr>
          <p:cNvPr id="2801" name="Vector" descr="Vector"/>
          <p:cNvPicPr>
            <a:picLocks noChangeAspect="1"/>
          </p:cNvPicPr>
          <p:nvPr/>
        </p:nvPicPr>
        <p:blipFill>
          <a:blip r:embed="rId68">
            <a:extLst/>
          </a:blip>
          <a:stretch>
            <a:fillRect/>
          </a:stretch>
        </p:blipFill>
        <p:spPr>
          <a:xfrm>
            <a:off x="6065821" y="2011461"/>
            <a:ext cx="571518" cy="304801"/>
          </a:xfrm>
          <a:prstGeom prst="rect">
            <a:avLst/>
          </a:prstGeom>
          <a:ln w="12700">
            <a:miter lim="400000"/>
          </a:ln>
        </p:spPr>
      </p:pic>
      <p:pic>
        <p:nvPicPr>
          <p:cNvPr id="2802" name="Vector" descr="Vector"/>
          <p:cNvPicPr>
            <a:picLocks noChangeAspect="1"/>
          </p:cNvPicPr>
          <p:nvPr/>
        </p:nvPicPr>
        <p:blipFill>
          <a:blip r:embed="rId69">
            <a:extLst/>
          </a:blip>
          <a:stretch>
            <a:fillRect/>
          </a:stretch>
        </p:blipFill>
        <p:spPr>
          <a:xfrm>
            <a:off x="6408384" y="2695178"/>
            <a:ext cx="1549571" cy="1142604"/>
          </a:xfrm>
          <a:prstGeom prst="rect">
            <a:avLst/>
          </a:prstGeom>
          <a:ln w="12700">
            <a:miter lim="400000"/>
          </a:ln>
        </p:spPr>
      </p:pic>
      <p:pic>
        <p:nvPicPr>
          <p:cNvPr id="2803" name="Vector" descr="Vector"/>
          <p:cNvPicPr>
            <a:picLocks noChangeAspect="1"/>
          </p:cNvPicPr>
          <p:nvPr/>
        </p:nvPicPr>
        <p:blipFill>
          <a:blip r:embed="rId70">
            <a:extLst/>
          </a:blip>
          <a:stretch>
            <a:fillRect/>
          </a:stretch>
        </p:blipFill>
        <p:spPr>
          <a:xfrm>
            <a:off x="6898551" y="2707282"/>
            <a:ext cx="254027" cy="114301"/>
          </a:xfrm>
          <a:prstGeom prst="rect">
            <a:avLst/>
          </a:prstGeom>
          <a:ln w="12700">
            <a:miter lim="400000"/>
          </a:ln>
        </p:spPr>
      </p:pic>
      <p:pic>
        <p:nvPicPr>
          <p:cNvPr id="2804" name="Vector" descr="Vector"/>
          <p:cNvPicPr>
            <a:picLocks noChangeAspect="1"/>
          </p:cNvPicPr>
          <p:nvPr/>
        </p:nvPicPr>
        <p:blipFill>
          <a:blip r:embed="rId71">
            <a:extLst/>
          </a:blip>
          <a:stretch>
            <a:fillRect/>
          </a:stretch>
        </p:blipFill>
        <p:spPr>
          <a:xfrm>
            <a:off x="6979750" y="3285629"/>
            <a:ext cx="76187" cy="88901"/>
          </a:xfrm>
          <a:prstGeom prst="rect">
            <a:avLst/>
          </a:prstGeom>
          <a:ln w="12700">
            <a:miter lim="400000"/>
          </a:ln>
        </p:spPr>
      </p:pic>
      <p:pic>
        <p:nvPicPr>
          <p:cNvPr id="2805" name="Vector" descr="Vector"/>
          <p:cNvPicPr>
            <a:picLocks noChangeAspect="1"/>
          </p:cNvPicPr>
          <p:nvPr/>
        </p:nvPicPr>
        <p:blipFill>
          <a:blip r:embed="rId72">
            <a:extLst/>
          </a:blip>
          <a:stretch>
            <a:fillRect/>
          </a:stretch>
        </p:blipFill>
        <p:spPr>
          <a:xfrm>
            <a:off x="7078674" y="3317378"/>
            <a:ext cx="50799" cy="38101"/>
          </a:xfrm>
          <a:prstGeom prst="rect">
            <a:avLst/>
          </a:prstGeom>
          <a:ln w="12700">
            <a:miter lim="400000"/>
          </a:ln>
        </p:spPr>
      </p:pic>
      <p:pic>
        <p:nvPicPr>
          <p:cNvPr id="2806" name="Vector" descr="Vector"/>
          <p:cNvPicPr>
            <a:picLocks noChangeAspect="1"/>
          </p:cNvPicPr>
          <p:nvPr/>
        </p:nvPicPr>
        <p:blipFill>
          <a:blip r:embed="rId73">
            <a:extLst/>
          </a:blip>
          <a:stretch>
            <a:fillRect/>
          </a:stretch>
        </p:blipFill>
        <p:spPr>
          <a:xfrm>
            <a:off x="6976554" y="3401913"/>
            <a:ext cx="63502" cy="25401"/>
          </a:xfrm>
          <a:prstGeom prst="rect">
            <a:avLst/>
          </a:prstGeom>
          <a:ln w="12700">
            <a:miter lim="400000"/>
          </a:ln>
        </p:spPr>
      </p:pic>
      <p:pic>
        <p:nvPicPr>
          <p:cNvPr id="2807" name="Vector" descr="Vector"/>
          <p:cNvPicPr>
            <a:picLocks noChangeAspect="1"/>
          </p:cNvPicPr>
          <p:nvPr/>
        </p:nvPicPr>
        <p:blipFill>
          <a:blip r:embed="rId74">
            <a:extLst/>
          </a:blip>
          <a:stretch>
            <a:fillRect/>
          </a:stretch>
        </p:blipFill>
        <p:spPr>
          <a:xfrm>
            <a:off x="7568674" y="3974901"/>
            <a:ext cx="38098" cy="38101"/>
          </a:xfrm>
          <a:prstGeom prst="rect">
            <a:avLst/>
          </a:prstGeom>
          <a:ln w="12700">
            <a:miter lim="400000"/>
          </a:ln>
        </p:spPr>
      </p:pic>
      <p:pic>
        <p:nvPicPr>
          <p:cNvPr id="2808" name="Vector" descr="Vector"/>
          <p:cNvPicPr>
            <a:picLocks noChangeAspect="1"/>
          </p:cNvPicPr>
          <p:nvPr/>
        </p:nvPicPr>
        <p:blipFill>
          <a:blip r:embed="rId75">
            <a:extLst/>
          </a:blip>
          <a:stretch>
            <a:fillRect/>
          </a:stretch>
        </p:blipFill>
        <p:spPr>
          <a:xfrm>
            <a:off x="7722119" y="3850778"/>
            <a:ext cx="76202" cy="63501"/>
          </a:xfrm>
          <a:prstGeom prst="rect">
            <a:avLst/>
          </a:prstGeom>
          <a:ln w="12700">
            <a:miter lim="400000"/>
          </a:ln>
        </p:spPr>
      </p:pic>
      <p:pic>
        <p:nvPicPr>
          <p:cNvPr id="2809" name="Vector" descr="Vector"/>
          <p:cNvPicPr>
            <a:picLocks noChangeAspect="1"/>
          </p:cNvPicPr>
          <p:nvPr/>
        </p:nvPicPr>
        <p:blipFill>
          <a:blip r:embed="rId76">
            <a:extLst/>
          </a:blip>
          <a:stretch>
            <a:fillRect/>
          </a:stretch>
        </p:blipFill>
        <p:spPr>
          <a:xfrm>
            <a:off x="7773348" y="3821410"/>
            <a:ext cx="25405" cy="25401"/>
          </a:xfrm>
          <a:prstGeom prst="rect">
            <a:avLst/>
          </a:prstGeom>
          <a:ln w="12700">
            <a:miter lim="400000"/>
          </a:ln>
        </p:spPr>
      </p:pic>
      <p:pic>
        <p:nvPicPr>
          <p:cNvPr id="2810" name="Vector" descr="Vector"/>
          <p:cNvPicPr>
            <a:picLocks noChangeAspect="1"/>
          </p:cNvPicPr>
          <p:nvPr/>
        </p:nvPicPr>
        <p:blipFill>
          <a:blip r:embed="rId77">
            <a:extLst/>
          </a:blip>
          <a:stretch>
            <a:fillRect/>
          </a:stretch>
        </p:blipFill>
        <p:spPr>
          <a:xfrm>
            <a:off x="6926247" y="6784082"/>
            <a:ext cx="76247" cy="38101"/>
          </a:xfrm>
          <a:prstGeom prst="rect">
            <a:avLst/>
          </a:prstGeom>
          <a:ln w="12700">
            <a:miter lim="400000"/>
          </a:ln>
        </p:spPr>
      </p:pic>
      <p:pic>
        <p:nvPicPr>
          <p:cNvPr id="2811" name="Vector" descr="Vector"/>
          <p:cNvPicPr>
            <a:picLocks noChangeAspect="1"/>
          </p:cNvPicPr>
          <p:nvPr/>
        </p:nvPicPr>
        <p:blipFill>
          <a:blip r:embed="rId78">
            <a:extLst/>
          </a:blip>
          <a:stretch>
            <a:fillRect/>
          </a:stretch>
        </p:blipFill>
        <p:spPr>
          <a:xfrm>
            <a:off x="7068571" y="6732785"/>
            <a:ext cx="25394" cy="25401"/>
          </a:xfrm>
          <a:prstGeom prst="rect">
            <a:avLst/>
          </a:prstGeom>
          <a:ln w="12700">
            <a:miter lim="400000"/>
          </a:ln>
        </p:spPr>
      </p:pic>
      <p:pic>
        <p:nvPicPr>
          <p:cNvPr id="2812" name="Vector" descr="Vector"/>
          <p:cNvPicPr>
            <a:picLocks noChangeAspect="1"/>
          </p:cNvPicPr>
          <p:nvPr/>
        </p:nvPicPr>
        <p:blipFill>
          <a:blip r:embed="rId79">
            <a:extLst/>
          </a:blip>
          <a:stretch>
            <a:fillRect/>
          </a:stretch>
        </p:blipFill>
        <p:spPr>
          <a:xfrm>
            <a:off x="7049927" y="6859289"/>
            <a:ext cx="25403" cy="25401"/>
          </a:xfrm>
          <a:prstGeom prst="rect">
            <a:avLst/>
          </a:prstGeom>
          <a:ln w="12700">
            <a:miter lim="400000"/>
          </a:ln>
        </p:spPr>
      </p:pic>
      <p:pic>
        <p:nvPicPr>
          <p:cNvPr id="2813" name="Vector" descr="Vector"/>
          <p:cNvPicPr>
            <a:picLocks noChangeAspect="1"/>
          </p:cNvPicPr>
          <p:nvPr/>
        </p:nvPicPr>
        <p:blipFill>
          <a:blip r:embed="rId80">
            <a:extLst/>
          </a:blip>
          <a:stretch>
            <a:fillRect/>
          </a:stretch>
        </p:blipFill>
        <p:spPr>
          <a:xfrm>
            <a:off x="7232058" y="6751042"/>
            <a:ext cx="38108" cy="63501"/>
          </a:xfrm>
          <a:prstGeom prst="rect">
            <a:avLst/>
          </a:prstGeom>
          <a:ln w="12700">
            <a:miter lim="400000"/>
          </a:ln>
        </p:spPr>
      </p:pic>
      <p:pic>
        <p:nvPicPr>
          <p:cNvPr id="2814" name="Vector" descr="Vector"/>
          <p:cNvPicPr>
            <a:picLocks noChangeAspect="1"/>
          </p:cNvPicPr>
          <p:nvPr/>
        </p:nvPicPr>
        <p:blipFill>
          <a:blip r:embed="rId81">
            <a:extLst/>
          </a:blip>
          <a:stretch>
            <a:fillRect/>
          </a:stretch>
        </p:blipFill>
        <p:spPr>
          <a:xfrm>
            <a:off x="7083210" y="6648450"/>
            <a:ext cx="127015" cy="101601"/>
          </a:xfrm>
          <a:prstGeom prst="rect">
            <a:avLst/>
          </a:prstGeom>
          <a:ln w="12700">
            <a:miter lim="400000"/>
          </a:ln>
        </p:spPr>
      </p:pic>
      <p:pic>
        <p:nvPicPr>
          <p:cNvPr id="2815" name="Vector" descr="Vector"/>
          <p:cNvPicPr>
            <a:picLocks noChangeAspect="1"/>
          </p:cNvPicPr>
          <p:nvPr/>
        </p:nvPicPr>
        <p:blipFill>
          <a:blip r:embed="rId82">
            <a:extLst/>
          </a:blip>
          <a:stretch>
            <a:fillRect/>
          </a:stretch>
        </p:blipFill>
        <p:spPr>
          <a:xfrm>
            <a:off x="7207112" y="6794500"/>
            <a:ext cx="88926" cy="101600"/>
          </a:xfrm>
          <a:prstGeom prst="rect">
            <a:avLst/>
          </a:prstGeom>
          <a:ln w="12700">
            <a:miter lim="400000"/>
          </a:ln>
        </p:spPr>
      </p:pic>
      <p:pic>
        <p:nvPicPr>
          <p:cNvPr id="2816" name="Vector" descr="Vector"/>
          <p:cNvPicPr>
            <a:picLocks noChangeAspect="1"/>
          </p:cNvPicPr>
          <p:nvPr/>
        </p:nvPicPr>
        <p:blipFill>
          <a:blip r:embed="rId83">
            <a:extLst/>
          </a:blip>
          <a:stretch>
            <a:fillRect/>
          </a:stretch>
        </p:blipFill>
        <p:spPr>
          <a:xfrm>
            <a:off x="7357019" y="6948387"/>
            <a:ext cx="25387" cy="25401"/>
          </a:xfrm>
          <a:prstGeom prst="rect">
            <a:avLst/>
          </a:prstGeom>
          <a:ln w="12700">
            <a:miter lim="400000"/>
          </a:ln>
        </p:spPr>
      </p:pic>
      <p:pic>
        <p:nvPicPr>
          <p:cNvPr id="2817" name="Vector" descr="Vector"/>
          <p:cNvPicPr>
            <a:picLocks noChangeAspect="1"/>
          </p:cNvPicPr>
          <p:nvPr/>
        </p:nvPicPr>
        <p:blipFill>
          <a:blip r:embed="rId84">
            <a:extLst/>
          </a:blip>
          <a:stretch>
            <a:fillRect/>
          </a:stretch>
        </p:blipFill>
        <p:spPr>
          <a:xfrm>
            <a:off x="7349042" y="6924971"/>
            <a:ext cx="38099" cy="38101"/>
          </a:xfrm>
          <a:prstGeom prst="rect">
            <a:avLst/>
          </a:prstGeom>
          <a:ln w="12700">
            <a:miter lim="400000"/>
          </a:ln>
        </p:spPr>
      </p:pic>
      <p:pic>
        <p:nvPicPr>
          <p:cNvPr id="2818" name="Vector" descr="Vector"/>
          <p:cNvPicPr>
            <a:picLocks noChangeAspect="1"/>
          </p:cNvPicPr>
          <p:nvPr/>
        </p:nvPicPr>
        <p:blipFill>
          <a:blip r:embed="rId85">
            <a:extLst/>
          </a:blip>
          <a:stretch>
            <a:fillRect/>
          </a:stretch>
        </p:blipFill>
        <p:spPr>
          <a:xfrm>
            <a:off x="7345140" y="6826052"/>
            <a:ext cx="25396" cy="38101"/>
          </a:xfrm>
          <a:prstGeom prst="rect">
            <a:avLst/>
          </a:prstGeom>
          <a:ln w="12700">
            <a:miter lim="400000"/>
          </a:ln>
        </p:spPr>
      </p:pic>
      <p:pic>
        <p:nvPicPr>
          <p:cNvPr id="2819" name="Vector" descr="Vector"/>
          <p:cNvPicPr>
            <a:picLocks noChangeAspect="1"/>
          </p:cNvPicPr>
          <p:nvPr/>
        </p:nvPicPr>
        <p:blipFill>
          <a:blip r:embed="rId86">
            <a:extLst/>
          </a:blip>
          <a:stretch>
            <a:fillRect/>
          </a:stretch>
        </p:blipFill>
        <p:spPr>
          <a:xfrm>
            <a:off x="7411456" y="6930628"/>
            <a:ext cx="50804" cy="38101"/>
          </a:xfrm>
          <a:prstGeom prst="rect">
            <a:avLst/>
          </a:prstGeom>
          <a:ln w="12700">
            <a:miter lim="400000"/>
          </a:ln>
        </p:spPr>
      </p:pic>
      <p:pic>
        <p:nvPicPr>
          <p:cNvPr id="2820" name="Vector" descr="Vector"/>
          <p:cNvPicPr>
            <a:picLocks noChangeAspect="1"/>
          </p:cNvPicPr>
          <p:nvPr/>
        </p:nvPicPr>
        <p:blipFill>
          <a:blip r:embed="rId87">
            <a:extLst/>
          </a:blip>
          <a:stretch>
            <a:fillRect/>
          </a:stretch>
        </p:blipFill>
        <p:spPr>
          <a:xfrm>
            <a:off x="7048625" y="7023396"/>
            <a:ext cx="88912" cy="50801"/>
          </a:xfrm>
          <a:prstGeom prst="rect">
            <a:avLst/>
          </a:prstGeom>
          <a:ln w="12700">
            <a:miter lim="400000"/>
          </a:ln>
        </p:spPr>
      </p:pic>
      <p:pic>
        <p:nvPicPr>
          <p:cNvPr id="2821" name="Vector" descr="Vector"/>
          <p:cNvPicPr>
            <a:picLocks noChangeAspect="1"/>
          </p:cNvPicPr>
          <p:nvPr/>
        </p:nvPicPr>
        <p:blipFill>
          <a:blip r:embed="rId88">
            <a:extLst/>
          </a:blip>
          <a:stretch>
            <a:fillRect/>
          </a:stretch>
        </p:blipFill>
        <p:spPr>
          <a:xfrm>
            <a:off x="6945762" y="7141269"/>
            <a:ext cx="22031" cy="24385"/>
          </a:xfrm>
          <a:prstGeom prst="rect">
            <a:avLst/>
          </a:prstGeom>
          <a:ln w="12700">
            <a:miter lim="400000"/>
          </a:ln>
        </p:spPr>
      </p:pic>
      <p:pic>
        <p:nvPicPr>
          <p:cNvPr id="2822" name="Vector" descr="Vector"/>
          <p:cNvPicPr>
            <a:picLocks noChangeAspect="1"/>
          </p:cNvPicPr>
          <p:nvPr/>
        </p:nvPicPr>
        <p:blipFill>
          <a:blip r:embed="rId89">
            <a:extLst/>
          </a:blip>
          <a:stretch>
            <a:fillRect/>
          </a:stretch>
        </p:blipFill>
        <p:spPr>
          <a:xfrm>
            <a:off x="7015577" y="7106245"/>
            <a:ext cx="38106" cy="38101"/>
          </a:xfrm>
          <a:prstGeom prst="rect">
            <a:avLst/>
          </a:prstGeom>
          <a:ln w="12700">
            <a:miter lim="400000"/>
          </a:ln>
        </p:spPr>
      </p:pic>
      <p:pic>
        <p:nvPicPr>
          <p:cNvPr id="2823" name="Vector" descr="Vector"/>
          <p:cNvPicPr>
            <a:picLocks noChangeAspect="1"/>
          </p:cNvPicPr>
          <p:nvPr/>
        </p:nvPicPr>
        <p:blipFill>
          <a:blip r:embed="rId90">
            <a:extLst/>
          </a:blip>
          <a:stretch>
            <a:fillRect/>
          </a:stretch>
        </p:blipFill>
        <p:spPr>
          <a:xfrm>
            <a:off x="8082247" y="11634292"/>
            <a:ext cx="114295" cy="88901"/>
          </a:xfrm>
          <a:prstGeom prst="rect">
            <a:avLst/>
          </a:prstGeom>
          <a:ln w="12700">
            <a:miter lim="400000"/>
          </a:ln>
        </p:spPr>
      </p:pic>
      <p:pic>
        <p:nvPicPr>
          <p:cNvPr id="2824" name="Vector" descr="Vector"/>
          <p:cNvPicPr>
            <a:picLocks noChangeAspect="1"/>
          </p:cNvPicPr>
          <p:nvPr/>
        </p:nvPicPr>
        <p:blipFill>
          <a:blip r:embed="rId91">
            <a:extLst/>
          </a:blip>
          <a:stretch>
            <a:fillRect/>
          </a:stretch>
        </p:blipFill>
        <p:spPr>
          <a:xfrm>
            <a:off x="8191553" y="11637664"/>
            <a:ext cx="101576" cy="127001"/>
          </a:xfrm>
          <a:prstGeom prst="rect">
            <a:avLst/>
          </a:prstGeom>
          <a:ln w="12700">
            <a:miter lim="400000"/>
          </a:ln>
        </p:spPr>
      </p:pic>
      <p:pic>
        <p:nvPicPr>
          <p:cNvPr id="2825" name="Vector" descr="Vector"/>
          <p:cNvPicPr>
            <a:picLocks noChangeAspect="1"/>
          </p:cNvPicPr>
          <p:nvPr/>
        </p:nvPicPr>
        <p:blipFill>
          <a:blip r:embed="rId92">
            <a:extLst/>
          </a:blip>
          <a:stretch>
            <a:fillRect/>
          </a:stretch>
        </p:blipFill>
        <p:spPr>
          <a:xfrm>
            <a:off x="6303729" y="1826121"/>
            <a:ext cx="1638278" cy="673300"/>
          </a:xfrm>
          <a:prstGeom prst="rect">
            <a:avLst/>
          </a:prstGeom>
          <a:ln w="12700">
            <a:miter lim="400000"/>
          </a:ln>
        </p:spPr>
      </p:pic>
      <p:pic>
        <p:nvPicPr>
          <p:cNvPr id="2826" name="Vector" descr="Vector"/>
          <p:cNvPicPr>
            <a:picLocks noChangeAspect="1"/>
          </p:cNvPicPr>
          <p:nvPr/>
        </p:nvPicPr>
        <p:blipFill>
          <a:blip r:embed="rId93">
            <a:extLst/>
          </a:blip>
          <a:stretch>
            <a:fillRect/>
          </a:stretch>
        </p:blipFill>
        <p:spPr>
          <a:xfrm>
            <a:off x="7316506" y="1783655"/>
            <a:ext cx="3276499" cy="2248000"/>
          </a:xfrm>
          <a:prstGeom prst="rect">
            <a:avLst/>
          </a:prstGeom>
          <a:ln w="12700">
            <a:miter lim="400000"/>
          </a:ln>
        </p:spPr>
      </p:pic>
      <p:pic>
        <p:nvPicPr>
          <p:cNvPr id="2827" name="Vector" descr="Vector"/>
          <p:cNvPicPr>
            <a:picLocks noChangeAspect="1"/>
          </p:cNvPicPr>
          <p:nvPr/>
        </p:nvPicPr>
        <p:blipFill>
          <a:blip r:embed="rId94">
            <a:extLst/>
          </a:blip>
          <a:stretch>
            <a:fillRect/>
          </a:stretch>
        </p:blipFill>
        <p:spPr>
          <a:xfrm>
            <a:off x="9945442" y="2750938"/>
            <a:ext cx="127005" cy="114301"/>
          </a:xfrm>
          <a:prstGeom prst="rect">
            <a:avLst/>
          </a:prstGeom>
          <a:ln w="12700">
            <a:miter lim="400000"/>
          </a:ln>
        </p:spPr>
      </p:pic>
      <p:pic>
        <p:nvPicPr>
          <p:cNvPr id="2828" name="Vector" descr="Vector"/>
          <p:cNvPicPr>
            <a:picLocks noChangeAspect="1"/>
          </p:cNvPicPr>
          <p:nvPr/>
        </p:nvPicPr>
        <p:blipFill>
          <a:blip r:embed="rId95">
            <a:extLst/>
          </a:blip>
          <a:stretch>
            <a:fillRect/>
          </a:stretch>
        </p:blipFill>
        <p:spPr>
          <a:xfrm>
            <a:off x="10494274" y="2872581"/>
            <a:ext cx="101601" cy="50801"/>
          </a:xfrm>
          <a:prstGeom prst="rect">
            <a:avLst/>
          </a:prstGeom>
          <a:ln w="12700">
            <a:miter lim="400000"/>
          </a:ln>
        </p:spPr>
      </p:pic>
      <p:pic>
        <p:nvPicPr>
          <p:cNvPr id="2829" name="Vector" descr="Vector"/>
          <p:cNvPicPr>
            <a:picLocks noChangeAspect="1"/>
          </p:cNvPicPr>
          <p:nvPr/>
        </p:nvPicPr>
        <p:blipFill>
          <a:blip r:embed="rId96">
            <a:extLst/>
          </a:blip>
          <a:stretch>
            <a:fillRect/>
          </a:stretch>
        </p:blipFill>
        <p:spPr>
          <a:xfrm>
            <a:off x="10214202" y="2787351"/>
            <a:ext cx="50811" cy="63501"/>
          </a:xfrm>
          <a:prstGeom prst="rect">
            <a:avLst/>
          </a:prstGeom>
          <a:ln w="12700">
            <a:miter lim="400000"/>
          </a:ln>
        </p:spPr>
      </p:pic>
      <p:pic>
        <p:nvPicPr>
          <p:cNvPr id="2830" name="Vector" descr="Vector"/>
          <p:cNvPicPr>
            <a:picLocks noChangeAspect="1"/>
          </p:cNvPicPr>
          <p:nvPr/>
        </p:nvPicPr>
        <p:blipFill>
          <a:blip r:embed="rId97">
            <a:extLst/>
          </a:blip>
          <a:stretch>
            <a:fillRect/>
          </a:stretch>
        </p:blipFill>
        <p:spPr>
          <a:xfrm>
            <a:off x="10503250" y="2581274"/>
            <a:ext cx="88884" cy="76201"/>
          </a:xfrm>
          <a:prstGeom prst="rect">
            <a:avLst/>
          </a:prstGeom>
          <a:ln w="12700">
            <a:miter lim="400000"/>
          </a:ln>
        </p:spPr>
      </p:pic>
      <p:pic>
        <p:nvPicPr>
          <p:cNvPr id="2831" name="Vector" descr="Vector"/>
          <p:cNvPicPr>
            <a:picLocks noChangeAspect="1"/>
          </p:cNvPicPr>
          <p:nvPr/>
        </p:nvPicPr>
        <p:blipFill>
          <a:blip r:embed="rId98">
            <a:extLst/>
          </a:blip>
          <a:stretch>
            <a:fillRect/>
          </a:stretch>
        </p:blipFill>
        <p:spPr>
          <a:xfrm>
            <a:off x="9925890" y="3430389"/>
            <a:ext cx="609614" cy="330299"/>
          </a:xfrm>
          <a:prstGeom prst="rect">
            <a:avLst/>
          </a:prstGeom>
          <a:ln w="12700">
            <a:miter lim="400000"/>
          </a:ln>
        </p:spPr>
      </p:pic>
      <p:pic>
        <p:nvPicPr>
          <p:cNvPr id="2832" name="Vector" descr="Vector"/>
          <p:cNvPicPr>
            <a:picLocks noChangeAspect="1"/>
          </p:cNvPicPr>
          <p:nvPr/>
        </p:nvPicPr>
        <p:blipFill>
          <a:blip r:embed="rId99">
            <a:extLst/>
          </a:blip>
          <a:stretch>
            <a:fillRect/>
          </a:stretch>
        </p:blipFill>
        <p:spPr>
          <a:xfrm>
            <a:off x="12180799" y="1958677"/>
            <a:ext cx="774751" cy="292101"/>
          </a:xfrm>
          <a:prstGeom prst="rect">
            <a:avLst/>
          </a:prstGeom>
          <a:ln w="12700">
            <a:miter lim="400000"/>
          </a:ln>
        </p:spPr>
      </p:pic>
      <p:pic>
        <p:nvPicPr>
          <p:cNvPr id="2833" name="Vector" descr="Vector"/>
          <p:cNvPicPr>
            <a:picLocks noChangeAspect="1"/>
          </p:cNvPicPr>
          <p:nvPr/>
        </p:nvPicPr>
        <p:blipFill>
          <a:blip r:embed="rId100">
            <a:extLst/>
          </a:blip>
          <a:stretch>
            <a:fillRect/>
          </a:stretch>
        </p:blipFill>
        <p:spPr>
          <a:xfrm>
            <a:off x="12602749" y="1922561"/>
            <a:ext cx="495304" cy="126902"/>
          </a:xfrm>
          <a:prstGeom prst="rect">
            <a:avLst/>
          </a:prstGeom>
          <a:ln w="12700">
            <a:miter lim="400000"/>
          </a:ln>
        </p:spPr>
      </p:pic>
      <p:pic>
        <p:nvPicPr>
          <p:cNvPr id="2834" name="Vector" descr="Vector"/>
          <p:cNvPicPr>
            <a:picLocks noChangeAspect="1"/>
          </p:cNvPicPr>
          <p:nvPr/>
        </p:nvPicPr>
        <p:blipFill>
          <a:blip r:embed="rId101">
            <a:extLst/>
          </a:blip>
          <a:stretch>
            <a:fillRect/>
          </a:stretch>
        </p:blipFill>
        <p:spPr>
          <a:xfrm>
            <a:off x="21401564" y="10702230"/>
            <a:ext cx="292073" cy="330201"/>
          </a:xfrm>
          <a:prstGeom prst="rect">
            <a:avLst/>
          </a:prstGeom>
          <a:ln w="12700">
            <a:miter lim="400000"/>
          </a:ln>
        </p:spPr>
      </p:pic>
      <p:pic>
        <p:nvPicPr>
          <p:cNvPr id="2835" name="Vector" descr="Vector"/>
          <p:cNvPicPr>
            <a:picLocks noChangeAspect="1"/>
          </p:cNvPicPr>
          <p:nvPr/>
        </p:nvPicPr>
        <p:blipFill>
          <a:blip r:embed="rId102">
            <a:extLst/>
          </a:blip>
          <a:stretch>
            <a:fillRect/>
          </a:stretch>
        </p:blipFill>
        <p:spPr>
          <a:xfrm>
            <a:off x="21346669" y="10555982"/>
            <a:ext cx="127081" cy="177801"/>
          </a:xfrm>
          <a:prstGeom prst="rect">
            <a:avLst/>
          </a:prstGeom>
          <a:ln w="12700">
            <a:miter lim="400000"/>
          </a:ln>
        </p:spPr>
      </p:pic>
      <p:pic>
        <p:nvPicPr>
          <p:cNvPr id="2836" name="Vector" descr="Vector"/>
          <p:cNvPicPr>
            <a:picLocks noChangeAspect="1"/>
          </p:cNvPicPr>
          <p:nvPr/>
        </p:nvPicPr>
        <p:blipFill>
          <a:blip r:embed="rId103">
            <a:extLst/>
          </a:blip>
          <a:stretch>
            <a:fillRect/>
          </a:stretch>
        </p:blipFill>
        <p:spPr>
          <a:xfrm>
            <a:off x="20986860" y="10954543"/>
            <a:ext cx="457107" cy="406401"/>
          </a:xfrm>
          <a:prstGeom prst="rect">
            <a:avLst/>
          </a:prstGeom>
          <a:ln w="12700">
            <a:miter lim="400000"/>
          </a:ln>
        </p:spPr>
      </p:pic>
      <p:pic>
        <p:nvPicPr>
          <p:cNvPr id="2837" name="Vector" descr="Vector"/>
          <p:cNvPicPr>
            <a:picLocks noChangeAspect="1"/>
          </p:cNvPicPr>
          <p:nvPr/>
        </p:nvPicPr>
        <p:blipFill>
          <a:blip r:embed="rId104">
            <a:extLst/>
          </a:blip>
          <a:stretch>
            <a:fillRect/>
          </a:stretch>
        </p:blipFill>
        <p:spPr>
          <a:xfrm>
            <a:off x="21038253" y="11358066"/>
            <a:ext cx="50795" cy="76201"/>
          </a:xfrm>
          <a:prstGeom prst="rect">
            <a:avLst/>
          </a:prstGeom>
          <a:ln w="12700">
            <a:miter lim="400000"/>
          </a:ln>
        </p:spPr>
      </p:pic>
      <p:pic>
        <p:nvPicPr>
          <p:cNvPr id="2838" name="Vector" descr="Vector"/>
          <p:cNvPicPr>
            <a:picLocks noChangeAspect="1"/>
          </p:cNvPicPr>
          <p:nvPr/>
        </p:nvPicPr>
        <p:blipFill>
          <a:blip r:embed="rId105">
            <a:extLst/>
          </a:blip>
          <a:stretch>
            <a:fillRect/>
          </a:stretch>
        </p:blipFill>
        <p:spPr>
          <a:xfrm>
            <a:off x="14000804" y="9147869"/>
            <a:ext cx="431637" cy="863700"/>
          </a:xfrm>
          <a:prstGeom prst="rect">
            <a:avLst/>
          </a:prstGeom>
          <a:ln w="12700">
            <a:miter lim="400000"/>
          </a:ln>
        </p:spPr>
      </p:pic>
      <p:pic>
        <p:nvPicPr>
          <p:cNvPr id="2839" name="Vector" descr="Vector"/>
          <p:cNvPicPr>
            <a:picLocks noChangeAspect="1"/>
          </p:cNvPicPr>
          <p:nvPr/>
        </p:nvPicPr>
        <p:blipFill>
          <a:blip r:embed="rId106">
            <a:extLst/>
          </a:blip>
          <a:stretch>
            <a:fillRect/>
          </a:stretch>
        </p:blipFill>
        <p:spPr>
          <a:xfrm>
            <a:off x="14682725" y="9692183"/>
            <a:ext cx="63510" cy="63501"/>
          </a:xfrm>
          <a:prstGeom prst="rect">
            <a:avLst/>
          </a:prstGeom>
          <a:ln w="12700">
            <a:miter lim="400000"/>
          </a:ln>
        </p:spPr>
      </p:pic>
      <p:pic>
        <p:nvPicPr>
          <p:cNvPr id="2840" name="Vector" descr="Vector"/>
          <p:cNvPicPr>
            <a:picLocks noChangeAspect="1"/>
          </p:cNvPicPr>
          <p:nvPr/>
        </p:nvPicPr>
        <p:blipFill>
          <a:blip r:embed="rId107">
            <a:extLst/>
          </a:blip>
          <a:stretch>
            <a:fillRect/>
          </a:stretch>
        </p:blipFill>
        <p:spPr>
          <a:xfrm>
            <a:off x="14813227" y="9646741"/>
            <a:ext cx="38093" cy="50801"/>
          </a:xfrm>
          <a:prstGeom prst="rect">
            <a:avLst/>
          </a:prstGeom>
          <a:ln w="12700">
            <a:miter lim="400000"/>
          </a:ln>
        </p:spPr>
      </p:pic>
      <p:pic>
        <p:nvPicPr>
          <p:cNvPr id="2841" name="Vector" descr="Vector"/>
          <p:cNvPicPr>
            <a:picLocks noChangeAspect="1"/>
          </p:cNvPicPr>
          <p:nvPr/>
        </p:nvPicPr>
        <p:blipFill>
          <a:blip r:embed="rId108">
            <a:extLst/>
          </a:blip>
          <a:stretch>
            <a:fillRect/>
          </a:stretch>
        </p:blipFill>
        <p:spPr>
          <a:xfrm>
            <a:off x="19757809" y="10955734"/>
            <a:ext cx="228628" cy="203201"/>
          </a:xfrm>
          <a:prstGeom prst="rect">
            <a:avLst/>
          </a:prstGeom>
          <a:ln w="12700">
            <a:miter lim="400000"/>
          </a:ln>
        </p:spPr>
      </p:pic>
      <p:pic>
        <p:nvPicPr>
          <p:cNvPr id="2842" name="Vector" descr="Vector"/>
          <p:cNvPicPr>
            <a:picLocks noChangeAspect="1"/>
          </p:cNvPicPr>
          <p:nvPr/>
        </p:nvPicPr>
        <p:blipFill>
          <a:blip r:embed="rId109">
            <a:extLst/>
          </a:blip>
          <a:stretch>
            <a:fillRect/>
          </a:stretch>
        </p:blipFill>
        <p:spPr>
          <a:xfrm>
            <a:off x="19708131" y="10894714"/>
            <a:ext cx="38101" cy="50801"/>
          </a:xfrm>
          <a:prstGeom prst="rect">
            <a:avLst/>
          </a:prstGeom>
          <a:ln w="12700">
            <a:miter lim="400000"/>
          </a:ln>
        </p:spPr>
      </p:pic>
      <p:pic>
        <p:nvPicPr>
          <p:cNvPr id="2843" name="Vector" descr="Vector"/>
          <p:cNvPicPr>
            <a:picLocks noChangeAspect="1"/>
          </p:cNvPicPr>
          <p:nvPr/>
        </p:nvPicPr>
        <p:blipFill>
          <a:blip r:embed="rId110">
            <a:extLst/>
          </a:blip>
          <a:stretch>
            <a:fillRect/>
          </a:stretch>
        </p:blipFill>
        <p:spPr>
          <a:xfrm>
            <a:off x="19933480" y="10900866"/>
            <a:ext cx="50815" cy="63501"/>
          </a:xfrm>
          <a:prstGeom prst="rect">
            <a:avLst/>
          </a:prstGeom>
          <a:ln w="12700">
            <a:miter lim="400000"/>
          </a:ln>
        </p:spPr>
      </p:pic>
      <p:pic>
        <p:nvPicPr>
          <p:cNvPr id="2844" name="Vector" descr="Vector"/>
          <p:cNvPicPr>
            <a:picLocks noChangeAspect="1"/>
          </p:cNvPicPr>
          <p:nvPr/>
        </p:nvPicPr>
        <p:blipFill>
          <a:blip r:embed="rId111">
            <a:extLst/>
          </a:blip>
          <a:stretch>
            <a:fillRect/>
          </a:stretch>
        </p:blipFill>
        <p:spPr>
          <a:xfrm>
            <a:off x="14579922" y="7556996"/>
            <a:ext cx="88888" cy="38101"/>
          </a:xfrm>
          <a:prstGeom prst="rect">
            <a:avLst/>
          </a:prstGeom>
          <a:ln w="12700">
            <a:miter lim="400000"/>
          </a:ln>
        </p:spPr>
      </p:pic>
      <p:pic>
        <p:nvPicPr>
          <p:cNvPr id="2845" name="Vector" descr="Vector"/>
          <p:cNvPicPr>
            <a:picLocks noChangeAspect="1"/>
          </p:cNvPicPr>
          <p:nvPr/>
        </p:nvPicPr>
        <p:blipFill>
          <a:blip r:embed="rId112">
            <a:extLst/>
          </a:blip>
          <a:stretch>
            <a:fillRect/>
          </a:stretch>
        </p:blipFill>
        <p:spPr>
          <a:xfrm>
            <a:off x="20841358" y="9641582"/>
            <a:ext cx="190552" cy="177703"/>
          </a:xfrm>
          <a:prstGeom prst="rect">
            <a:avLst/>
          </a:prstGeom>
          <a:ln w="12700">
            <a:miter lim="400000"/>
          </a:ln>
        </p:spPr>
      </p:pic>
      <p:pic>
        <p:nvPicPr>
          <p:cNvPr id="2846" name="Vector" descr="Vector"/>
          <p:cNvPicPr>
            <a:picLocks noChangeAspect="1"/>
          </p:cNvPicPr>
          <p:nvPr/>
        </p:nvPicPr>
        <p:blipFill>
          <a:blip r:embed="rId113">
            <a:extLst/>
          </a:blip>
          <a:stretch>
            <a:fillRect/>
          </a:stretch>
        </p:blipFill>
        <p:spPr>
          <a:xfrm>
            <a:off x="21022769" y="9684443"/>
            <a:ext cx="38108" cy="50801"/>
          </a:xfrm>
          <a:prstGeom prst="rect">
            <a:avLst/>
          </a:prstGeom>
          <a:ln w="12700">
            <a:miter lim="400000"/>
          </a:ln>
        </p:spPr>
      </p:pic>
      <p:pic>
        <p:nvPicPr>
          <p:cNvPr id="2847" name="Vector" descr="Vector"/>
          <p:cNvPicPr>
            <a:picLocks noChangeAspect="1"/>
          </p:cNvPicPr>
          <p:nvPr/>
        </p:nvPicPr>
        <p:blipFill>
          <a:blip r:embed="rId114">
            <a:extLst/>
          </a:blip>
          <a:stretch>
            <a:fillRect/>
          </a:stretch>
        </p:blipFill>
        <p:spPr>
          <a:xfrm>
            <a:off x="21063475" y="9729886"/>
            <a:ext cx="38104" cy="38101"/>
          </a:xfrm>
          <a:prstGeom prst="rect">
            <a:avLst/>
          </a:prstGeom>
          <a:ln w="12700">
            <a:miter lim="400000"/>
          </a:ln>
        </p:spPr>
      </p:pic>
      <p:pic>
        <p:nvPicPr>
          <p:cNvPr id="2848" name="Vector" descr="Vector"/>
          <p:cNvPicPr>
            <a:picLocks noChangeAspect="1"/>
          </p:cNvPicPr>
          <p:nvPr/>
        </p:nvPicPr>
        <p:blipFill>
          <a:blip r:embed="rId115">
            <a:extLst/>
          </a:blip>
          <a:stretch>
            <a:fillRect/>
          </a:stretch>
        </p:blipFill>
        <p:spPr>
          <a:xfrm>
            <a:off x="21605625" y="9470429"/>
            <a:ext cx="88901" cy="76201"/>
          </a:xfrm>
          <a:prstGeom prst="rect">
            <a:avLst/>
          </a:prstGeom>
          <a:ln w="12700">
            <a:miter lim="400000"/>
          </a:ln>
        </p:spPr>
      </p:pic>
      <p:pic>
        <p:nvPicPr>
          <p:cNvPr id="2849" name="Vector" descr="Vector"/>
          <p:cNvPicPr>
            <a:picLocks noChangeAspect="1"/>
          </p:cNvPicPr>
          <p:nvPr/>
        </p:nvPicPr>
        <p:blipFill>
          <a:blip r:embed="rId116">
            <a:extLst/>
          </a:blip>
          <a:stretch>
            <a:fillRect/>
          </a:stretch>
        </p:blipFill>
        <p:spPr>
          <a:xfrm>
            <a:off x="21677960" y="9407624"/>
            <a:ext cx="88890" cy="63501"/>
          </a:xfrm>
          <a:prstGeom prst="rect">
            <a:avLst/>
          </a:prstGeom>
          <a:ln w="12700">
            <a:miter lim="400000"/>
          </a:ln>
        </p:spPr>
      </p:pic>
      <p:pic>
        <p:nvPicPr>
          <p:cNvPr id="2850" name="Vector" descr="Vector"/>
          <p:cNvPicPr>
            <a:picLocks noChangeAspect="1"/>
          </p:cNvPicPr>
          <p:nvPr/>
        </p:nvPicPr>
        <p:blipFill>
          <a:blip r:embed="rId117">
            <a:extLst/>
          </a:blip>
          <a:stretch>
            <a:fillRect/>
          </a:stretch>
        </p:blipFill>
        <p:spPr>
          <a:xfrm>
            <a:off x="21646199" y="9571434"/>
            <a:ext cx="50800" cy="38101"/>
          </a:xfrm>
          <a:prstGeom prst="rect">
            <a:avLst/>
          </a:prstGeom>
          <a:ln w="12700">
            <a:miter lim="400000"/>
          </a:ln>
        </p:spPr>
      </p:pic>
      <p:pic>
        <p:nvPicPr>
          <p:cNvPr id="2851" name="Vector" descr="Vector"/>
          <p:cNvPicPr>
            <a:picLocks noChangeAspect="1"/>
          </p:cNvPicPr>
          <p:nvPr/>
        </p:nvPicPr>
        <p:blipFill>
          <a:blip r:embed="rId118">
            <a:extLst/>
          </a:blip>
          <a:stretch>
            <a:fillRect/>
          </a:stretch>
        </p:blipFill>
        <p:spPr>
          <a:xfrm>
            <a:off x="21589934" y="9426871"/>
            <a:ext cx="50791" cy="50801"/>
          </a:xfrm>
          <a:prstGeom prst="rect">
            <a:avLst/>
          </a:prstGeom>
          <a:ln w="12700">
            <a:miter lim="400000"/>
          </a:ln>
        </p:spPr>
      </p:pic>
      <p:pic>
        <p:nvPicPr>
          <p:cNvPr id="2852" name="Vector" descr="Vector"/>
          <p:cNvPicPr>
            <a:picLocks noChangeAspect="1"/>
          </p:cNvPicPr>
          <p:nvPr/>
        </p:nvPicPr>
        <p:blipFill>
          <a:blip r:embed="rId119">
            <a:extLst/>
          </a:blip>
          <a:stretch>
            <a:fillRect/>
          </a:stretch>
        </p:blipFill>
        <p:spPr>
          <a:xfrm>
            <a:off x="21716792" y="9509125"/>
            <a:ext cx="25401" cy="25400"/>
          </a:xfrm>
          <a:prstGeom prst="rect">
            <a:avLst/>
          </a:prstGeom>
          <a:ln w="12700">
            <a:miter lim="400000"/>
          </a:ln>
        </p:spPr>
      </p:pic>
      <p:pic>
        <p:nvPicPr>
          <p:cNvPr id="2853" name="Vector" descr="Vector"/>
          <p:cNvPicPr>
            <a:picLocks noChangeAspect="1"/>
          </p:cNvPicPr>
          <p:nvPr/>
        </p:nvPicPr>
        <p:blipFill>
          <a:blip r:embed="rId120">
            <a:extLst/>
          </a:blip>
          <a:stretch>
            <a:fillRect/>
          </a:stretch>
        </p:blipFill>
        <p:spPr>
          <a:xfrm>
            <a:off x="21718292" y="9467353"/>
            <a:ext cx="25400" cy="25401"/>
          </a:xfrm>
          <a:prstGeom prst="rect">
            <a:avLst/>
          </a:prstGeom>
          <a:ln w="12700">
            <a:miter lim="400000"/>
          </a:ln>
        </p:spPr>
      </p:pic>
      <p:pic>
        <p:nvPicPr>
          <p:cNvPr id="2854" name="Vector" descr="Vector"/>
          <p:cNvPicPr>
            <a:picLocks noChangeAspect="1"/>
          </p:cNvPicPr>
          <p:nvPr/>
        </p:nvPicPr>
        <p:blipFill>
          <a:blip r:embed="rId121">
            <a:extLst/>
          </a:blip>
          <a:stretch>
            <a:fillRect/>
          </a:stretch>
        </p:blipFill>
        <p:spPr>
          <a:xfrm>
            <a:off x="21739969" y="9549209"/>
            <a:ext cx="25398" cy="25401"/>
          </a:xfrm>
          <a:prstGeom prst="rect">
            <a:avLst/>
          </a:prstGeom>
          <a:ln w="12700">
            <a:miter lim="400000"/>
          </a:ln>
        </p:spPr>
      </p:pic>
      <p:pic>
        <p:nvPicPr>
          <p:cNvPr id="2855" name="Vector" descr="Vector"/>
          <p:cNvPicPr>
            <a:picLocks noChangeAspect="1"/>
          </p:cNvPicPr>
          <p:nvPr/>
        </p:nvPicPr>
        <p:blipFill>
          <a:blip r:embed="rId122">
            <a:extLst/>
          </a:blip>
          <a:stretch>
            <a:fillRect/>
          </a:stretch>
        </p:blipFill>
        <p:spPr>
          <a:xfrm>
            <a:off x="21735383" y="9586515"/>
            <a:ext cx="25400" cy="25401"/>
          </a:xfrm>
          <a:prstGeom prst="rect">
            <a:avLst/>
          </a:prstGeom>
          <a:ln w="12700">
            <a:miter lim="400000"/>
          </a:ln>
        </p:spPr>
      </p:pic>
      <p:pic>
        <p:nvPicPr>
          <p:cNvPr id="2856" name="Vector" descr="Vector"/>
          <p:cNvPicPr>
            <a:picLocks noChangeAspect="1"/>
          </p:cNvPicPr>
          <p:nvPr/>
        </p:nvPicPr>
        <p:blipFill>
          <a:blip r:embed="rId123">
            <a:extLst/>
          </a:blip>
          <a:stretch>
            <a:fillRect/>
          </a:stretch>
        </p:blipFill>
        <p:spPr>
          <a:xfrm>
            <a:off x="20988929" y="9667180"/>
            <a:ext cx="38093" cy="38101"/>
          </a:xfrm>
          <a:prstGeom prst="rect">
            <a:avLst/>
          </a:prstGeom>
          <a:ln w="12700">
            <a:miter lim="400000"/>
          </a:ln>
        </p:spPr>
      </p:pic>
      <p:pic>
        <p:nvPicPr>
          <p:cNvPr id="2857" name="Vector" descr="Vector"/>
          <p:cNvPicPr>
            <a:picLocks noChangeAspect="1"/>
          </p:cNvPicPr>
          <p:nvPr/>
        </p:nvPicPr>
        <p:blipFill>
          <a:blip r:embed="rId124">
            <a:extLst/>
          </a:blip>
          <a:stretch>
            <a:fillRect/>
          </a:stretch>
        </p:blipFill>
        <p:spPr>
          <a:xfrm>
            <a:off x="21172031" y="9649024"/>
            <a:ext cx="25403" cy="25401"/>
          </a:xfrm>
          <a:prstGeom prst="rect">
            <a:avLst/>
          </a:prstGeom>
          <a:ln w="12700">
            <a:miter lim="400000"/>
          </a:ln>
        </p:spPr>
      </p:pic>
      <p:pic>
        <p:nvPicPr>
          <p:cNvPr id="2858" name="Vector" descr="Vector"/>
          <p:cNvPicPr>
            <a:picLocks noChangeAspect="1"/>
          </p:cNvPicPr>
          <p:nvPr/>
        </p:nvPicPr>
        <p:blipFill>
          <a:blip r:embed="rId125">
            <a:extLst/>
          </a:blip>
          <a:stretch>
            <a:fillRect/>
          </a:stretch>
        </p:blipFill>
        <p:spPr>
          <a:xfrm>
            <a:off x="21143241" y="9594750"/>
            <a:ext cx="25407" cy="38101"/>
          </a:xfrm>
          <a:prstGeom prst="rect">
            <a:avLst/>
          </a:prstGeom>
          <a:ln w="12700">
            <a:miter lim="400000"/>
          </a:ln>
        </p:spPr>
      </p:pic>
      <p:pic>
        <p:nvPicPr>
          <p:cNvPr id="2859" name="Vector" descr="Vector"/>
          <p:cNvPicPr>
            <a:picLocks noChangeAspect="1"/>
          </p:cNvPicPr>
          <p:nvPr/>
        </p:nvPicPr>
        <p:blipFill>
          <a:blip r:embed="rId126">
            <a:extLst/>
          </a:blip>
          <a:stretch>
            <a:fillRect/>
          </a:stretch>
        </p:blipFill>
        <p:spPr>
          <a:xfrm>
            <a:off x="21130807" y="9551987"/>
            <a:ext cx="38103" cy="38101"/>
          </a:xfrm>
          <a:prstGeom prst="rect">
            <a:avLst/>
          </a:prstGeom>
          <a:ln w="12700">
            <a:miter lim="400000"/>
          </a:ln>
        </p:spPr>
      </p:pic>
      <p:pic>
        <p:nvPicPr>
          <p:cNvPr id="2860" name="Vector" descr="Vector"/>
          <p:cNvPicPr>
            <a:picLocks noChangeAspect="1"/>
          </p:cNvPicPr>
          <p:nvPr/>
        </p:nvPicPr>
        <p:blipFill>
          <a:blip r:embed="rId127">
            <a:extLst/>
          </a:blip>
          <a:stretch>
            <a:fillRect/>
          </a:stretch>
        </p:blipFill>
        <p:spPr>
          <a:xfrm>
            <a:off x="21082413" y="9479954"/>
            <a:ext cx="38101" cy="38101"/>
          </a:xfrm>
          <a:prstGeom prst="rect">
            <a:avLst/>
          </a:prstGeom>
          <a:ln w="12700">
            <a:miter lim="400000"/>
          </a:ln>
        </p:spPr>
      </p:pic>
      <p:pic>
        <p:nvPicPr>
          <p:cNvPr id="2861" name="Vector" descr="Vector"/>
          <p:cNvPicPr>
            <a:picLocks noChangeAspect="1"/>
          </p:cNvPicPr>
          <p:nvPr/>
        </p:nvPicPr>
        <p:blipFill>
          <a:blip r:embed="rId128">
            <a:extLst/>
          </a:blip>
          <a:stretch>
            <a:fillRect/>
          </a:stretch>
        </p:blipFill>
        <p:spPr>
          <a:xfrm>
            <a:off x="20999592" y="9320510"/>
            <a:ext cx="50798" cy="63501"/>
          </a:xfrm>
          <a:prstGeom prst="rect">
            <a:avLst/>
          </a:prstGeom>
          <a:ln w="12700">
            <a:miter lim="400000"/>
          </a:ln>
        </p:spPr>
      </p:pic>
      <p:pic>
        <p:nvPicPr>
          <p:cNvPr id="2862" name="Vector" descr="Vector"/>
          <p:cNvPicPr>
            <a:picLocks noChangeAspect="1"/>
          </p:cNvPicPr>
          <p:nvPr/>
        </p:nvPicPr>
        <p:blipFill>
          <a:blip r:embed="rId129">
            <a:extLst/>
          </a:blip>
          <a:stretch>
            <a:fillRect/>
          </a:stretch>
        </p:blipFill>
        <p:spPr>
          <a:xfrm>
            <a:off x="21029077" y="9378453"/>
            <a:ext cx="25409" cy="25401"/>
          </a:xfrm>
          <a:prstGeom prst="rect">
            <a:avLst/>
          </a:prstGeom>
          <a:ln w="12700">
            <a:miter lim="400000"/>
          </a:ln>
        </p:spPr>
      </p:pic>
      <p:pic>
        <p:nvPicPr>
          <p:cNvPr id="2863" name="Vector" descr="Vector"/>
          <p:cNvPicPr>
            <a:picLocks noChangeAspect="1"/>
          </p:cNvPicPr>
          <p:nvPr/>
        </p:nvPicPr>
        <p:blipFill>
          <a:blip r:embed="rId130">
            <a:extLst/>
          </a:blip>
          <a:stretch>
            <a:fillRect/>
          </a:stretch>
        </p:blipFill>
        <p:spPr>
          <a:xfrm>
            <a:off x="21045034" y="9399785"/>
            <a:ext cx="38101" cy="38101"/>
          </a:xfrm>
          <a:prstGeom prst="rect">
            <a:avLst/>
          </a:prstGeom>
          <a:ln w="12700">
            <a:miter lim="400000"/>
          </a:ln>
        </p:spPr>
      </p:pic>
      <p:pic>
        <p:nvPicPr>
          <p:cNvPr id="2864" name="Vector" descr="Vector"/>
          <p:cNvPicPr>
            <a:picLocks noChangeAspect="1"/>
          </p:cNvPicPr>
          <p:nvPr/>
        </p:nvPicPr>
        <p:blipFill>
          <a:blip r:embed="rId131">
            <a:extLst/>
          </a:blip>
          <a:stretch>
            <a:fillRect/>
          </a:stretch>
        </p:blipFill>
        <p:spPr>
          <a:xfrm>
            <a:off x="20991360" y="9298285"/>
            <a:ext cx="38074" cy="38101"/>
          </a:xfrm>
          <a:prstGeom prst="rect">
            <a:avLst/>
          </a:prstGeom>
          <a:ln w="12700">
            <a:miter lim="400000"/>
          </a:ln>
        </p:spPr>
      </p:pic>
      <p:pic>
        <p:nvPicPr>
          <p:cNvPr id="2865" name="Vector" descr="Vector"/>
          <p:cNvPicPr>
            <a:picLocks noChangeAspect="1"/>
          </p:cNvPicPr>
          <p:nvPr/>
        </p:nvPicPr>
        <p:blipFill>
          <a:blip r:embed="rId132">
            <a:extLst/>
          </a:blip>
          <a:stretch>
            <a:fillRect/>
          </a:stretch>
        </p:blipFill>
        <p:spPr>
          <a:xfrm>
            <a:off x="21062100" y="9324082"/>
            <a:ext cx="63540" cy="152401"/>
          </a:xfrm>
          <a:prstGeom prst="rect">
            <a:avLst/>
          </a:prstGeom>
          <a:ln w="12700">
            <a:miter lim="400000"/>
          </a:ln>
        </p:spPr>
      </p:pic>
      <p:pic>
        <p:nvPicPr>
          <p:cNvPr id="2866" name="Vector" descr="Vector"/>
          <p:cNvPicPr>
            <a:picLocks noChangeAspect="1"/>
          </p:cNvPicPr>
          <p:nvPr/>
        </p:nvPicPr>
        <p:blipFill>
          <a:blip r:embed="rId133">
            <a:extLst/>
          </a:blip>
          <a:stretch>
            <a:fillRect/>
          </a:stretch>
        </p:blipFill>
        <p:spPr>
          <a:xfrm>
            <a:off x="17983598" y="9051032"/>
            <a:ext cx="2298795" cy="1816101"/>
          </a:xfrm>
          <a:prstGeom prst="rect">
            <a:avLst/>
          </a:prstGeom>
          <a:ln w="12700">
            <a:miter lim="400000"/>
          </a:ln>
        </p:spPr>
      </p:pic>
      <p:pic>
        <p:nvPicPr>
          <p:cNvPr id="2867" name="Vector" descr="Vector"/>
          <p:cNvPicPr>
            <a:picLocks noChangeAspect="1"/>
          </p:cNvPicPr>
          <p:nvPr/>
        </p:nvPicPr>
        <p:blipFill>
          <a:blip r:embed="rId134">
            <a:extLst/>
          </a:blip>
          <a:stretch>
            <a:fillRect/>
          </a:stretch>
        </p:blipFill>
        <p:spPr>
          <a:xfrm>
            <a:off x="18924263" y="9084666"/>
            <a:ext cx="101592" cy="63501"/>
          </a:xfrm>
          <a:prstGeom prst="rect">
            <a:avLst/>
          </a:prstGeom>
          <a:ln w="12700">
            <a:miter lim="400000"/>
          </a:ln>
        </p:spPr>
      </p:pic>
      <p:pic>
        <p:nvPicPr>
          <p:cNvPr id="2868" name="Vector" descr="Vector"/>
          <p:cNvPicPr>
            <a:picLocks noChangeAspect="1"/>
          </p:cNvPicPr>
          <p:nvPr/>
        </p:nvPicPr>
        <p:blipFill>
          <a:blip r:embed="rId135">
            <a:extLst/>
          </a:blip>
          <a:stretch>
            <a:fillRect/>
          </a:stretch>
        </p:blipFill>
        <p:spPr>
          <a:xfrm>
            <a:off x="19295090" y="10637439"/>
            <a:ext cx="101612" cy="50801"/>
          </a:xfrm>
          <a:prstGeom prst="rect">
            <a:avLst/>
          </a:prstGeom>
          <a:ln w="12700">
            <a:miter lim="400000"/>
          </a:ln>
        </p:spPr>
      </p:pic>
      <p:pic>
        <p:nvPicPr>
          <p:cNvPr id="2869" name="Vector" descr="Vector"/>
          <p:cNvPicPr>
            <a:picLocks noChangeAspect="1"/>
          </p:cNvPicPr>
          <p:nvPr/>
        </p:nvPicPr>
        <p:blipFill>
          <a:blip r:embed="rId136">
            <a:extLst/>
          </a:blip>
          <a:stretch>
            <a:fillRect/>
          </a:stretch>
        </p:blipFill>
        <p:spPr>
          <a:xfrm>
            <a:off x="16946010" y="7994847"/>
            <a:ext cx="635200" cy="774502"/>
          </a:xfrm>
          <a:prstGeom prst="rect">
            <a:avLst/>
          </a:prstGeom>
          <a:ln w="12700">
            <a:miter lim="400000"/>
          </a:ln>
        </p:spPr>
      </p:pic>
      <p:pic>
        <p:nvPicPr>
          <p:cNvPr id="2870" name="Vector" descr="Vector"/>
          <p:cNvPicPr>
            <a:picLocks noChangeAspect="1"/>
          </p:cNvPicPr>
          <p:nvPr/>
        </p:nvPicPr>
        <p:blipFill>
          <a:blip r:embed="rId137">
            <a:extLst/>
          </a:blip>
          <a:stretch>
            <a:fillRect/>
          </a:stretch>
        </p:blipFill>
        <p:spPr>
          <a:xfrm>
            <a:off x="17975895" y="9991328"/>
            <a:ext cx="50810" cy="63501"/>
          </a:xfrm>
          <a:prstGeom prst="rect">
            <a:avLst/>
          </a:prstGeom>
          <a:ln w="12700">
            <a:miter lim="400000"/>
          </a:ln>
        </p:spPr>
      </p:pic>
      <p:pic>
        <p:nvPicPr>
          <p:cNvPr id="2871" name="Vector" descr="Vector"/>
          <p:cNvPicPr>
            <a:picLocks noChangeAspect="1"/>
          </p:cNvPicPr>
          <p:nvPr/>
        </p:nvPicPr>
        <p:blipFill>
          <a:blip r:embed="rId138">
            <a:extLst/>
          </a:blip>
          <a:stretch>
            <a:fillRect/>
          </a:stretch>
        </p:blipFill>
        <p:spPr>
          <a:xfrm>
            <a:off x="17956573" y="10005417"/>
            <a:ext cx="38127" cy="76201"/>
          </a:xfrm>
          <a:prstGeom prst="rect">
            <a:avLst/>
          </a:prstGeom>
          <a:ln w="12700">
            <a:miter lim="400000"/>
          </a:ln>
        </p:spPr>
      </p:pic>
      <p:pic>
        <p:nvPicPr>
          <p:cNvPr id="2872" name="Vector" descr="Vector"/>
          <p:cNvPicPr>
            <a:picLocks noChangeAspect="1"/>
          </p:cNvPicPr>
          <p:nvPr/>
        </p:nvPicPr>
        <p:blipFill>
          <a:blip r:embed="rId139">
            <a:extLst/>
          </a:blip>
          <a:stretch>
            <a:fillRect/>
          </a:stretch>
        </p:blipFill>
        <p:spPr>
          <a:xfrm>
            <a:off x="18087427" y="9665196"/>
            <a:ext cx="38081" cy="50801"/>
          </a:xfrm>
          <a:prstGeom prst="rect">
            <a:avLst/>
          </a:prstGeom>
          <a:ln w="12700">
            <a:miter lim="400000"/>
          </a:ln>
        </p:spPr>
      </p:pic>
      <p:pic>
        <p:nvPicPr>
          <p:cNvPr id="2873" name="Vector" descr="Vector"/>
          <p:cNvPicPr>
            <a:picLocks noChangeAspect="1"/>
          </p:cNvPicPr>
          <p:nvPr/>
        </p:nvPicPr>
        <p:blipFill>
          <a:blip r:embed="rId140">
            <a:extLst/>
          </a:blip>
          <a:stretch>
            <a:fillRect/>
          </a:stretch>
        </p:blipFill>
        <p:spPr>
          <a:xfrm>
            <a:off x="19286477" y="9236174"/>
            <a:ext cx="50809" cy="63501"/>
          </a:xfrm>
          <a:prstGeom prst="rect">
            <a:avLst/>
          </a:prstGeom>
          <a:ln w="12700">
            <a:miter lim="400000"/>
          </a:ln>
        </p:spPr>
      </p:pic>
      <p:pic>
        <p:nvPicPr>
          <p:cNvPr id="2874" name="Vector" descr="Vector"/>
          <p:cNvPicPr>
            <a:picLocks noChangeAspect="1"/>
          </p:cNvPicPr>
          <p:nvPr/>
        </p:nvPicPr>
        <p:blipFill>
          <a:blip r:embed="rId141">
            <a:extLst/>
          </a:blip>
          <a:stretch>
            <a:fillRect/>
          </a:stretch>
        </p:blipFill>
        <p:spPr>
          <a:xfrm>
            <a:off x="19441404" y="9410303"/>
            <a:ext cx="50794" cy="38101"/>
          </a:xfrm>
          <a:prstGeom prst="rect">
            <a:avLst/>
          </a:prstGeom>
          <a:ln w="12700">
            <a:miter lim="400000"/>
          </a:ln>
        </p:spPr>
      </p:pic>
      <p:pic>
        <p:nvPicPr>
          <p:cNvPr id="2875" name="Vector" descr="Vector"/>
          <p:cNvPicPr>
            <a:picLocks noChangeAspect="1"/>
          </p:cNvPicPr>
          <p:nvPr/>
        </p:nvPicPr>
        <p:blipFill>
          <a:blip r:embed="rId142">
            <a:extLst/>
          </a:blip>
          <a:stretch>
            <a:fillRect/>
          </a:stretch>
        </p:blipFill>
        <p:spPr>
          <a:xfrm>
            <a:off x="16064487" y="7737375"/>
            <a:ext cx="152449" cy="266701"/>
          </a:xfrm>
          <a:prstGeom prst="rect">
            <a:avLst/>
          </a:prstGeom>
          <a:ln w="12700">
            <a:miter lim="400000"/>
          </a:ln>
        </p:spPr>
      </p:pic>
      <p:pic>
        <p:nvPicPr>
          <p:cNvPr id="2876" name="Vector" descr="Vector"/>
          <p:cNvPicPr>
            <a:picLocks noChangeAspect="1"/>
          </p:cNvPicPr>
          <p:nvPr/>
        </p:nvPicPr>
        <p:blipFill>
          <a:blip r:embed="rId143">
            <a:extLst/>
          </a:blip>
          <a:stretch>
            <a:fillRect/>
          </a:stretch>
        </p:blipFill>
        <p:spPr>
          <a:xfrm>
            <a:off x="18954973" y="8385471"/>
            <a:ext cx="1155911" cy="672704"/>
          </a:xfrm>
          <a:prstGeom prst="rect">
            <a:avLst/>
          </a:prstGeom>
          <a:ln w="12700">
            <a:miter lim="400000"/>
          </a:ln>
        </p:spPr>
      </p:pic>
      <p:pic>
        <p:nvPicPr>
          <p:cNvPr id="2877" name="Vector" descr="Vector"/>
          <p:cNvPicPr>
            <a:picLocks noChangeAspect="1"/>
          </p:cNvPicPr>
          <p:nvPr/>
        </p:nvPicPr>
        <p:blipFill>
          <a:blip r:embed="rId144">
            <a:extLst/>
          </a:blip>
          <a:stretch>
            <a:fillRect/>
          </a:stretch>
        </p:blipFill>
        <p:spPr>
          <a:xfrm>
            <a:off x="19963421" y="8635106"/>
            <a:ext cx="241279" cy="152499"/>
          </a:xfrm>
          <a:prstGeom prst="rect">
            <a:avLst/>
          </a:prstGeom>
          <a:ln w="12700">
            <a:miter lim="400000"/>
          </a:ln>
        </p:spPr>
      </p:pic>
      <p:pic>
        <p:nvPicPr>
          <p:cNvPr id="2878" name="Vector" descr="Vector"/>
          <p:cNvPicPr>
            <a:picLocks noChangeAspect="1"/>
          </p:cNvPicPr>
          <p:nvPr/>
        </p:nvPicPr>
        <p:blipFill>
          <a:blip r:embed="rId145">
            <a:extLst/>
          </a:blip>
          <a:stretch>
            <a:fillRect/>
          </a:stretch>
        </p:blipFill>
        <p:spPr>
          <a:xfrm>
            <a:off x="20056084" y="8520410"/>
            <a:ext cx="190542" cy="177703"/>
          </a:xfrm>
          <a:prstGeom prst="rect">
            <a:avLst/>
          </a:prstGeom>
          <a:ln w="12700">
            <a:miter lim="400000"/>
          </a:ln>
        </p:spPr>
      </p:pic>
      <p:pic>
        <p:nvPicPr>
          <p:cNvPr id="2879" name="Vector" descr="Vector"/>
          <p:cNvPicPr>
            <a:picLocks noChangeAspect="1"/>
          </p:cNvPicPr>
          <p:nvPr/>
        </p:nvPicPr>
        <p:blipFill>
          <a:blip r:embed="rId146">
            <a:extLst/>
          </a:blip>
          <a:stretch>
            <a:fillRect/>
          </a:stretch>
        </p:blipFill>
        <p:spPr>
          <a:xfrm>
            <a:off x="19857138" y="8488164"/>
            <a:ext cx="76202" cy="50801"/>
          </a:xfrm>
          <a:prstGeom prst="rect">
            <a:avLst/>
          </a:prstGeom>
          <a:ln w="12700">
            <a:miter lim="400000"/>
          </a:ln>
        </p:spPr>
      </p:pic>
      <p:pic>
        <p:nvPicPr>
          <p:cNvPr id="2880" name="Vector" descr="Vector"/>
          <p:cNvPicPr>
            <a:picLocks noChangeAspect="1"/>
          </p:cNvPicPr>
          <p:nvPr/>
        </p:nvPicPr>
        <p:blipFill>
          <a:blip r:embed="rId147">
            <a:extLst/>
          </a:blip>
          <a:stretch>
            <a:fillRect/>
          </a:stretch>
        </p:blipFill>
        <p:spPr>
          <a:xfrm>
            <a:off x="20315882" y="8682235"/>
            <a:ext cx="88936" cy="152401"/>
          </a:xfrm>
          <a:prstGeom prst="rect">
            <a:avLst/>
          </a:prstGeom>
          <a:ln w="12700">
            <a:miter lim="400000"/>
          </a:ln>
        </p:spPr>
      </p:pic>
      <p:pic>
        <p:nvPicPr>
          <p:cNvPr id="2881" name="Vector" descr="Vector"/>
          <p:cNvPicPr>
            <a:picLocks noChangeAspect="1"/>
          </p:cNvPicPr>
          <p:nvPr/>
        </p:nvPicPr>
        <p:blipFill>
          <a:blip r:embed="rId148">
            <a:extLst/>
          </a:blip>
          <a:stretch>
            <a:fillRect/>
          </a:stretch>
        </p:blipFill>
        <p:spPr>
          <a:xfrm>
            <a:off x="20421480" y="8786911"/>
            <a:ext cx="101628" cy="76201"/>
          </a:xfrm>
          <a:prstGeom prst="rect">
            <a:avLst/>
          </a:prstGeom>
          <a:ln w="12700">
            <a:miter lim="400000"/>
          </a:ln>
        </p:spPr>
      </p:pic>
      <p:pic>
        <p:nvPicPr>
          <p:cNvPr id="2882" name="Vector" descr="Vector"/>
          <p:cNvPicPr>
            <a:picLocks noChangeAspect="1"/>
          </p:cNvPicPr>
          <p:nvPr/>
        </p:nvPicPr>
        <p:blipFill>
          <a:blip r:embed="rId149">
            <a:extLst/>
          </a:blip>
          <a:stretch>
            <a:fillRect/>
          </a:stretch>
        </p:blipFill>
        <p:spPr>
          <a:xfrm>
            <a:off x="20526912" y="8838207"/>
            <a:ext cx="101623" cy="88901"/>
          </a:xfrm>
          <a:prstGeom prst="rect">
            <a:avLst/>
          </a:prstGeom>
          <a:ln w="12700">
            <a:miter lim="400000"/>
          </a:ln>
        </p:spPr>
      </p:pic>
      <p:pic>
        <p:nvPicPr>
          <p:cNvPr id="2883" name="Vector" descr="Vector"/>
          <p:cNvPicPr>
            <a:picLocks noChangeAspect="1"/>
          </p:cNvPicPr>
          <p:nvPr/>
        </p:nvPicPr>
        <p:blipFill>
          <a:blip r:embed="rId150">
            <a:extLst/>
          </a:blip>
          <a:stretch>
            <a:fillRect/>
          </a:stretch>
        </p:blipFill>
        <p:spPr>
          <a:xfrm>
            <a:off x="20662563" y="8894266"/>
            <a:ext cx="63518" cy="101601"/>
          </a:xfrm>
          <a:prstGeom prst="rect">
            <a:avLst/>
          </a:prstGeom>
          <a:ln w="12700">
            <a:miter lim="400000"/>
          </a:ln>
        </p:spPr>
      </p:pic>
      <p:pic>
        <p:nvPicPr>
          <p:cNvPr id="2884" name="Vector" descr="Vector"/>
          <p:cNvPicPr>
            <a:picLocks noChangeAspect="1"/>
          </p:cNvPicPr>
          <p:nvPr/>
        </p:nvPicPr>
        <p:blipFill>
          <a:blip r:embed="rId151">
            <a:extLst/>
          </a:blip>
          <a:stretch>
            <a:fillRect/>
          </a:stretch>
        </p:blipFill>
        <p:spPr>
          <a:xfrm>
            <a:off x="20599834" y="8954392"/>
            <a:ext cx="88909" cy="63501"/>
          </a:xfrm>
          <a:prstGeom prst="rect">
            <a:avLst/>
          </a:prstGeom>
          <a:ln w="12700">
            <a:miter lim="400000"/>
          </a:ln>
        </p:spPr>
      </p:pic>
      <p:pic>
        <p:nvPicPr>
          <p:cNvPr id="2885" name="Vector" descr="Vector"/>
          <p:cNvPicPr>
            <a:picLocks noChangeAspect="1"/>
          </p:cNvPicPr>
          <p:nvPr/>
        </p:nvPicPr>
        <p:blipFill>
          <a:blip r:embed="rId152">
            <a:extLst/>
          </a:blip>
          <a:stretch>
            <a:fillRect/>
          </a:stretch>
        </p:blipFill>
        <p:spPr>
          <a:xfrm>
            <a:off x="20689464" y="9017594"/>
            <a:ext cx="76210" cy="63501"/>
          </a:xfrm>
          <a:prstGeom prst="rect">
            <a:avLst/>
          </a:prstGeom>
          <a:ln w="12700">
            <a:miter lim="400000"/>
          </a:ln>
        </p:spPr>
      </p:pic>
      <p:pic>
        <p:nvPicPr>
          <p:cNvPr id="2886" name="Vector" descr="Vector"/>
          <p:cNvPicPr>
            <a:picLocks noChangeAspect="1"/>
          </p:cNvPicPr>
          <p:nvPr/>
        </p:nvPicPr>
        <p:blipFill>
          <a:blip r:embed="rId153">
            <a:extLst/>
          </a:blip>
          <a:stretch>
            <a:fillRect/>
          </a:stretch>
        </p:blipFill>
        <p:spPr>
          <a:xfrm>
            <a:off x="20420279" y="8846839"/>
            <a:ext cx="114314" cy="101601"/>
          </a:xfrm>
          <a:prstGeom prst="rect">
            <a:avLst/>
          </a:prstGeom>
          <a:ln w="12700">
            <a:miter lim="400000"/>
          </a:ln>
        </p:spPr>
      </p:pic>
      <p:pic>
        <p:nvPicPr>
          <p:cNvPr id="2887" name="Vector" descr="Vector"/>
          <p:cNvPicPr>
            <a:picLocks noChangeAspect="1"/>
          </p:cNvPicPr>
          <p:nvPr/>
        </p:nvPicPr>
        <p:blipFill>
          <a:blip r:embed="rId154">
            <a:extLst/>
          </a:blip>
          <a:stretch>
            <a:fillRect/>
          </a:stretch>
        </p:blipFill>
        <p:spPr>
          <a:xfrm>
            <a:off x="17730026" y="7889675"/>
            <a:ext cx="596793" cy="762100"/>
          </a:xfrm>
          <a:prstGeom prst="rect">
            <a:avLst/>
          </a:prstGeom>
          <a:ln w="12700">
            <a:miter lim="400000"/>
          </a:ln>
        </p:spPr>
      </p:pic>
      <p:pic>
        <p:nvPicPr>
          <p:cNvPr id="2888" name="Vector" descr="Vector"/>
          <p:cNvPicPr>
            <a:picLocks noChangeAspect="1"/>
          </p:cNvPicPr>
          <p:nvPr/>
        </p:nvPicPr>
        <p:blipFill>
          <a:blip r:embed="rId155">
            <a:extLst/>
          </a:blip>
          <a:stretch>
            <a:fillRect/>
          </a:stretch>
        </p:blipFill>
        <p:spPr>
          <a:xfrm>
            <a:off x="17521434" y="8459985"/>
            <a:ext cx="101620" cy="114301"/>
          </a:xfrm>
          <a:prstGeom prst="rect">
            <a:avLst/>
          </a:prstGeom>
          <a:ln w="12700">
            <a:miter lim="400000"/>
          </a:ln>
        </p:spPr>
      </p:pic>
      <p:pic>
        <p:nvPicPr>
          <p:cNvPr id="2889" name="Vector" descr="Vector"/>
          <p:cNvPicPr>
            <a:picLocks noChangeAspect="1"/>
          </p:cNvPicPr>
          <p:nvPr/>
        </p:nvPicPr>
        <p:blipFill>
          <a:blip r:embed="rId156">
            <a:extLst/>
          </a:blip>
          <a:stretch>
            <a:fillRect/>
          </a:stretch>
        </p:blipFill>
        <p:spPr>
          <a:xfrm>
            <a:off x="17648739" y="8528942"/>
            <a:ext cx="63504" cy="50801"/>
          </a:xfrm>
          <a:prstGeom prst="rect">
            <a:avLst/>
          </a:prstGeom>
          <a:ln w="12700">
            <a:miter lim="400000"/>
          </a:ln>
        </p:spPr>
      </p:pic>
      <p:pic>
        <p:nvPicPr>
          <p:cNvPr id="2890" name="Vector" descr="Vector"/>
          <p:cNvPicPr>
            <a:picLocks noChangeAspect="1"/>
          </p:cNvPicPr>
          <p:nvPr/>
        </p:nvPicPr>
        <p:blipFill>
          <a:blip r:embed="rId157">
            <a:extLst/>
          </a:blip>
          <a:stretch>
            <a:fillRect/>
          </a:stretch>
        </p:blipFill>
        <p:spPr>
          <a:xfrm>
            <a:off x="16980814" y="8177906"/>
            <a:ext cx="63511" cy="50801"/>
          </a:xfrm>
          <a:prstGeom prst="rect">
            <a:avLst/>
          </a:prstGeom>
          <a:ln w="12700">
            <a:miter lim="400000"/>
          </a:ln>
        </p:spPr>
      </p:pic>
      <p:pic>
        <p:nvPicPr>
          <p:cNvPr id="2891" name="Vector" descr="Vector"/>
          <p:cNvPicPr>
            <a:picLocks noChangeAspect="1"/>
          </p:cNvPicPr>
          <p:nvPr/>
        </p:nvPicPr>
        <p:blipFill>
          <a:blip r:embed="rId158">
            <a:extLst/>
          </a:blip>
          <a:stretch>
            <a:fillRect/>
          </a:stretch>
        </p:blipFill>
        <p:spPr>
          <a:xfrm>
            <a:off x="17061037" y="8270874"/>
            <a:ext cx="63511" cy="76201"/>
          </a:xfrm>
          <a:prstGeom prst="rect">
            <a:avLst/>
          </a:prstGeom>
          <a:ln w="12700">
            <a:miter lim="400000"/>
          </a:ln>
        </p:spPr>
      </p:pic>
      <p:pic>
        <p:nvPicPr>
          <p:cNvPr id="2892" name="Vector" descr="Vector"/>
          <p:cNvPicPr>
            <a:picLocks noChangeAspect="1"/>
          </p:cNvPicPr>
          <p:nvPr/>
        </p:nvPicPr>
        <p:blipFill>
          <a:blip r:embed="rId159">
            <a:extLst/>
          </a:blip>
          <a:stretch>
            <a:fillRect/>
          </a:stretch>
        </p:blipFill>
        <p:spPr>
          <a:xfrm>
            <a:off x="17147913" y="8429328"/>
            <a:ext cx="50798" cy="63501"/>
          </a:xfrm>
          <a:prstGeom prst="rect">
            <a:avLst/>
          </a:prstGeom>
          <a:ln w="12700">
            <a:miter lim="400000"/>
          </a:ln>
        </p:spPr>
      </p:pic>
      <p:pic>
        <p:nvPicPr>
          <p:cNvPr id="2893" name="Vector" descr="Vector"/>
          <p:cNvPicPr>
            <a:picLocks noChangeAspect="1"/>
          </p:cNvPicPr>
          <p:nvPr/>
        </p:nvPicPr>
        <p:blipFill>
          <a:blip r:embed="rId160">
            <a:extLst/>
          </a:blip>
          <a:stretch>
            <a:fillRect/>
          </a:stretch>
        </p:blipFill>
        <p:spPr>
          <a:xfrm>
            <a:off x="17123722" y="8365032"/>
            <a:ext cx="38105" cy="63501"/>
          </a:xfrm>
          <a:prstGeom prst="rect">
            <a:avLst/>
          </a:prstGeom>
          <a:ln w="12700">
            <a:miter lim="400000"/>
          </a:ln>
        </p:spPr>
      </p:pic>
      <p:pic>
        <p:nvPicPr>
          <p:cNvPr id="2894" name="Vector" descr="Vector"/>
          <p:cNvPicPr>
            <a:picLocks noChangeAspect="1"/>
          </p:cNvPicPr>
          <p:nvPr/>
        </p:nvPicPr>
        <p:blipFill>
          <a:blip r:embed="rId161">
            <a:extLst/>
          </a:blip>
          <a:stretch>
            <a:fillRect/>
          </a:stretch>
        </p:blipFill>
        <p:spPr>
          <a:xfrm>
            <a:off x="17196554" y="8494514"/>
            <a:ext cx="63524" cy="101601"/>
          </a:xfrm>
          <a:prstGeom prst="rect">
            <a:avLst/>
          </a:prstGeom>
          <a:ln w="12700">
            <a:miter lim="400000"/>
          </a:ln>
        </p:spPr>
      </p:pic>
      <p:pic>
        <p:nvPicPr>
          <p:cNvPr id="2895" name="Vector" descr="Vector"/>
          <p:cNvPicPr>
            <a:picLocks noChangeAspect="1"/>
          </p:cNvPicPr>
          <p:nvPr/>
        </p:nvPicPr>
        <p:blipFill>
          <a:blip r:embed="rId162">
            <a:extLst/>
          </a:blip>
          <a:stretch>
            <a:fillRect/>
          </a:stretch>
        </p:blipFill>
        <p:spPr>
          <a:xfrm>
            <a:off x="17541240" y="8742362"/>
            <a:ext cx="584236" cy="203002"/>
          </a:xfrm>
          <a:prstGeom prst="rect">
            <a:avLst/>
          </a:prstGeom>
          <a:ln w="12700">
            <a:miter lim="400000"/>
          </a:ln>
        </p:spPr>
      </p:pic>
      <p:pic>
        <p:nvPicPr>
          <p:cNvPr id="2896" name="Vector" descr="Vector"/>
          <p:cNvPicPr>
            <a:picLocks noChangeAspect="1"/>
          </p:cNvPicPr>
          <p:nvPr/>
        </p:nvPicPr>
        <p:blipFill>
          <a:blip r:embed="rId163">
            <a:extLst/>
          </a:blip>
          <a:stretch>
            <a:fillRect/>
          </a:stretch>
        </p:blipFill>
        <p:spPr>
          <a:xfrm>
            <a:off x="18130882" y="8891488"/>
            <a:ext cx="63502" cy="63501"/>
          </a:xfrm>
          <a:prstGeom prst="rect">
            <a:avLst/>
          </a:prstGeom>
          <a:ln w="12700">
            <a:miter lim="400000"/>
          </a:ln>
        </p:spPr>
      </p:pic>
      <p:pic>
        <p:nvPicPr>
          <p:cNvPr id="2897" name="Vector" descr="Vector"/>
          <p:cNvPicPr>
            <a:picLocks noChangeAspect="1"/>
          </p:cNvPicPr>
          <p:nvPr/>
        </p:nvPicPr>
        <p:blipFill>
          <a:blip r:embed="rId164">
            <a:extLst/>
          </a:blip>
          <a:stretch>
            <a:fillRect/>
          </a:stretch>
        </p:blipFill>
        <p:spPr>
          <a:xfrm>
            <a:off x="18196934" y="8879185"/>
            <a:ext cx="126998" cy="76201"/>
          </a:xfrm>
          <a:prstGeom prst="rect">
            <a:avLst/>
          </a:prstGeom>
          <a:ln w="12700">
            <a:miter lim="400000"/>
          </a:ln>
        </p:spPr>
      </p:pic>
      <p:pic>
        <p:nvPicPr>
          <p:cNvPr id="2898" name="Vector" descr="Vector"/>
          <p:cNvPicPr>
            <a:picLocks noChangeAspect="1"/>
          </p:cNvPicPr>
          <p:nvPr/>
        </p:nvPicPr>
        <p:blipFill>
          <a:blip r:embed="rId165">
            <a:extLst/>
          </a:blip>
          <a:stretch>
            <a:fillRect/>
          </a:stretch>
        </p:blipFill>
        <p:spPr>
          <a:xfrm>
            <a:off x="18303175" y="8959850"/>
            <a:ext cx="114315" cy="88901"/>
          </a:xfrm>
          <a:prstGeom prst="rect">
            <a:avLst/>
          </a:prstGeom>
          <a:ln w="12700">
            <a:miter lim="400000"/>
          </a:ln>
        </p:spPr>
      </p:pic>
      <p:pic>
        <p:nvPicPr>
          <p:cNvPr id="2899" name="Vector" descr="Vector"/>
          <p:cNvPicPr>
            <a:picLocks noChangeAspect="1"/>
          </p:cNvPicPr>
          <p:nvPr/>
        </p:nvPicPr>
        <p:blipFill>
          <a:blip r:embed="rId166">
            <a:extLst/>
          </a:blip>
          <a:stretch>
            <a:fillRect/>
          </a:stretch>
        </p:blipFill>
        <p:spPr>
          <a:xfrm>
            <a:off x="18339575" y="8891885"/>
            <a:ext cx="152397" cy="63501"/>
          </a:xfrm>
          <a:prstGeom prst="rect">
            <a:avLst/>
          </a:prstGeom>
          <a:ln w="12700">
            <a:miter lim="400000"/>
          </a:ln>
        </p:spPr>
      </p:pic>
      <p:pic>
        <p:nvPicPr>
          <p:cNvPr id="2900" name="Vector" descr="Vector"/>
          <p:cNvPicPr>
            <a:picLocks noChangeAspect="1"/>
          </p:cNvPicPr>
          <p:nvPr/>
        </p:nvPicPr>
        <p:blipFill>
          <a:blip r:embed="rId167">
            <a:extLst/>
          </a:blip>
          <a:stretch>
            <a:fillRect/>
          </a:stretch>
        </p:blipFill>
        <p:spPr>
          <a:xfrm>
            <a:off x="18501066" y="8881665"/>
            <a:ext cx="152397" cy="63501"/>
          </a:xfrm>
          <a:prstGeom prst="rect">
            <a:avLst/>
          </a:prstGeom>
          <a:ln w="12700">
            <a:miter lim="400000"/>
          </a:ln>
        </p:spPr>
      </p:pic>
      <p:pic>
        <p:nvPicPr>
          <p:cNvPr id="2901" name="Vector" descr="Vector"/>
          <p:cNvPicPr>
            <a:picLocks noChangeAspect="1"/>
          </p:cNvPicPr>
          <p:nvPr/>
        </p:nvPicPr>
        <p:blipFill>
          <a:blip r:embed="rId168">
            <a:extLst/>
          </a:blip>
          <a:stretch>
            <a:fillRect/>
          </a:stretch>
        </p:blipFill>
        <p:spPr>
          <a:xfrm>
            <a:off x="18677385" y="8845450"/>
            <a:ext cx="76190" cy="50801"/>
          </a:xfrm>
          <a:prstGeom prst="rect">
            <a:avLst/>
          </a:prstGeom>
          <a:ln w="12700">
            <a:miter lim="400000"/>
          </a:ln>
        </p:spPr>
      </p:pic>
      <p:pic>
        <p:nvPicPr>
          <p:cNvPr id="2902" name="Vector" descr="Vector"/>
          <p:cNvPicPr>
            <a:picLocks noChangeAspect="1"/>
          </p:cNvPicPr>
          <p:nvPr/>
        </p:nvPicPr>
        <p:blipFill>
          <a:blip r:embed="rId169">
            <a:extLst/>
          </a:blip>
          <a:stretch>
            <a:fillRect/>
          </a:stretch>
        </p:blipFill>
        <p:spPr>
          <a:xfrm>
            <a:off x="18515990" y="8895160"/>
            <a:ext cx="266652" cy="190599"/>
          </a:xfrm>
          <a:prstGeom prst="rect">
            <a:avLst/>
          </a:prstGeom>
          <a:ln w="12700">
            <a:miter lim="400000"/>
          </a:ln>
        </p:spPr>
      </p:pic>
      <p:pic>
        <p:nvPicPr>
          <p:cNvPr id="2903" name="Vector" descr="Vector"/>
          <p:cNvPicPr>
            <a:picLocks noChangeAspect="1"/>
          </p:cNvPicPr>
          <p:nvPr/>
        </p:nvPicPr>
        <p:blipFill>
          <a:blip r:embed="rId170">
            <a:extLst/>
          </a:blip>
          <a:stretch>
            <a:fillRect/>
          </a:stretch>
        </p:blipFill>
        <p:spPr>
          <a:xfrm>
            <a:off x="18961135" y="8821539"/>
            <a:ext cx="76204" cy="88901"/>
          </a:xfrm>
          <a:prstGeom prst="rect">
            <a:avLst/>
          </a:prstGeom>
          <a:ln w="12700">
            <a:miter lim="400000"/>
          </a:ln>
        </p:spPr>
      </p:pic>
      <p:pic>
        <p:nvPicPr>
          <p:cNvPr id="2904" name="Vector" descr="Vector"/>
          <p:cNvPicPr>
            <a:picLocks noChangeAspect="1"/>
          </p:cNvPicPr>
          <p:nvPr/>
        </p:nvPicPr>
        <p:blipFill>
          <a:blip r:embed="rId171">
            <a:extLst/>
          </a:blip>
          <a:stretch>
            <a:fillRect/>
          </a:stretch>
        </p:blipFill>
        <p:spPr>
          <a:xfrm>
            <a:off x="19148333" y="8713192"/>
            <a:ext cx="63481" cy="114301"/>
          </a:xfrm>
          <a:prstGeom prst="rect">
            <a:avLst/>
          </a:prstGeom>
          <a:ln w="12700">
            <a:miter lim="400000"/>
          </a:ln>
        </p:spPr>
      </p:pic>
      <p:pic>
        <p:nvPicPr>
          <p:cNvPr id="2905" name="Vector" descr="Vector"/>
          <p:cNvPicPr>
            <a:picLocks noChangeAspect="1"/>
          </p:cNvPicPr>
          <p:nvPr/>
        </p:nvPicPr>
        <p:blipFill>
          <a:blip r:embed="rId172">
            <a:extLst/>
          </a:blip>
          <a:stretch>
            <a:fillRect/>
          </a:stretch>
        </p:blipFill>
        <p:spPr>
          <a:xfrm>
            <a:off x="18283373" y="8249146"/>
            <a:ext cx="393607" cy="508100"/>
          </a:xfrm>
          <a:prstGeom prst="rect">
            <a:avLst/>
          </a:prstGeom>
          <a:ln w="12700">
            <a:miter lim="400000"/>
          </a:ln>
        </p:spPr>
      </p:pic>
      <p:pic>
        <p:nvPicPr>
          <p:cNvPr id="2906" name="Vector" descr="Vector"/>
          <p:cNvPicPr>
            <a:picLocks noChangeAspect="1"/>
          </p:cNvPicPr>
          <p:nvPr/>
        </p:nvPicPr>
        <p:blipFill>
          <a:blip r:embed="rId173">
            <a:extLst/>
          </a:blip>
          <a:stretch>
            <a:fillRect/>
          </a:stretch>
        </p:blipFill>
        <p:spPr>
          <a:xfrm>
            <a:off x="18519816" y="8446789"/>
            <a:ext cx="63512" cy="63501"/>
          </a:xfrm>
          <a:prstGeom prst="rect">
            <a:avLst/>
          </a:prstGeom>
          <a:ln w="12700">
            <a:miter lim="400000"/>
          </a:ln>
        </p:spPr>
      </p:pic>
      <p:pic>
        <p:nvPicPr>
          <p:cNvPr id="2907" name="Vector" descr="Vector"/>
          <p:cNvPicPr>
            <a:picLocks noChangeAspect="1"/>
          </p:cNvPicPr>
          <p:nvPr/>
        </p:nvPicPr>
        <p:blipFill>
          <a:blip r:embed="rId174">
            <a:extLst/>
          </a:blip>
          <a:stretch>
            <a:fillRect/>
          </a:stretch>
        </p:blipFill>
        <p:spPr>
          <a:xfrm>
            <a:off x="18494943" y="8658424"/>
            <a:ext cx="63499" cy="88901"/>
          </a:xfrm>
          <a:prstGeom prst="rect">
            <a:avLst/>
          </a:prstGeom>
          <a:ln w="12700">
            <a:miter lim="400000"/>
          </a:ln>
        </p:spPr>
      </p:pic>
      <p:pic>
        <p:nvPicPr>
          <p:cNvPr id="2908" name="Vector" descr="Vector"/>
          <p:cNvPicPr>
            <a:picLocks noChangeAspect="1"/>
          </p:cNvPicPr>
          <p:nvPr/>
        </p:nvPicPr>
        <p:blipFill>
          <a:blip r:embed="rId175">
            <a:extLst/>
          </a:blip>
          <a:stretch>
            <a:fillRect/>
          </a:stretch>
        </p:blipFill>
        <p:spPr>
          <a:xfrm>
            <a:off x="18602193" y="8466434"/>
            <a:ext cx="114301" cy="63501"/>
          </a:xfrm>
          <a:prstGeom prst="rect">
            <a:avLst/>
          </a:prstGeom>
          <a:ln w="12700">
            <a:miter lim="400000"/>
          </a:ln>
        </p:spPr>
      </p:pic>
      <p:pic>
        <p:nvPicPr>
          <p:cNvPr id="2909" name="Vector" descr="Vector"/>
          <p:cNvPicPr>
            <a:picLocks noChangeAspect="1"/>
          </p:cNvPicPr>
          <p:nvPr/>
        </p:nvPicPr>
        <p:blipFill>
          <a:blip r:embed="rId176">
            <a:extLst/>
          </a:blip>
          <a:stretch>
            <a:fillRect/>
          </a:stretch>
        </p:blipFill>
        <p:spPr>
          <a:xfrm>
            <a:off x="18697554" y="8560096"/>
            <a:ext cx="88911" cy="76201"/>
          </a:xfrm>
          <a:prstGeom prst="rect">
            <a:avLst/>
          </a:prstGeom>
          <a:ln w="12700">
            <a:miter lim="400000"/>
          </a:ln>
        </p:spPr>
      </p:pic>
      <p:pic>
        <p:nvPicPr>
          <p:cNvPr id="2910" name="Vector" descr="Vector"/>
          <p:cNvPicPr>
            <a:picLocks noChangeAspect="1"/>
          </p:cNvPicPr>
          <p:nvPr/>
        </p:nvPicPr>
        <p:blipFill>
          <a:blip r:embed="rId177">
            <a:extLst/>
          </a:blip>
          <a:stretch>
            <a:fillRect/>
          </a:stretch>
        </p:blipFill>
        <p:spPr>
          <a:xfrm>
            <a:off x="18792341" y="8541246"/>
            <a:ext cx="203217" cy="88803"/>
          </a:xfrm>
          <a:prstGeom prst="rect">
            <a:avLst/>
          </a:prstGeom>
          <a:ln w="12700">
            <a:miter lim="400000"/>
          </a:ln>
        </p:spPr>
      </p:pic>
      <p:pic>
        <p:nvPicPr>
          <p:cNvPr id="2911" name="Vector" descr="Vector"/>
          <p:cNvPicPr>
            <a:picLocks noChangeAspect="1"/>
          </p:cNvPicPr>
          <p:nvPr/>
        </p:nvPicPr>
        <p:blipFill>
          <a:blip r:embed="rId178">
            <a:extLst/>
          </a:blip>
          <a:stretch>
            <a:fillRect/>
          </a:stretch>
        </p:blipFill>
        <p:spPr>
          <a:xfrm>
            <a:off x="18902319" y="8476654"/>
            <a:ext cx="63503" cy="38101"/>
          </a:xfrm>
          <a:prstGeom prst="rect">
            <a:avLst/>
          </a:prstGeom>
          <a:ln w="12700">
            <a:miter lim="400000"/>
          </a:ln>
        </p:spPr>
      </p:pic>
      <p:pic>
        <p:nvPicPr>
          <p:cNvPr id="2912" name="Vector" descr="Vector"/>
          <p:cNvPicPr>
            <a:picLocks noChangeAspect="1"/>
          </p:cNvPicPr>
          <p:nvPr/>
        </p:nvPicPr>
        <p:blipFill>
          <a:blip r:embed="rId179">
            <a:extLst/>
          </a:blip>
          <a:stretch>
            <a:fillRect/>
          </a:stretch>
        </p:blipFill>
        <p:spPr>
          <a:xfrm>
            <a:off x="19224172" y="8407400"/>
            <a:ext cx="76211" cy="50800"/>
          </a:xfrm>
          <a:prstGeom prst="rect">
            <a:avLst/>
          </a:prstGeom>
          <a:ln w="12700">
            <a:miter lim="400000"/>
          </a:ln>
        </p:spPr>
      </p:pic>
      <p:pic>
        <p:nvPicPr>
          <p:cNvPr id="2913" name="Vector" descr="Vector"/>
          <p:cNvPicPr>
            <a:picLocks noChangeAspect="1"/>
          </p:cNvPicPr>
          <p:nvPr/>
        </p:nvPicPr>
        <p:blipFill>
          <a:blip r:embed="rId180">
            <a:extLst/>
          </a:blip>
          <a:stretch>
            <a:fillRect/>
          </a:stretch>
        </p:blipFill>
        <p:spPr>
          <a:xfrm>
            <a:off x="19220707" y="8467229"/>
            <a:ext cx="88902" cy="38101"/>
          </a:xfrm>
          <a:prstGeom prst="rect">
            <a:avLst/>
          </a:prstGeom>
          <a:ln w="12700">
            <a:miter lim="400000"/>
          </a:ln>
        </p:spPr>
      </p:pic>
      <p:pic>
        <p:nvPicPr>
          <p:cNvPr id="2914" name="Vector" descr="Vector"/>
          <p:cNvPicPr>
            <a:picLocks noChangeAspect="1"/>
          </p:cNvPicPr>
          <p:nvPr/>
        </p:nvPicPr>
        <p:blipFill>
          <a:blip r:embed="rId181">
            <a:extLst/>
          </a:blip>
          <a:stretch>
            <a:fillRect/>
          </a:stretch>
        </p:blipFill>
        <p:spPr>
          <a:xfrm>
            <a:off x="18942039" y="8363942"/>
            <a:ext cx="76205" cy="50801"/>
          </a:xfrm>
          <a:prstGeom prst="rect">
            <a:avLst/>
          </a:prstGeom>
          <a:ln w="12700">
            <a:miter lim="400000"/>
          </a:ln>
        </p:spPr>
      </p:pic>
      <p:pic>
        <p:nvPicPr>
          <p:cNvPr id="2915" name="Vector" descr="Vector"/>
          <p:cNvPicPr>
            <a:picLocks noChangeAspect="1"/>
          </p:cNvPicPr>
          <p:nvPr/>
        </p:nvPicPr>
        <p:blipFill>
          <a:blip r:embed="rId182">
            <a:extLst/>
          </a:blip>
          <a:stretch>
            <a:fillRect/>
          </a:stretch>
        </p:blipFill>
        <p:spPr>
          <a:xfrm>
            <a:off x="18776436" y="8444606"/>
            <a:ext cx="50809" cy="50801"/>
          </a:xfrm>
          <a:prstGeom prst="rect">
            <a:avLst/>
          </a:prstGeom>
          <a:ln w="12700">
            <a:miter lim="400000"/>
          </a:ln>
        </p:spPr>
      </p:pic>
      <p:pic>
        <p:nvPicPr>
          <p:cNvPr id="2916" name="Vector" descr="Vector"/>
          <p:cNvPicPr>
            <a:picLocks noChangeAspect="1"/>
          </p:cNvPicPr>
          <p:nvPr/>
        </p:nvPicPr>
        <p:blipFill>
          <a:blip r:embed="rId183">
            <a:extLst/>
          </a:blip>
          <a:stretch>
            <a:fillRect/>
          </a:stretch>
        </p:blipFill>
        <p:spPr>
          <a:xfrm>
            <a:off x="18815048" y="8203207"/>
            <a:ext cx="50801" cy="50801"/>
          </a:xfrm>
          <a:prstGeom prst="rect">
            <a:avLst/>
          </a:prstGeom>
          <a:ln w="12700">
            <a:miter lim="400000"/>
          </a:ln>
        </p:spPr>
      </p:pic>
      <p:pic>
        <p:nvPicPr>
          <p:cNvPr id="2917" name="Vector" descr="Vector"/>
          <p:cNvPicPr>
            <a:picLocks noChangeAspect="1"/>
          </p:cNvPicPr>
          <p:nvPr/>
        </p:nvPicPr>
        <p:blipFill>
          <a:blip r:embed="rId184">
            <a:extLst/>
          </a:blip>
          <a:stretch>
            <a:fillRect/>
          </a:stretch>
        </p:blipFill>
        <p:spPr>
          <a:xfrm>
            <a:off x="18773142" y="8245771"/>
            <a:ext cx="50790" cy="76201"/>
          </a:xfrm>
          <a:prstGeom prst="rect">
            <a:avLst/>
          </a:prstGeom>
          <a:ln w="12700">
            <a:miter lim="400000"/>
          </a:ln>
        </p:spPr>
      </p:pic>
      <p:pic>
        <p:nvPicPr>
          <p:cNvPr id="2918" name="Vector" descr="Vector"/>
          <p:cNvPicPr>
            <a:picLocks noChangeAspect="1"/>
          </p:cNvPicPr>
          <p:nvPr/>
        </p:nvPicPr>
        <p:blipFill>
          <a:blip r:embed="rId185">
            <a:extLst/>
          </a:blip>
          <a:stretch>
            <a:fillRect/>
          </a:stretch>
        </p:blipFill>
        <p:spPr>
          <a:xfrm>
            <a:off x="18770170" y="8270675"/>
            <a:ext cx="101561" cy="177801"/>
          </a:xfrm>
          <a:prstGeom prst="rect">
            <a:avLst/>
          </a:prstGeom>
          <a:ln w="12700">
            <a:miter lim="400000"/>
          </a:ln>
        </p:spPr>
      </p:pic>
      <p:pic>
        <p:nvPicPr>
          <p:cNvPr id="2919" name="Vector" descr="Vector"/>
          <p:cNvPicPr>
            <a:picLocks noChangeAspect="1"/>
          </p:cNvPicPr>
          <p:nvPr/>
        </p:nvPicPr>
        <p:blipFill>
          <a:blip r:embed="rId186">
            <a:extLst/>
          </a:blip>
          <a:stretch>
            <a:fillRect/>
          </a:stretch>
        </p:blipFill>
        <p:spPr>
          <a:xfrm>
            <a:off x="18192832" y="7573267"/>
            <a:ext cx="203114" cy="279500"/>
          </a:xfrm>
          <a:prstGeom prst="rect">
            <a:avLst/>
          </a:prstGeom>
          <a:ln w="12700">
            <a:miter lim="400000"/>
          </a:ln>
        </p:spPr>
      </p:pic>
      <p:pic>
        <p:nvPicPr>
          <p:cNvPr id="2920" name="Vector" descr="Vector"/>
          <p:cNvPicPr>
            <a:picLocks noChangeAspect="1"/>
          </p:cNvPicPr>
          <p:nvPr/>
        </p:nvPicPr>
        <p:blipFill>
          <a:blip r:embed="rId187">
            <a:extLst/>
          </a:blip>
          <a:stretch>
            <a:fillRect/>
          </a:stretch>
        </p:blipFill>
        <p:spPr>
          <a:xfrm>
            <a:off x="18731079" y="8073728"/>
            <a:ext cx="38119" cy="76201"/>
          </a:xfrm>
          <a:prstGeom prst="rect">
            <a:avLst/>
          </a:prstGeom>
          <a:ln w="12700">
            <a:miter lim="400000"/>
          </a:ln>
        </p:spPr>
      </p:pic>
      <p:pic>
        <p:nvPicPr>
          <p:cNvPr id="2921" name="Vector" descr="Vector"/>
          <p:cNvPicPr>
            <a:picLocks noChangeAspect="1"/>
          </p:cNvPicPr>
          <p:nvPr/>
        </p:nvPicPr>
        <p:blipFill>
          <a:blip r:embed="rId188">
            <a:extLst/>
          </a:blip>
          <a:stretch>
            <a:fillRect/>
          </a:stretch>
        </p:blipFill>
        <p:spPr>
          <a:xfrm>
            <a:off x="18462152" y="7935415"/>
            <a:ext cx="38101" cy="38101"/>
          </a:xfrm>
          <a:prstGeom prst="rect">
            <a:avLst/>
          </a:prstGeom>
          <a:ln w="12700">
            <a:miter lim="400000"/>
          </a:ln>
        </p:spPr>
      </p:pic>
      <p:pic>
        <p:nvPicPr>
          <p:cNvPr id="2922" name="Vector" descr="Vector"/>
          <p:cNvPicPr>
            <a:picLocks noChangeAspect="1"/>
          </p:cNvPicPr>
          <p:nvPr/>
        </p:nvPicPr>
        <p:blipFill>
          <a:blip r:embed="rId189">
            <a:extLst/>
          </a:blip>
          <a:stretch>
            <a:fillRect/>
          </a:stretch>
        </p:blipFill>
        <p:spPr>
          <a:xfrm>
            <a:off x="18396125" y="7977782"/>
            <a:ext cx="63497" cy="63501"/>
          </a:xfrm>
          <a:prstGeom prst="rect">
            <a:avLst/>
          </a:prstGeom>
          <a:ln w="12700">
            <a:miter lim="400000"/>
          </a:ln>
        </p:spPr>
      </p:pic>
      <p:pic>
        <p:nvPicPr>
          <p:cNvPr id="2923" name="Vector" descr="Vector"/>
          <p:cNvPicPr>
            <a:picLocks noChangeAspect="1"/>
          </p:cNvPicPr>
          <p:nvPr/>
        </p:nvPicPr>
        <p:blipFill>
          <a:blip r:embed="rId190">
            <a:extLst/>
          </a:blip>
          <a:stretch>
            <a:fillRect/>
          </a:stretch>
        </p:blipFill>
        <p:spPr>
          <a:xfrm>
            <a:off x="18340480" y="8023424"/>
            <a:ext cx="50790" cy="63501"/>
          </a:xfrm>
          <a:prstGeom prst="rect">
            <a:avLst/>
          </a:prstGeom>
          <a:ln w="12700">
            <a:miter lim="400000"/>
          </a:ln>
        </p:spPr>
      </p:pic>
      <p:pic>
        <p:nvPicPr>
          <p:cNvPr id="2924" name="Vector" descr="Vector"/>
          <p:cNvPicPr>
            <a:picLocks noChangeAspect="1"/>
          </p:cNvPicPr>
          <p:nvPr/>
        </p:nvPicPr>
        <p:blipFill>
          <a:blip r:embed="rId191">
            <a:extLst/>
          </a:blip>
          <a:stretch>
            <a:fillRect/>
          </a:stretch>
        </p:blipFill>
        <p:spPr>
          <a:xfrm>
            <a:off x="18478377" y="7729537"/>
            <a:ext cx="279408" cy="292101"/>
          </a:xfrm>
          <a:prstGeom prst="rect">
            <a:avLst/>
          </a:prstGeom>
          <a:ln w="12700">
            <a:miter lim="400000"/>
          </a:ln>
        </p:spPr>
      </p:pic>
      <p:pic>
        <p:nvPicPr>
          <p:cNvPr id="2925" name="Vector" descr="Vector"/>
          <p:cNvPicPr>
            <a:picLocks noChangeAspect="1"/>
          </p:cNvPicPr>
          <p:nvPr/>
        </p:nvPicPr>
        <p:blipFill>
          <a:blip r:embed="rId192">
            <a:extLst/>
          </a:blip>
          <a:stretch>
            <a:fillRect/>
          </a:stretch>
        </p:blipFill>
        <p:spPr>
          <a:xfrm>
            <a:off x="18373825" y="7503318"/>
            <a:ext cx="88917" cy="101601"/>
          </a:xfrm>
          <a:prstGeom prst="rect">
            <a:avLst/>
          </a:prstGeom>
          <a:ln w="12700">
            <a:miter lim="400000"/>
          </a:ln>
        </p:spPr>
      </p:pic>
      <p:pic>
        <p:nvPicPr>
          <p:cNvPr id="2926" name="Vector" descr="Vector"/>
          <p:cNvPicPr>
            <a:picLocks noChangeAspect="1"/>
          </p:cNvPicPr>
          <p:nvPr/>
        </p:nvPicPr>
        <p:blipFill>
          <a:blip r:embed="rId193">
            <a:extLst/>
          </a:blip>
          <a:stretch>
            <a:fillRect/>
          </a:stretch>
        </p:blipFill>
        <p:spPr>
          <a:xfrm>
            <a:off x="18465572" y="7605711"/>
            <a:ext cx="88909" cy="114301"/>
          </a:xfrm>
          <a:prstGeom prst="rect">
            <a:avLst/>
          </a:prstGeom>
          <a:ln w="12700">
            <a:miter lim="400000"/>
          </a:ln>
        </p:spPr>
      </p:pic>
      <p:pic>
        <p:nvPicPr>
          <p:cNvPr id="2927" name="Vector" descr="Vector"/>
          <p:cNvPicPr>
            <a:picLocks noChangeAspect="1"/>
          </p:cNvPicPr>
          <p:nvPr/>
        </p:nvPicPr>
        <p:blipFill>
          <a:blip r:embed="rId194">
            <a:extLst/>
          </a:blip>
          <a:stretch>
            <a:fillRect/>
          </a:stretch>
        </p:blipFill>
        <p:spPr>
          <a:xfrm>
            <a:off x="18340602" y="7175598"/>
            <a:ext cx="279472" cy="380902"/>
          </a:xfrm>
          <a:prstGeom prst="rect">
            <a:avLst/>
          </a:prstGeom>
          <a:ln w="12700">
            <a:miter lim="400000"/>
          </a:ln>
        </p:spPr>
      </p:pic>
      <p:pic>
        <p:nvPicPr>
          <p:cNvPr id="2928" name="Vector" descr="Vector"/>
          <p:cNvPicPr>
            <a:picLocks noChangeAspect="1"/>
          </p:cNvPicPr>
          <p:nvPr/>
        </p:nvPicPr>
        <p:blipFill>
          <a:blip r:embed="rId195">
            <a:extLst/>
          </a:blip>
          <a:stretch>
            <a:fillRect/>
          </a:stretch>
        </p:blipFill>
        <p:spPr>
          <a:xfrm>
            <a:off x="18500115" y="7671096"/>
            <a:ext cx="76179" cy="127001"/>
          </a:xfrm>
          <a:prstGeom prst="rect">
            <a:avLst/>
          </a:prstGeom>
          <a:ln w="12700">
            <a:miter lim="400000"/>
          </a:ln>
        </p:spPr>
      </p:pic>
      <p:pic>
        <p:nvPicPr>
          <p:cNvPr id="2929" name="Vector" descr="Vector"/>
          <p:cNvPicPr>
            <a:picLocks noChangeAspect="1"/>
          </p:cNvPicPr>
          <p:nvPr/>
        </p:nvPicPr>
        <p:blipFill>
          <a:blip r:embed="rId196">
            <a:extLst/>
          </a:blip>
          <a:stretch>
            <a:fillRect/>
          </a:stretch>
        </p:blipFill>
        <p:spPr>
          <a:xfrm>
            <a:off x="18576213" y="7718624"/>
            <a:ext cx="50794" cy="50801"/>
          </a:xfrm>
          <a:prstGeom prst="rect">
            <a:avLst/>
          </a:prstGeom>
          <a:ln w="12700">
            <a:miter lim="400000"/>
          </a:ln>
        </p:spPr>
      </p:pic>
      <p:pic>
        <p:nvPicPr>
          <p:cNvPr id="2930" name="Vector" descr="Vector"/>
          <p:cNvPicPr>
            <a:picLocks noChangeAspect="1"/>
          </p:cNvPicPr>
          <p:nvPr/>
        </p:nvPicPr>
        <p:blipFill>
          <a:blip r:embed="rId197">
            <a:extLst/>
          </a:blip>
          <a:stretch>
            <a:fillRect/>
          </a:stretch>
        </p:blipFill>
        <p:spPr>
          <a:xfrm>
            <a:off x="18605034" y="7638256"/>
            <a:ext cx="63519" cy="88901"/>
          </a:xfrm>
          <a:prstGeom prst="rect">
            <a:avLst/>
          </a:prstGeom>
          <a:ln w="12700">
            <a:miter lim="400000"/>
          </a:ln>
        </p:spPr>
      </p:pic>
      <p:pic>
        <p:nvPicPr>
          <p:cNvPr id="2931" name="Vector" descr="Vector"/>
          <p:cNvPicPr>
            <a:picLocks noChangeAspect="1"/>
          </p:cNvPicPr>
          <p:nvPr/>
        </p:nvPicPr>
        <p:blipFill>
          <a:blip r:embed="rId198">
            <a:extLst/>
          </a:blip>
          <a:stretch>
            <a:fillRect/>
          </a:stretch>
        </p:blipFill>
        <p:spPr>
          <a:xfrm>
            <a:off x="18606574" y="7562551"/>
            <a:ext cx="88921" cy="101601"/>
          </a:xfrm>
          <a:prstGeom prst="rect">
            <a:avLst/>
          </a:prstGeom>
          <a:ln w="12700">
            <a:miter lim="400000"/>
          </a:ln>
        </p:spPr>
      </p:pic>
      <p:pic>
        <p:nvPicPr>
          <p:cNvPr id="2932" name="Vector" descr="Vector"/>
          <p:cNvPicPr>
            <a:picLocks noChangeAspect="1"/>
          </p:cNvPicPr>
          <p:nvPr/>
        </p:nvPicPr>
        <p:blipFill>
          <a:blip r:embed="rId199">
            <a:extLst/>
          </a:blip>
          <a:stretch>
            <a:fillRect/>
          </a:stretch>
        </p:blipFill>
        <p:spPr>
          <a:xfrm>
            <a:off x="18536567" y="7572671"/>
            <a:ext cx="63511" cy="63501"/>
          </a:xfrm>
          <a:prstGeom prst="rect">
            <a:avLst/>
          </a:prstGeom>
          <a:ln w="12700">
            <a:miter lim="400000"/>
          </a:ln>
        </p:spPr>
      </p:pic>
      <p:pic>
        <p:nvPicPr>
          <p:cNvPr id="2933" name="Vector" descr="Vector"/>
          <p:cNvPicPr>
            <a:picLocks noChangeAspect="1"/>
          </p:cNvPicPr>
          <p:nvPr/>
        </p:nvPicPr>
        <p:blipFill>
          <a:blip r:embed="rId200">
            <a:extLst/>
          </a:blip>
          <a:stretch>
            <a:fillRect/>
          </a:stretch>
        </p:blipFill>
        <p:spPr>
          <a:xfrm>
            <a:off x="18557949" y="7644407"/>
            <a:ext cx="38069" cy="114301"/>
          </a:xfrm>
          <a:prstGeom prst="rect">
            <a:avLst/>
          </a:prstGeom>
          <a:ln w="12700">
            <a:miter lim="400000"/>
          </a:ln>
        </p:spPr>
      </p:pic>
      <p:pic>
        <p:nvPicPr>
          <p:cNvPr id="2934" name="Vector" descr="Vector"/>
          <p:cNvPicPr>
            <a:picLocks noChangeAspect="1"/>
          </p:cNvPicPr>
          <p:nvPr/>
        </p:nvPicPr>
        <p:blipFill>
          <a:blip r:embed="rId201">
            <a:extLst/>
          </a:blip>
          <a:stretch>
            <a:fillRect/>
          </a:stretch>
        </p:blipFill>
        <p:spPr>
          <a:xfrm>
            <a:off x="18360981" y="6754117"/>
            <a:ext cx="126966" cy="228601"/>
          </a:xfrm>
          <a:prstGeom prst="rect">
            <a:avLst/>
          </a:prstGeom>
          <a:ln w="12700">
            <a:miter lim="400000"/>
          </a:ln>
        </p:spPr>
      </p:pic>
      <p:pic>
        <p:nvPicPr>
          <p:cNvPr id="2935" name="Vector" descr="Vector"/>
          <p:cNvPicPr>
            <a:picLocks noChangeAspect="1"/>
          </p:cNvPicPr>
          <p:nvPr/>
        </p:nvPicPr>
        <p:blipFill>
          <a:blip r:embed="rId202">
            <a:extLst/>
          </a:blip>
          <a:stretch>
            <a:fillRect/>
          </a:stretch>
        </p:blipFill>
        <p:spPr>
          <a:xfrm>
            <a:off x="18892435" y="5661719"/>
            <a:ext cx="152419" cy="241301"/>
          </a:xfrm>
          <a:prstGeom prst="rect">
            <a:avLst/>
          </a:prstGeom>
          <a:ln w="12700">
            <a:miter lim="400000"/>
          </a:ln>
        </p:spPr>
      </p:pic>
      <p:pic>
        <p:nvPicPr>
          <p:cNvPr id="2936" name="Vector" descr="Vector"/>
          <p:cNvPicPr>
            <a:picLocks noChangeAspect="1"/>
          </p:cNvPicPr>
          <p:nvPr/>
        </p:nvPicPr>
        <p:blipFill>
          <a:blip r:embed="rId203">
            <a:extLst/>
          </a:blip>
          <a:stretch>
            <a:fillRect/>
          </a:stretch>
        </p:blipFill>
        <p:spPr>
          <a:xfrm>
            <a:off x="19057194" y="5630167"/>
            <a:ext cx="152381" cy="152401"/>
          </a:xfrm>
          <a:prstGeom prst="rect">
            <a:avLst/>
          </a:prstGeom>
          <a:ln w="12700">
            <a:miter lim="400000"/>
          </a:ln>
        </p:spPr>
      </p:pic>
      <p:pic>
        <p:nvPicPr>
          <p:cNvPr id="2937" name="Vector" descr="Vector"/>
          <p:cNvPicPr>
            <a:picLocks noChangeAspect="1"/>
          </p:cNvPicPr>
          <p:nvPr/>
        </p:nvPicPr>
        <p:blipFill>
          <a:blip r:embed="rId204">
            <a:extLst/>
          </a:blip>
          <a:stretch>
            <a:fillRect/>
          </a:stretch>
        </p:blipFill>
        <p:spPr>
          <a:xfrm>
            <a:off x="18977578" y="5065216"/>
            <a:ext cx="647538" cy="660499"/>
          </a:xfrm>
          <a:prstGeom prst="rect">
            <a:avLst/>
          </a:prstGeom>
          <a:ln w="12700">
            <a:miter lim="400000"/>
          </a:ln>
        </p:spPr>
      </p:pic>
      <p:pic>
        <p:nvPicPr>
          <p:cNvPr id="2938" name="Vector" descr="Vector"/>
          <p:cNvPicPr>
            <a:picLocks noChangeAspect="1"/>
          </p:cNvPicPr>
          <p:nvPr/>
        </p:nvPicPr>
        <p:blipFill>
          <a:blip r:embed="rId205">
            <a:extLst/>
          </a:blip>
          <a:stretch>
            <a:fillRect/>
          </a:stretch>
        </p:blipFill>
        <p:spPr>
          <a:xfrm>
            <a:off x="19475978" y="4727178"/>
            <a:ext cx="342888" cy="342901"/>
          </a:xfrm>
          <a:prstGeom prst="rect">
            <a:avLst/>
          </a:prstGeom>
          <a:ln w="12700">
            <a:miter lim="400000"/>
          </a:ln>
        </p:spPr>
      </p:pic>
      <p:pic>
        <p:nvPicPr>
          <p:cNvPr id="2939" name="Vector" descr="Vector"/>
          <p:cNvPicPr>
            <a:picLocks noChangeAspect="1"/>
          </p:cNvPicPr>
          <p:nvPr/>
        </p:nvPicPr>
        <p:blipFill>
          <a:blip r:embed="rId206">
            <a:extLst/>
          </a:blip>
          <a:stretch>
            <a:fillRect/>
          </a:stretch>
        </p:blipFill>
        <p:spPr>
          <a:xfrm>
            <a:off x="19583218" y="4014291"/>
            <a:ext cx="165180" cy="685801"/>
          </a:xfrm>
          <a:prstGeom prst="rect">
            <a:avLst/>
          </a:prstGeom>
          <a:ln w="12700">
            <a:miter lim="400000"/>
          </a:ln>
        </p:spPr>
      </p:pic>
      <p:pic>
        <p:nvPicPr>
          <p:cNvPr id="2940" name="Vector" descr="Vector"/>
          <p:cNvPicPr>
            <a:picLocks noChangeAspect="1"/>
          </p:cNvPicPr>
          <p:nvPr/>
        </p:nvPicPr>
        <p:blipFill>
          <a:blip r:embed="rId207">
            <a:extLst/>
          </a:blip>
          <a:stretch>
            <a:fillRect/>
          </a:stretch>
        </p:blipFill>
        <p:spPr>
          <a:xfrm>
            <a:off x="11035077" y="2663030"/>
            <a:ext cx="88893" cy="63501"/>
          </a:xfrm>
          <a:prstGeom prst="rect">
            <a:avLst/>
          </a:prstGeom>
          <a:ln w="12700">
            <a:miter lim="400000"/>
          </a:ln>
        </p:spPr>
      </p:pic>
      <p:pic>
        <p:nvPicPr>
          <p:cNvPr id="2941" name="Vector" descr="Vector"/>
          <p:cNvPicPr>
            <a:picLocks noChangeAspect="1"/>
          </p:cNvPicPr>
          <p:nvPr/>
        </p:nvPicPr>
        <p:blipFill>
          <a:blip r:embed="rId208">
            <a:extLst/>
          </a:blip>
          <a:stretch>
            <a:fillRect/>
          </a:stretch>
        </p:blipFill>
        <p:spPr>
          <a:xfrm>
            <a:off x="11131704" y="3371551"/>
            <a:ext cx="76198" cy="101601"/>
          </a:xfrm>
          <a:prstGeom prst="rect">
            <a:avLst/>
          </a:prstGeom>
          <a:ln w="12700">
            <a:miter lim="400000"/>
          </a:ln>
        </p:spPr>
      </p:pic>
      <p:pic>
        <p:nvPicPr>
          <p:cNvPr id="2942" name="Vector" descr="Vector"/>
          <p:cNvPicPr>
            <a:picLocks noChangeAspect="1"/>
          </p:cNvPicPr>
          <p:nvPr/>
        </p:nvPicPr>
        <p:blipFill>
          <a:blip r:embed="rId209">
            <a:extLst/>
          </a:blip>
          <a:stretch>
            <a:fillRect/>
          </a:stretch>
        </p:blipFill>
        <p:spPr>
          <a:xfrm>
            <a:off x="11465362" y="3498551"/>
            <a:ext cx="63490" cy="101601"/>
          </a:xfrm>
          <a:prstGeom prst="rect">
            <a:avLst/>
          </a:prstGeom>
          <a:ln w="12700">
            <a:miter lim="400000"/>
          </a:ln>
        </p:spPr>
      </p:pic>
      <p:pic>
        <p:nvPicPr>
          <p:cNvPr id="2943" name="Vector" descr="Vector"/>
          <p:cNvPicPr>
            <a:picLocks noChangeAspect="1"/>
          </p:cNvPicPr>
          <p:nvPr/>
        </p:nvPicPr>
        <p:blipFill>
          <a:blip r:embed="rId210">
            <a:extLst/>
          </a:blip>
          <a:stretch>
            <a:fillRect/>
          </a:stretch>
        </p:blipFill>
        <p:spPr>
          <a:xfrm>
            <a:off x="10967380" y="3936602"/>
            <a:ext cx="304736" cy="330300"/>
          </a:xfrm>
          <a:prstGeom prst="rect">
            <a:avLst/>
          </a:prstGeom>
          <a:ln w="12700">
            <a:miter lim="400000"/>
          </a:ln>
        </p:spPr>
      </p:pic>
      <p:pic>
        <p:nvPicPr>
          <p:cNvPr id="2944" name="Vector" descr="Vector"/>
          <p:cNvPicPr>
            <a:picLocks noChangeAspect="1"/>
          </p:cNvPicPr>
          <p:nvPr/>
        </p:nvPicPr>
        <p:blipFill>
          <a:blip r:embed="rId211">
            <a:extLst/>
          </a:blip>
          <a:stretch>
            <a:fillRect/>
          </a:stretch>
        </p:blipFill>
        <p:spPr>
          <a:xfrm>
            <a:off x="11124726" y="3687961"/>
            <a:ext cx="101561" cy="152401"/>
          </a:xfrm>
          <a:prstGeom prst="rect">
            <a:avLst/>
          </a:prstGeom>
          <a:ln w="12700">
            <a:miter lim="400000"/>
          </a:ln>
        </p:spPr>
      </p:pic>
      <p:pic>
        <p:nvPicPr>
          <p:cNvPr id="2945" name="Vector" descr="Vector"/>
          <p:cNvPicPr>
            <a:picLocks noChangeAspect="1"/>
          </p:cNvPicPr>
          <p:nvPr/>
        </p:nvPicPr>
        <p:blipFill>
          <a:blip r:embed="rId212">
            <a:extLst/>
          </a:blip>
          <a:stretch>
            <a:fillRect/>
          </a:stretch>
        </p:blipFill>
        <p:spPr>
          <a:xfrm>
            <a:off x="11187143" y="3676054"/>
            <a:ext cx="495442" cy="711300"/>
          </a:xfrm>
          <a:prstGeom prst="rect">
            <a:avLst/>
          </a:prstGeom>
          <a:ln w="12700">
            <a:miter lim="400000"/>
          </a:ln>
        </p:spPr>
      </p:pic>
      <p:pic>
        <p:nvPicPr>
          <p:cNvPr id="2946" name="Vector" descr="Vector"/>
          <p:cNvPicPr>
            <a:picLocks noChangeAspect="1"/>
          </p:cNvPicPr>
          <p:nvPr/>
        </p:nvPicPr>
        <p:blipFill>
          <a:blip r:embed="rId213">
            <a:extLst/>
          </a:blip>
          <a:stretch>
            <a:fillRect/>
          </a:stretch>
        </p:blipFill>
        <p:spPr>
          <a:xfrm>
            <a:off x="11279368" y="4010917"/>
            <a:ext cx="50790" cy="63501"/>
          </a:xfrm>
          <a:prstGeom prst="rect">
            <a:avLst/>
          </a:prstGeom>
          <a:ln w="12700">
            <a:miter lim="400000"/>
          </a:ln>
        </p:spPr>
      </p:pic>
      <p:pic>
        <p:nvPicPr>
          <p:cNvPr id="2947" name="Vector" descr="Vector"/>
          <p:cNvPicPr>
            <a:picLocks noChangeAspect="1"/>
          </p:cNvPicPr>
          <p:nvPr/>
        </p:nvPicPr>
        <p:blipFill>
          <a:blip r:embed="rId214">
            <a:extLst/>
          </a:blip>
          <a:stretch>
            <a:fillRect/>
          </a:stretch>
        </p:blipFill>
        <p:spPr>
          <a:xfrm>
            <a:off x="11369789" y="3607990"/>
            <a:ext cx="63493" cy="76201"/>
          </a:xfrm>
          <a:prstGeom prst="rect">
            <a:avLst/>
          </a:prstGeom>
          <a:ln w="12700">
            <a:miter lim="400000"/>
          </a:ln>
        </p:spPr>
      </p:pic>
      <p:pic>
        <p:nvPicPr>
          <p:cNvPr id="2948" name="Vector" descr="Vector"/>
          <p:cNvPicPr>
            <a:picLocks noChangeAspect="1"/>
          </p:cNvPicPr>
          <p:nvPr/>
        </p:nvPicPr>
        <p:blipFill>
          <a:blip r:embed="rId215">
            <a:extLst/>
          </a:blip>
          <a:stretch>
            <a:fillRect/>
          </a:stretch>
        </p:blipFill>
        <p:spPr>
          <a:xfrm>
            <a:off x="14456365" y="2195810"/>
            <a:ext cx="1015865" cy="546300"/>
          </a:xfrm>
          <a:prstGeom prst="rect">
            <a:avLst/>
          </a:prstGeom>
          <a:ln w="12700">
            <a:miter lim="400000"/>
          </a:ln>
        </p:spPr>
      </p:pic>
      <p:pic>
        <p:nvPicPr>
          <p:cNvPr id="2949" name="Vector" descr="Vector"/>
          <p:cNvPicPr>
            <a:picLocks noChangeAspect="1"/>
          </p:cNvPicPr>
          <p:nvPr/>
        </p:nvPicPr>
        <p:blipFill>
          <a:blip r:embed="rId216">
            <a:extLst/>
          </a:blip>
          <a:stretch>
            <a:fillRect/>
          </a:stretch>
        </p:blipFill>
        <p:spPr>
          <a:xfrm>
            <a:off x="14288532" y="2798861"/>
            <a:ext cx="126998" cy="88901"/>
          </a:xfrm>
          <a:prstGeom prst="rect">
            <a:avLst/>
          </a:prstGeom>
          <a:ln w="12700">
            <a:miter lim="400000"/>
          </a:ln>
        </p:spPr>
      </p:pic>
      <p:pic>
        <p:nvPicPr>
          <p:cNvPr id="2950" name="Vector" descr="Vector"/>
          <p:cNvPicPr>
            <a:picLocks noChangeAspect="1"/>
          </p:cNvPicPr>
          <p:nvPr/>
        </p:nvPicPr>
        <p:blipFill>
          <a:blip r:embed="rId217">
            <a:extLst/>
          </a:blip>
          <a:stretch>
            <a:fillRect/>
          </a:stretch>
        </p:blipFill>
        <p:spPr>
          <a:xfrm>
            <a:off x="14115716" y="1892101"/>
            <a:ext cx="190499" cy="63501"/>
          </a:xfrm>
          <a:prstGeom prst="rect">
            <a:avLst/>
          </a:prstGeom>
          <a:ln w="12700">
            <a:miter lim="400000"/>
          </a:ln>
        </p:spPr>
      </p:pic>
      <p:pic>
        <p:nvPicPr>
          <p:cNvPr id="2951" name="Vector" descr="Vector"/>
          <p:cNvPicPr>
            <a:picLocks noChangeAspect="1"/>
          </p:cNvPicPr>
          <p:nvPr/>
        </p:nvPicPr>
        <p:blipFill>
          <a:blip r:embed="rId218">
            <a:extLst/>
          </a:blip>
          <a:stretch>
            <a:fillRect/>
          </a:stretch>
        </p:blipFill>
        <p:spPr>
          <a:xfrm>
            <a:off x="14274153" y="1874043"/>
            <a:ext cx="215889" cy="114400"/>
          </a:xfrm>
          <a:prstGeom prst="rect">
            <a:avLst/>
          </a:prstGeom>
          <a:ln w="12700">
            <a:miter lim="400000"/>
          </a:ln>
        </p:spPr>
      </p:pic>
      <p:pic>
        <p:nvPicPr>
          <p:cNvPr id="2952" name="Vector" descr="Vector"/>
          <p:cNvPicPr>
            <a:picLocks noChangeAspect="1"/>
          </p:cNvPicPr>
          <p:nvPr/>
        </p:nvPicPr>
        <p:blipFill>
          <a:blip r:embed="rId219">
            <a:extLst/>
          </a:blip>
          <a:stretch>
            <a:fillRect/>
          </a:stretch>
        </p:blipFill>
        <p:spPr>
          <a:xfrm>
            <a:off x="14358965" y="1951235"/>
            <a:ext cx="127001" cy="50801"/>
          </a:xfrm>
          <a:prstGeom prst="rect">
            <a:avLst/>
          </a:prstGeom>
          <a:ln w="12700">
            <a:miter lim="400000"/>
          </a:ln>
        </p:spPr>
      </p:pic>
      <p:pic>
        <p:nvPicPr>
          <p:cNvPr id="2953" name="Vector" descr="Vector"/>
          <p:cNvPicPr>
            <a:picLocks noChangeAspect="1"/>
          </p:cNvPicPr>
          <p:nvPr/>
        </p:nvPicPr>
        <p:blipFill>
          <a:blip r:embed="rId220">
            <a:extLst/>
          </a:blip>
          <a:stretch>
            <a:fillRect/>
          </a:stretch>
        </p:blipFill>
        <p:spPr>
          <a:xfrm>
            <a:off x="15106398" y="1864022"/>
            <a:ext cx="152397" cy="76201"/>
          </a:xfrm>
          <a:prstGeom prst="rect">
            <a:avLst/>
          </a:prstGeom>
          <a:ln w="12700">
            <a:miter lim="400000"/>
          </a:ln>
        </p:spPr>
      </p:pic>
      <p:pic>
        <p:nvPicPr>
          <p:cNvPr id="2954" name="Vector" descr="Vector"/>
          <p:cNvPicPr>
            <a:picLocks noChangeAspect="1"/>
          </p:cNvPicPr>
          <p:nvPr/>
        </p:nvPicPr>
        <p:blipFill>
          <a:blip r:embed="rId221">
            <a:extLst/>
          </a:blip>
          <a:stretch>
            <a:fillRect/>
          </a:stretch>
        </p:blipFill>
        <p:spPr>
          <a:xfrm>
            <a:off x="14917580" y="1870371"/>
            <a:ext cx="177797" cy="88901"/>
          </a:xfrm>
          <a:prstGeom prst="rect">
            <a:avLst/>
          </a:prstGeom>
          <a:ln w="12700">
            <a:miter lim="400000"/>
          </a:ln>
        </p:spPr>
      </p:pic>
      <p:pic>
        <p:nvPicPr>
          <p:cNvPr id="2955" name="Vector" descr="Vector"/>
          <p:cNvPicPr>
            <a:picLocks noChangeAspect="1"/>
          </p:cNvPicPr>
          <p:nvPr/>
        </p:nvPicPr>
        <p:blipFill>
          <a:blip r:embed="rId222">
            <a:extLst/>
          </a:blip>
          <a:stretch>
            <a:fillRect/>
          </a:stretch>
        </p:blipFill>
        <p:spPr>
          <a:xfrm>
            <a:off x="14719617" y="1917203"/>
            <a:ext cx="165091" cy="63501"/>
          </a:xfrm>
          <a:prstGeom prst="rect">
            <a:avLst/>
          </a:prstGeom>
          <a:ln w="12700">
            <a:miter lim="400000"/>
          </a:ln>
        </p:spPr>
      </p:pic>
      <p:pic>
        <p:nvPicPr>
          <p:cNvPr id="2956" name="Vector" descr="Vector"/>
          <p:cNvPicPr>
            <a:picLocks noChangeAspect="1"/>
          </p:cNvPicPr>
          <p:nvPr/>
        </p:nvPicPr>
        <p:blipFill>
          <a:blip r:embed="rId223">
            <a:extLst/>
          </a:blip>
          <a:stretch>
            <a:fillRect/>
          </a:stretch>
        </p:blipFill>
        <p:spPr>
          <a:xfrm>
            <a:off x="14621865" y="1801415"/>
            <a:ext cx="317482" cy="139800"/>
          </a:xfrm>
          <a:prstGeom prst="rect">
            <a:avLst/>
          </a:prstGeom>
          <a:ln w="12700">
            <a:miter lim="400000"/>
          </a:ln>
        </p:spPr>
      </p:pic>
      <p:pic>
        <p:nvPicPr>
          <p:cNvPr id="2957" name="Vector" descr="Vector"/>
          <p:cNvPicPr>
            <a:picLocks noChangeAspect="1"/>
          </p:cNvPicPr>
          <p:nvPr/>
        </p:nvPicPr>
        <p:blipFill>
          <a:blip r:embed="rId224">
            <a:extLst/>
          </a:blip>
          <a:stretch>
            <a:fillRect/>
          </a:stretch>
        </p:blipFill>
        <p:spPr>
          <a:xfrm>
            <a:off x="15070180" y="1810543"/>
            <a:ext cx="114304" cy="50801"/>
          </a:xfrm>
          <a:prstGeom prst="rect">
            <a:avLst/>
          </a:prstGeom>
          <a:ln w="12700">
            <a:miter lim="400000"/>
          </a:ln>
        </p:spPr>
      </p:pic>
      <p:pic>
        <p:nvPicPr>
          <p:cNvPr id="2958" name="Vector" descr="Vector"/>
          <p:cNvPicPr>
            <a:picLocks noChangeAspect="1"/>
          </p:cNvPicPr>
          <p:nvPr/>
        </p:nvPicPr>
        <p:blipFill>
          <a:blip r:embed="rId225">
            <a:extLst/>
          </a:blip>
          <a:stretch>
            <a:fillRect/>
          </a:stretch>
        </p:blipFill>
        <p:spPr>
          <a:xfrm>
            <a:off x="14518360" y="1912738"/>
            <a:ext cx="190498" cy="63501"/>
          </a:xfrm>
          <a:prstGeom prst="rect">
            <a:avLst/>
          </a:prstGeom>
          <a:ln w="12700">
            <a:miter lim="400000"/>
          </a:ln>
        </p:spPr>
      </p:pic>
      <p:pic>
        <p:nvPicPr>
          <p:cNvPr id="2959" name="Vector" descr="Vector"/>
          <p:cNvPicPr>
            <a:picLocks noChangeAspect="1"/>
          </p:cNvPicPr>
          <p:nvPr/>
        </p:nvPicPr>
        <p:blipFill>
          <a:blip r:embed="rId226">
            <a:extLst/>
          </a:blip>
          <a:stretch>
            <a:fillRect/>
          </a:stretch>
        </p:blipFill>
        <p:spPr>
          <a:xfrm>
            <a:off x="17181245" y="2005210"/>
            <a:ext cx="368284" cy="139800"/>
          </a:xfrm>
          <a:prstGeom prst="rect">
            <a:avLst/>
          </a:prstGeom>
          <a:ln w="12700">
            <a:miter lim="400000"/>
          </a:ln>
        </p:spPr>
      </p:pic>
      <p:pic>
        <p:nvPicPr>
          <p:cNvPr id="2960" name="Vector" descr="Vector"/>
          <p:cNvPicPr>
            <a:picLocks noChangeAspect="1"/>
          </p:cNvPicPr>
          <p:nvPr/>
        </p:nvPicPr>
        <p:blipFill>
          <a:blip r:embed="rId227">
            <a:extLst/>
          </a:blip>
          <a:stretch>
            <a:fillRect/>
          </a:stretch>
        </p:blipFill>
        <p:spPr>
          <a:xfrm>
            <a:off x="16707084" y="1857474"/>
            <a:ext cx="406378" cy="177900"/>
          </a:xfrm>
          <a:prstGeom prst="rect">
            <a:avLst/>
          </a:prstGeom>
          <a:ln w="12700">
            <a:miter lim="400000"/>
          </a:ln>
        </p:spPr>
      </p:pic>
      <p:pic>
        <p:nvPicPr>
          <p:cNvPr id="2961" name="Vector" descr="Vector"/>
          <p:cNvPicPr>
            <a:picLocks noChangeAspect="1"/>
          </p:cNvPicPr>
          <p:nvPr/>
        </p:nvPicPr>
        <p:blipFill>
          <a:blip r:embed="rId228">
            <a:extLst/>
          </a:blip>
          <a:stretch>
            <a:fillRect/>
          </a:stretch>
        </p:blipFill>
        <p:spPr>
          <a:xfrm>
            <a:off x="16878627" y="1949251"/>
            <a:ext cx="368298" cy="127001"/>
          </a:xfrm>
          <a:prstGeom prst="rect">
            <a:avLst/>
          </a:prstGeom>
          <a:ln w="12700">
            <a:miter lim="400000"/>
          </a:ln>
        </p:spPr>
      </p:pic>
      <p:pic>
        <p:nvPicPr>
          <p:cNvPr id="2962" name="Vector" descr="Vector"/>
          <p:cNvPicPr>
            <a:picLocks noChangeAspect="1"/>
          </p:cNvPicPr>
          <p:nvPr/>
        </p:nvPicPr>
        <p:blipFill>
          <a:blip r:embed="rId229">
            <a:extLst/>
          </a:blip>
          <a:stretch>
            <a:fillRect/>
          </a:stretch>
        </p:blipFill>
        <p:spPr>
          <a:xfrm>
            <a:off x="16023107" y="1871761"/>
            <a:ext cx="101598" cy="50801"/>
          </a:xfrm>
          <a:prstGeom prst="rect">
            <a:avLst/>
          </a:prstGeom>
          <a:ln w="12700">
            <a:miter lim="400000"/>
          </a:ln>
        </p:spPr>
      </p:pic>
      <p:pic>
        <p:nvPicPr>
          <p:cNvPr id="2963" name="Vector" descr="Vector"/>
          <p:cNvPicPr>
            <a:picLocks noChangeAspect="1"/>
          </p:cNvPicPr>
          <p:nvPr/>
        </p:nvPicPr>
        <p:blipFill>
          <a:blip r:embed="rId230">
            <a:extLst/>
          </a:blip>
          <a:stretch>
            <a:fillRect/>
          </a:stretch>
        </p:blipFill>
        <p:spPr>
          <a:xfrm>
            <a:off x="15860048" y="1977925"/>
            <a:ext cx="101603" cy="38101"/>
          </a:xfrm>
          <a:prstGeom prst="rect">
            <a:avLst/>
          </a:prstGeom>
          <a:ln w="12700">
            <a:miter lim="400000"/>
          </a:ln>
        </p:spPr>
      </p:pic>
      <p:pic>
        <p:nvPicPr>
          <p:cNvPr id="2964" name="Vector" descr="Vector"/>
          <p:cNvPicPr>
            <a:picLocks noChangeAspect="1"/>
          </p:cNvPicPr>
          <p:nvPr/>
        </p:nvPicPr>
        <p:blipFill>
          <a:blip r:embed="rId231">
            <a:extLst/>
          </a:blip>
          <a:stretch>
            <a:fillRect/>
          </a:stretch>
        </p:blipFill>
        <p:spPr>
          <a:xfrm>
            <a:off x="16893826" y="2182713"/>
            <a:ext cx="139682" cy="76201"/>
          </a:xfrm>
          <a:prstGeom prst="rect">
            <a:avLst/>
          </a:prstGeom>
          <a:ln w="12700">
            <a:miter lim="400000"/>
          </a:ln>
        </p:spPr>
      </p:pic>
      <p:pic>
        <p:nvPicPr>
          <p:cNvPr id="2965" name="Vector" descr="Vector"/>
          <p:cNvPicPr>
            <a:picLocks noChangeAspect="1"/>
          </p:cNvPicPr>
          <p:nvPr/>
        </p:nvPicPr>
        <p:blipFill>
          <a:blip r:embed="rId232">
            <a:extLst/>
          </a:blip>
          <a:stretch>
            <a:fillRect/>
          </a:stretch>
        </p:blipFill>
        <p:spPr>
          <a:xfrm>
            <a:off x="17571663" y="2090439"/>
            <a:ext cx="88904" cy="38101"/>
          </a:xfrm>
          <a:prstGeom prst="rect">
            <a:avLst/>
          </a:prstGeom>
          <a:ln w="12700">
            <a:miter lim="400000"/>
          </a:ln>
        </p:spPr>
      </p:pic>
      <p:pic>
        <p:nvPicPr>
          <p:cNvPr id="2966" name="Vector" descr="Vector"/>
          <p:cNvPicPr>
            <a:picLocks noChangeAspect="1"/>
          </p:cNvPicPr>
          <p:nvPr/>
        </p:nvPicPr>
        <p:blipFill>
          <a:blip r:embed="rId233">
            <a:extLst/>
          </a:blip>
          <a:stretch>
            <a:fillRect/>
          </a:stretch>
        </p:blipFill>
        <p:spPr>
          <a:xfrm>
            <a:off x="17886391" y="2398215"/>
            <a:ext cx="101603" cy="50801"/>
          </a:xfrm>
          <a:prstGeom prst="rect">
            <a:avLst/>
          </a:prstGeom>
          <a:ln w="12700">
            <a:miter lim="400000"/>
          </a:ln>
        </p:spPr>
      </p:pic>
      <p:pic>
        <p:nvPicPr>
          <p:cNvPr id="2967" name="Vector" descr="Vector"/>
          <p:cNvPicPr>
            <a:picLocks noChangeAspect="1"/>
          </p:cNvPicPr>
          <p:nvPr/>
        </p:nvPicPr>
        <p:blipFill>
          <a:blip r:embed="rId234">
            <a:extLst/>
          </a:blip>
          <a:stretch>
            <a:fillRect/>
          </a:stretch>
        </p:blipFill>
        <p:spPr>
          <a:xfrm>
            <a:off x="19233052" y="2294234"/>
            <a:ext cx="50800" cy="50801"/>
          </a:xfrm>
          <a:prstGeom prst="rect">
            <a:avLst/>
          </a:prstGeom>
          <a:ln w="12700">
            <a:miter lim="400000"/>
          </a:ln>
        </p:spPr>
      </p:pic>
      <p:pic>
        <p:nvPicPr>
          <p:cNvPr id="2968" name="Vector" descr="Vector"/>
          <p:cNvPicPr>
            <a:picLocks noChangeAspect="1"/>
          </p:cNvPicPr>
          <p:nvPr/>
        </p:nvPicPr>
        <p:blipFill>
          <a:blip r:embed="rId235">
            <a:extLst/>
          </a:blip>
          <a:stretch>
            <a:fillRect/>
          </a:stretch>
        </p:blipFill>
        <p:spPr>
          <a:xfrm>
            <a:off x="19221915" y="2413297"/>
            <a:ext cx="76238" cy="63501"/>
          </a:xfrm>
          <a:prstGeom prst="rect">
            <a:avLst/>
          </a:prstGeom>
          <a:ln w="12700">
            <a:miter lim="400000"/>
          </a:ln>
        </p:spPr>
      </p:pic>
      <p:pic>
        <p:nvPicPr>
          <p:cNvPr id="2969" name="Vector" descr="Vector"/>
          <p:cNvPicPr>
            <a:picLocks noChangeAspect="1"/>
          </p:cNvPicPr>
          <p:nvPr/>
        </p:nvPicPr>
        <p:blipFill>
          <a:blip r:embed="rId236">
            <a:extLst/>
          </a:blip>
          <a:stretch>
            <a:fillRect/>
          </a:stretch>
        </p:blipFill>
        <p:spPr>
          <a:xfrm>
            <a:off x="19494920" y="2415381"/>
            <a:ext cx="63502" cy="50801"/>
          </a:xfrm>
          <a:prstGeom prst="rect">
            <a:avLst/>
          </a:prstGeom>
          <a:ln w="12700">
            <a:miter lim="400000"/>
          </a:ln>
        </p:spPr>
      </p:pic>
      <p:pic>
        <p:nvPicPr>
          <p:cNvPr id="2970" name="Vector" descr="Vector"/>
          <p:cNvPicPr>
            <a:picLocks noChangeAspect="1"/>
          </p:cNvPicPr>
          <p:nvPr/>
        </p:nvPicPr>
        <p:blipFill>
          <a:blip r:embed="rId237">
            <a:extLst/>
          </a:blip>
          <a:stretch>
            <a:fillRect/>
          </a:stretch>
        </p:blipFill>
        <p:spPr>
          <a:xfrm>
            <a:off x="19473191" y="2452290"/>
            <a:ext cx="241309" cy="76201"/>
          </a:xfrm>
          <a:prstGeom prst="rect">
            <a:avLst/>
          </a:prstGeom>
          <a:ln w="12700">
            <a:miter lim="400000"/>
          </a:ln>
        </p:spPr>
      </p:pic>
      <p:pic>
        <p:nvPicPr>
          <p:cNvPr id="2971" name="Vector" descr="Vector"/>
          <p:cNvPicPr>
            <a:picLocks noChangeAspect="1"/>
          </p:cNvPicPr>
          <p:nvPr/>
        </p:nvPicPr>
        <p:blipFill>
          <a:blip r:embed="rId238">
            <a:extLst/>
          </a:blip>
          <a:stretch>
            <a:fillRect/>
          </a:stretch>
        </p:blipFill>
        <p:spPr>
          <a:xfrm>
            <a:off x="19317543" y="2257623"/>
            <a:ext cx="482597" cy="139701"/>
          </a:xfrm>
          <a:prstGeom prst="rect">
            <a:avLst/>
          </a:prstGeom>
          <a:ln w="12700">
            <a:miter lim="400000"/>
          </a:ln>
        </p:spPr>
      </p:pic>
      <p:pic>
        <p:nvPicPr>
          <p:cNvPr id="2972" name="Vector" descr="Vector"/>
          <p:cNvPicPr>
            <a:picLocks noChangeAspect="1"/>
          </p:cNvPicPr>
          <p:nvPr/>
        </p:nvPicPr>
        <p:blipFill>
          <a:blip r:embed="rId239">
            <a:extLst/>
          </a:blip>
          <a:stretch>
            <a:fillRect/>
          </a:stretch>
        </p:blipFill>
        <p:spPr>
          <a:xfrm>
            <a:off x="19340185" y="3950196"/>
            <a:ext cx="63492" cy="63501"/>
          </a:xfrm>
          <a:prstGeom prst="rect">
            <a:avLst/>
          </a:prstGeom>
          <a:ln w="12700">
            <a:miter lim="400000"/>
          </a:ln>
        </p:spPr>
      </p:pic>
      <p:pic>
        <p:nvPicPr>
          <p:cNvPr id="2973" name="Vector" descr="Vector"/>
          <p:cNvPicPr>
            <a:picLocks noChangeAspect="1"/>
          </p:cNvPicPr>
          <p:nvPr/>
        </p:nvPicPr>
        <p:blipFill>
          <a:blip r:embed="rId240">
            <a:extLst/>
          </a:blip>
          <a:stretch>
            <a:fillRect/>
          </a:stretch>
        </p:blipFill>
        <p:spPr>
          <a:xfrm>
            <a:off x="19298953" y="3948410"/>
            <a:ext cx="50799" cy="38101"/>
          </a:xfrm>
          <a:prstGeom prst="rect">
            <a:avLst/>
          </a:prstGeom>
          <a:ln w="12700">
            <a:miter lim="400000"/>
          </a:ln>
        </p:spPr>
      </p:pic>
      <p:pic>
        <p:nvPicPr>
          <p:cNvPr id="2974" name="Vector" descr="Vector"/>
          <p:cNvPicPr>
            <a:picLocks noChangeAspect="1"/>
          </p:cNvPicPr>
          <p:nvPr/>
        </p:nvPicPr>
        <p:blipFill>
          <a:blip r:embed="rId241">
            <a:extLst/>
          </a:blip>
          <a:stretch>
            <a:fillRect/>
          </a:stretch>
        </p:blipFill>
        <p:spPr>
          <a:xfrm>
            <a:off x="19331539" y="4011711"/>
            <a:ext cx="50793" cy="38101"/>
          </a:xfrm>
          <a:prstGeom prst="rect">
            <a:avLst/>
          </a:prstGeom>
          <a:ln w="12700">
            <a:miter lim="400000"/>
          </a:ln>
        </p:spPr>
      </p:pic>
      <p:pic>
        <p:nvPicPr>
          <p:cNvPr id="2975" name="Vector" descr="Vector"/>
          <p:cNvPicPr>
            <a:picLocks noChangeAspect="1"/>
          </p:cNvPicPr>
          <p:nvPr/>
        </p:nvPicPr>
        <p:blipFill>
          <a:blip r:embed="rId242">
            <a:extLst/>
          </a:blip>
          <a:stretch>
            <a:fillRect/>
          </a:stretch>
        </p:blipFill>
        <p:spPr>
          <a:xfrm>
            <a:off x="12259342" y="5321697"/>
            <a:ext cx="190490" cy="139602"/>
          </a:xfrm>
          <a:prstGeom prst="rect">
            <a:avLst/>
          </a:prstGeom>
          <a:ln w="12700">
            <a:miter lim="400000"/>
          </a:ln>
        </p:spPr>
      </p:pic>
      <p:pic>
        <p:nvPicPr>
          <p:cNvPr id="2976" name="Vector" descr="Vector"/>
          <p:cNvPicPr>
            <a:picLocks noChangeAspect="1"/>
          </p:cNvPicPr>
          <p:nvPr/>
        </p:nvPicPr>
        <p:blipFill>
          <a:blip r:embed="rId243">
            <a:extLst/>
          </a:blip>
          <a:stretch>
            <a:fillRect/>
          </a:stretch>
        </p:blipFill>
        <p:spPr>
          <a:xfrm>
            <a:off x="12045162" y="4953397"/>
            <a:ext cx="63504" cy="114301"/>
          </a:xfrm>
          <a:prstGeom prst="rect">
            <a:avLst/>
          </a:prstGeom>
          <a:ln w="12700">
            <a:miter lim="400000"/>
          </a:ln>
        </p:spPr>
      </p:pic>
      <p:pic>
        <p:nvPicPr>
          <p:cNvPr id="2977" name="Vector" descr="Vector"/>
          <p:cNvPicPr>
            <a:picLocks noChangeAspect="1"/>
          </p:cNvPicPr>
          <p:nvPr/>
        </p:nvPicPr>
        <p:blipFill>
          <a:blip r:embed="rId244">
            <a:extLst/>
          </a:blip>
          <a:stretch>
            <a:fillRect/>
          </a:stretch>
        </p:blipFill>
        <p:spPr>
          <a:xfrm>
            <a:off x="12020832" y="5078610"/>
            <a:ext cx="114309" cy="203201"/>
          </a:xfrm>
          <a:prstGeom prst="rect">
            <a:avLst/>
          </a:prstGeom>
          <a:ln w="12700">
            <a:miter lim="400000"/>
          </a:ln>
        </p:spPr>
      </p:pic>
      <p:pic>
        <p:nvPicPr>
          <p:cNvPr id="2978" name="Vector" descr="Vector"/>
          <p:cNvPicPr>
            <a:picLocks noChangeAspect="1"/>
          </p:cNvPicPr>
          <p:nvPr/>
        </p:nvPicPr>
        <p:blipFill>
          <a:blip r:embed="rId245">
            <a:extLst/>
          </a:blip>
          <a:stretch>
            <a:fillRect/>
          </a:stretch>
        </p:blipFill>
        <p:spPr>
          <a:xfrm>
            <a:off x="11695317" y="5179218"/>
            <a:ext cx="76198" cy="63501"/>
          </a:xfrm>
          <a:prstGeom prst="rect">
            <a:avLst/>
          </a:prstGeom>
          <a:ln w="12700">
            <a:miter lim="400000"/>
          </a:ln>
        </p:spPr>
      </p:pic>
      <p:pic>
        <p:nvPicPr>
          <p:cNvPr id="2979" name="Vector" descr="Vector"/>
          <p:cNvPicPr>
            <a:picLocks noChangeAspect="1"/>
          </p:cNvPicPr>
          <p:nvPr/>
        </p:nvPicPr>
        <p:blipFill>
          <a:blip r:embed="rId246">
            <a:extLst/>
          </a:blip>
          <a:stretch>
            <a:fillRect/>
          </a:stretch>
        </p:blipFill>
        <p:spPr>
          <a:xfrm>
            <a:off x="11772573" y="5164038"/>
            <a:ext cx="50805" cy="50801"/>
          </a:xfrm>
          <a:prstGeom prst="rect">
            <a:avLst/>
          </a:prstGeom>
          <a:ln w="12700">
            <a:miter lim="400000"/>
          </a:ln>
        </p:spPr>
      </p:pic>
      <p:pic>
        <p:nvPicPr>
          <p:cNvPr id="2980" name="Vector" descr="Vector"/>
          <p:cNvPicPr>
            <a:picLocks noChangeAspect="1"/>
          </p:cNvPicPr>
          <p:nvPr/>
        </p:nvPicPr>
        <p:blipFill>
          <a:blip r:embed="rId247">
            <a:extLst/>
          </a:blip>
          <a:stretch>
            <a:fillRect/>
          </a:stretch>
        </p:blipFill>
        <p:spPr>
          <a:xfrm>
            <a:off x="11624230" y="5238055"/>
            <a:ext cx="50804" cy="63501"/>
          </a:xfrm>
          <a:prstGeom prst="rect">
            <a:avLst/>
          </a:prstGeom>
          <a:ln w="12700">
            <a:miter lim="400000"/>
          </a:ln>
        </p:spPr>
      </p:pic>
      <p:pic>
        <p:nvPicPr>
          <p:cNvPr id="2981" name="Vector" descr="Vector"/>
          <p:cNvPicPr>
            <a:picLocks noChangeAspect="1"/>
          </p:cNvPicPr>
          <p:nvPr/>
        </p:nvPicPr>
        <p:blipFill>
          <a:blip r:embed="rId248">
            <a:extLst/>
          </a:blip>
          <a:stretch>
            <a:fillRect/>
          </a:stretch>
        </p:blipFill>
        <p:spPr>
          <a:xfrm>
            <a:off x="11027342" y="2139255"/>
            <a:ext cx="11340337" cy="6146801"/>
          </a:xfrm>
          <a:prstGeom prst="rect">
            <a:avLst/>
          </a:prstGeom>
          <a:ln w="12700">
            <a:miter lim="400000"/>
          </a:ln>
        </p:spPr>
      </p:pic>
      <p:pic>
        <p:nvPicPr>
          <p:cNvPr id="2982" name="Vector" descr="Vector"/>
          <p:cNvPicPr>
            <a:picLocks noChangeAspect="1"/>
          </p:cNvPicPr>
          <p:nvPr/>
        </p:nvPicPr>
        <p:blipFill>
          <a:blip r:embed="rId249">
            <a:extLst/>
          </a:blip>
          <a:stretch>
            <a:fillRect/>
          </a:stretch>
        </p:blipFill>
        <p:spPr>
          <a:xfrm>
            <a:off x="2004171" y="3726755"/>
            <a:ext cx="190515" cy="76201"/>
          </a:xfrm>
          <a:prstGeom prst="rect">
            <a:avLst/>
          </a:prstGeom>
          <a:ln w="12700">
            <a:miter lim="400000"/>
          </a:ln>
        </p:spPr>
      </p:pic>
      <p:pic>
        <p:nvPicPr>
          <p:cNvPr id="2983" name="Vector" descr="Vector"/>
          <p:cNvPicPr>
            <a:picLocks noChangeAspect="1"/>
          </p:cNvPicPr>
          <p:nvPr/>
        </p:nvPicPr>
        <p:blipFill>
          <a:blip r:embed="rId250">
            <a:extLst/>
          </a:blip>
          <a:stretch>
            <a:fillRect/>
          </a:stretch>
        </p:blipFill>
        <p:spPr>
          <a:xfrm>
            <a:off x="2243440" y="3965773"/>
            <a:ext cx="114308" cy="76201"/>
          </a:xfrm>
          <a:prstGeom prst="rect">
            <a:avLst/>
          </a:prstGeom>
          <a:ln w="12700">
            <a:miter lim="400000"/>
          </a:ln>
        </p:spPr>
      </p:pic>
      <p:pic>
        <p:nvPicPr>
          <p:cNvPr id="2984" name="Flag" descr="Flag"/>
          <p:cNvPicPr>
            <a:picLocks noChangeAspect="1"/>
          </p:cNvPicPr>
          <p:nvPr/>
        </p:nvPicPr>
        <p:blipFill>
          <a:blip r:embed="rId251">
            <a:extLst/>
          </a:blip>
          <a:stretch>
            <a:fillRect/>
          </a:stretch>
        </p:blipFill>
        <p:spPr>
          <a:xfrm>
            <a:off x="4803532" y="5206243"/>
            <a:ext cx="355747" cy="419263"/>
          </a:xfrm>
          <a:prstGeom prst="rect">
            <a:avLst/>
          </a:prstGeom>
          <a:ln w="12700">
            <a:miter lim="400000"/>
          </a:ln>
        </p:spPr>
      </p:pic>
      <p:pic>
        <p:nvPicPr>
          <p:cNvPr id="2985" name="Flag" descr="Flag"/>
          <p:cNvPicPr>
            <a:picLocks noChangeAspect="1"/>
          </p:cNvPicPr>
          <p:nvPr/>
        </p:nvPicPr>
        <p:blipFill>
          <a:blip r:embed="rId252">
            <a:extLst/>
          </a:blip>
          <a:stretch>
            <a:fillRect/>
          </a:stretch>
        </p:blipFill>
        <p:spPr>
          <a:xfrm>
            <a:off x="8911892" y="8788040"/>
            <a:ext cx="355746" cy="419262"/>
          </a:xfrm>
          <a:prstGeom prst="rect">
            <a:avLst/>
          </a:prstGeom>
          <a:ln w="12700">
            <a:miter lim="400000"/>
          </a:ln>
        </p:spPr>
      </p:pic>
      <p:pic>
        <p:nvPicPr>
          <p:cNvPr id="2986" name="Flag" descr="Flag"/>
          <p:cNvPicPr>
            <a:picLocks noChangeAspect="1"/>
          </p:cNvPicPr>
          <p:nvPr/>
        </p:nvPicPr>
        <p:blipFill>
          <a:blip r:embed="rId253">
            <a:extLst/>
          </a:blip>
          <a:stretch>
            <a:fillRect/>
          </a:stretch>
        </p:blipFill>
        <p:spPr>
          <a:xfrm>
            <a:off x="11080031" y="7300452"/>
            <a:ext cx="355746" cy="419263"/>
          </a:xfrm>
          <a:prstGeom prst="rect">
            <a:avLst/>
          </a:prstGeom>
          <a:ln w="12700">
            <a:miter lim="400000"/>
          </a:ln>
        </p:spPr>
      </p:pic>
      <p:pic>
        <p:nvPicPr>
          <p:cNvPr id="2987" name="Flag" descr="Flag"/>
          <p:cNvPicPr>
            <a:picLocks noChangeAspect="1"/>
          </p:cNvPicPr>
          <p:nvPr/>
        </p:nvPicPr>
        <p:blipFill>
          <a:blip r:embed="rId254">
            <a:extLst/>
          </a:blip>
          <a:stretch>
            <a:fillRect/>
          </a:stretch>
        </p:blipFill>
        <p:spPr>
          <a:xfrm>
            <a:off x="11861387" y="4251163"/>
            <a:ext cx="355746" cy="419263"/>
          </a:xfrm>
          <a:prstGeom prst="rect">
            <a:avLst/>
          </a:prstGeom>
          <a:ln w="12700">
            <a:miter lim="400000"/>
          </a:ln>
        </p:spPr>
      </p:pic>
      <p:pic>
        <p:nvPicPr>
          <p:cNvPr id="2988" name="Flag" descr="Flag"/>
          <p:cNvPicPr>
            <a:picLocks noChangeAspect="1"/>
          </p:cNvPicPr>
          <p:nvPr/>
        </p:nvPicPr>
        <p:blipFill>
          <a:blip r:embed="rId255">
            <a:extLst/>
          </a:blip>
          <a:stretch>
            <a:fillRect/>
          </a:stretch>
        </p:blipFill>
        <p:spPr>
          <a:xfrm>
            <a:off x="13853962" y="6177991"/>
            <a:ext cx="355746" cy="419263"/>
          </a:xfrm>
          <a:prstGeom prst="rect">
            <a:avLst/>
          </a:prstGeom>
          <a:ln w="12700">
            <a:miter lim="400000"/>
          </a:ln>
        </p:spPr>
      </p:pic>
      <p:pic>
        <p:nvPicPr>
          <p:cNvPr id="2989" name="Flag" descr="Flag"/>
          <p:cNvPicPr>
            <a:picLocks noChangeAspect="1"/>
          </p:cNvPicPr>
          <p:nvPr/>
        </p:nvPicPr>
        <p:blipFill>
          <a:blip r:embed="rId256">
            <a:extLst/>
          </a:blip>
          <a:stretch>
            <a:fillRect/>
          </a:stretch>
        </p:blipFill>
        <p:spPr>
          <a:xfrm>
            <a:off x="17419897" y="7800714"/>
            <a:ext cx="355747" cy="419262"/>
          </a:xfrm>
          <a:prstGeom prst="rect">
            <a:avLst/>
          </a:prstGeom>
          <a:ln w="12700">
            <a:miter lim="400000"/>
          </a:ln>
        </p:spPr>
      </p:pic>
      <p:pic>
        <p:nvPicPr>
          <p:cNvPr id="2990" name="Flag" descr="Flag"/>
          <p:cNvPicPr>
            <a:picLocks noChangeAspect="1"/>
          </p:cNvPicPr>
          <p:nvPr/>
        </p:nvPicPr>
        <p:blipFill>
          <a:blip r:embed="rId257">
            <a:extLst/>
          </a:blip>
          <a:stretch>
            <a:fillRect/>
          </a:stretch>
        </p:blipFill>
        <p:spPr>
          <a:xfrm>
            <a:off x="18306462" y="9907623"/>
            <a:ext cx="355746" cy="419263"/>
          </a:xfrm>
          <a:prstGeom prst="rect">
            <a:avLst/>
          </a:prstGeom>
          <a:ln w="12700">
            <a:miter lim="400000"/>
          </a:ln>
        </p:spPr>
      </p:pic>
      <p:pic>
        <p:nvPicPr>
          <p:cNvPr id="2991" name="Flag" descr="Flag"/>
          <p:cNvPicPr>
            <a:picLocks noChangeAspect="1"/>
          </p:cNvPicPr>
          <p:nvPr/>
        </p:nvPicPr>
        <p:blipFill>
          <a:blip r:embed="rId258">
            <a:extLst/>
          </a:blip>
          <a:stretch>
            <a:fillRect/>
          </a:stretch>
        </p:blipFill>
        <p:spPr>
          <a:xfrm>
            <a:off x="16203483" y="5728927"/>
            <a:ext cx="355747" cy="419263"/>
          </a:xfrm>
          <a:prstGeom prst="rect">
            <a:avLst/>
          </a:prstGeom>
          <a:ln w="12700">
            <a:miter lim="400000"/>
          </a:ln>
        </p:spPr>
      </p:pic>
      <p:pic>
        <p:nvPicPr>
          <p:cNvPr id="2992" name="Heading" descr="Heading"/>
          <p:cNvPicPr>
            <a:picLocks noChangeAspect="1"/>
          </p:cNvPicPr>
          <p:nvPr/>
        </p:nvPicPr>
        <p:blipFill>
          <a:blip r:embed="rId259">
            <a:extLst/>
          </a:blip>
          <a:stretch>
            <a:fillRect/>
          </a:stretch>
        </p:blipFill>
        <p:spPr>
          <a:xfrm>
            <a:off x="-1" y="-1"/>
            <a:ext cx="24384001" cy="12700001"/>
          </a:xfrm>
          <a:prstGeom prst="rect">
            <a:avLst/>
          </a:prstGeom>
          <a:ln w="12700">
            <a:miter lim="400000"/>
          </a:ln>
        </p:spPr>
      </p:pic>
      <p:pic>
        <p:nvPicPr>
          <p:cNvPr id="2993" name="Vector 585" descr="Vector 585"/>
          <p:cNvPicPr>
            <a:picLocks noChangeAspect="0"/>
          </p:cNvPicPr>
          <p:nvPr/>
        </p:nvPicPr>
        <p:blipFill>
          <a:blip r:embed="rId260">
            <a:extLst/>
          </a:blip>
          <a:stretch>
            <a:fillRect/>
          </a:stretch>
        </p:blipFill>
        <p:spPr>
          <a:xfrm>
            <a:off x="-1" y="12693651"/>
            <a:ext cx="24384001" cy="16934"/>
          </a:xfrm>
          <a:prstGeom prst="rect">
            <a:avLst/>
          </a:prstGeom>
          <a:ln w="12700">
            <a:miter lim="400000"/>
          </a:ln>
        </p:spPr>
      </p:pic>
      <p:pic>
        <p:nvPicPr>
          <p:cNvPr id="2994" name="network-state-balck" descr="network-state-balck"/>
          <p:cNvPicPr>
            <a:picLocks noChangeAspect="1"/>
          </p:cNvPicPr>
          <p:nvPr/>
        </p:nvPicPr>
        <p:blipFill>
          <a:blip r:embed="rId261">
            <a:extLst/>
          </a:blip>
          <a:stretch>
            <a:fillRect/>
          </a:stretch>
        </p:blipFill>
        <p:spPr>
          <a:xfrm>
            <a:off x="1015999" y="13055600"/>
            <a:ext cx="2794001" cy="304800"/>
          </a:xfrm>
          <a:prstGeom prst="rect">
            <a:avLst/>
          </a:prstGeom>
          <a:ln w="12700">
            <a:miter lim="400000"/>
          </a:ln>
        </p:spPr>
      </p:pic>
      <p:sp>
        <p:nvSpPr>
          <p:cNvPr id="2995" name="nscomconference"/>
          <p:cNvSpPr txBox="1"/>
          <p:nvPr/>
        </p:nvSpPr>
        <p:spPr>
          <a:xfrm>
            <a:off x="22148800" y="12997776"/>
            <a:ext cx="1257300" cy="42044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Regular"/>
                <a:ea typeface="Inter Regular"/>
                <a:cs typeface="Inter Regular"/>
                <a:sym typeface="Inter Regular"/>
              </a:defRPr>
            </a:lvl1pPr>
          </a:lstStyle>
          <a:p>
            <a:pPr/>
            <a:r>
              <a:t>ns.com</a:t>
            </a:r>
          </a:p>
        </p:txBody>
      </p:sp>
      <p:sp>
        <p:nvSpPr>
          <p:cNvPr id="299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mage-1">
    <p:bg>
      <p:bgPr>
        <a:solidFill>
          <a:srgbClr val="FFFFFF"/>
        </a:solidFill>
      </p:bgPr>
    </p:bg>
    <p:spTree>
      <p:nvGrpSpPr>
        <p:cNvPr id="1" name=""/>
        <p:cNvGrpSpPr/>
        <p:nvPr/>
      </p:nvGrpSpPr>
      <p:grpSpPr>
        <a:xfrm>
          <a:off x="0" y="0"/>
          <a:ext cx="0" cy="0"/>
          <a:chOff x="0" y="0"/>
          <a:chExt cx="0" cy="0"/>
        </a:xfrm>
      </p:grpSpPr>
      <p:sp>
        <p:nvSpPr>
          <p:cNvPr id="123" name="Rectangle 4239"/>
          <p:cNvSpPr/>
          <p:nvPr>
            <p:ph type="pic" idx="21"/>
          </p:nvPr>
        </p:nvSpPr>
        <p:spPr>
          <a:xfrm>
            <a:off x="1016131" y="758271"/>
            <a:ext cx="22355902" cy="11183821"/>
          </a:xfrm>
          <a:prstGeom prst="rect">
            <a:avLst/>
          </a:prstGeom>
        </p:spPr>
        <p:txBody>
          <a:bodyPr lIns="91439" tIns="45719" rIns="91439" bIns="45719"/>
          <a:lstStyle/>
          <a:p>
            <a:pPr/>
          </a:p>
        </p:txBody>
      </p:sp>
      <p:pic>
        <p:nvPicPr>
          <p:cNvPr id="124" name="Heading" descr="Heading"/>
          <p:cNvPicPr>
            <a:picLocks noChangeAspect="1"/>
          </p:cNvPicPr>
          <p:nvPr/>
        </p:nvPicPr>
        <p:blipFill>
          <a:blip r:embed="rId2">
            <a:extLst/>
          </a:blip>
          <a:stretch>
            <a:fillRect/>
          </a:stretch>
        </p:blipFill>
        <p:spPr>
          <a:xfrm>
            <a:off x="-1" y="-1"/>
            <a:ext cx="24384001" cy="12700001"/>
          </a:xfrm>
          <a:prstGeom prst="rect">
            <a:avLst/>
          </a:prstGeom>
          <a:ln w="12700">
            <a:miter lim="400000"/>
          </a:ln>
        </p:spPr>
      </p:pic>
      <p:pic>
        <p:nvPicPr>
          <p:cNvPr id="125" name="Vector 585" descr="Vector 585"/>
          <p:cNvPicPr>
            <a:picLocks noChangeAspect="0"/>
          </p:cNvPicPr>
          <p:nvPr/>
        </p:nvPicPr>
        <p:blipFill>
          <a:blip r:embed="rId3">
            <a:extLst/>
          </a:blip>
          <a:stretch>
            <a:fillRect/>
          </a:stretch>
        </p:blipFill>
        <p:spPr>
          <a:xfrm>
            <a:off x="-1" y="12693651"/>
            <a:ext cx="24384001" cy="16934"/>
          </a:xfrm>
          <a:prstGeom prst="rect">
            <a:avLst/>
          </a:prstGeom>
          <a:ln w="12700">
            <a:miter lim="400000"/>
          </a:ln>
        </p:spPr>
      </p:pic>
      <p:pic>
        <p:nvPicPr>
          <p:cNvPr id="126" name="network-state-balck" descr="network-state-balck"/>
          <p:cNvPicPr>
            <a:picLocks noChangeAspect="1"/>
          </p:cNvPicPr>
          <p:nvPr/>
        </p:nvPicPr>
        <p:blipFill>
          <a:blip r:embed="rId4">
            <a:extLst/>
          </a:blip>
          <a:stretch>
            <a:fillRect/>
          </a:stretch>
        </p:blipFill>
        <p:spPr>
          <a:xfrm>
            <a:off x="1015999" y="13055600"/>
            <a:ext cx="2794001" cy="304800"/>
          </a:xfrm>
          <a:prstGeom prst="rect">
            <a:avLst/>
          </a:prstGeom>
          <a:ln w="12700">
            <a:miter lim="400000"/>
          </a:ln>
        </p:spPr>
      </p:pic>
      <p:sp>
        <p:nvSpPr>
          <p:cNvPr id="127" name="nscomconference"/>
          <p:cNvSpPr txBox="1"/>
          <p:nvPr/>
        </p:nvSpPr>
        <p:spPr>
          <a:xfrm>
            <a:off x="22148800" y="12997776"/>
            <a:ext cx="1257300" cy="42044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Regular"/>
                <a:ea typeface="Inter Regular"/>
                <a:cs typeface="Inter Regular"/>
                <a:sym typeface="Inter Regular"/>
              </a:defRPr>
            </a:lvl1pPr>
          </a:lstStyle>
          <a:p>
            <a:pPr/>
            <a:r>
              <a:t>ns.com</a:t>
            </a:r>
          </a:p>
        </p:txBody>
      </p:sp>
      <p:sp>
        <p:nvSpPr>
          <p:cNvPr id="12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mage-2">
    <p:bg>
      <p:bgPr>
        <a:solidFill>
          <a:srgbClr val="FFFFFF"/>
        </a:solidFill>
      </p:bgPr>
    </p:bg>
    <p:spTree>
      <p:nvGrpSpPr>
        <p:cNvPr id="1" name=""/>
        <p:cNvGrpSpPr/>
        <p:nvPr/>
      </p:nvGrpSpPr>
      <p:grpSpPr>
        <a:xfrm>
          <a:off x="0" y="0"/>
          <a:ext cx="0" cy="0"/>
          <a:chOff x="0" y="0"/>
          <a:chExt cx="0" cy="0"/>
        </a:xfrm>
      </p:grpSpPr>
      <p:sp>
        <p:nvSpPr>
          <p:cNvPr id="135" name="Rectangle 4239"/>
          <p:cNvSpPr/>
          <p:nvPr>
            <p:ph type="pic" sz="half" idx="21"/>
          </p:nvPr>
        </p:nvSpPr>
        <p:spPr>
          <a:xfrm>
            <a:off x="1016131" y="762273"/>
            <a:ext cx="10925903" cy="11179821"/>
          </a:xfrm>
          <a:prstGeom prst="rect">
            <a:avLst/>
          </a:prstGeom>
        </p:spPr>
        <p:txBody>
          <a:bodyPr lIns="91439" tIns="45719" rIns="91439" bIns="45719"/>
          <a:lstStyle/>
          <a:p>
            <a:pPr/>
          </a:p>
        </p:txBody>
      </p:sp>
      <p:sp>
        <p:nvSpPr>
          <p:cNvPr id="136" name="Rectangle 4240"/>
          <p:cNvSpPr/>
          <p:nvPr>
            <p:ph type="pic" sz="half" idx="22"/>
          </p:nvPr>
        </p:nvSpPr>
        <p:spPr>
          <a:xfrm>
            <a:off x="12446132" y="760263"/>
            <a:ext cx="10925903" cy="11179821"/>
          </a:xfrm>
          <a:prstGeom prst="rect">
            <a:avLst/>
          </a:prstGeom>
        </p:spPr>
        <p:txBody>
          <a:bodyPr lIns="91439" tIns="45719" rIns="91439" bIns="45719"/>
          <a:lstStyle/>
          <a:p>
            <a:pPr/>
          </a:p>
        </p:txBody>
      </p:sp>
      <p:pic>
        <p:nvPicPr>
          <p:cNvPr id="137" name="Heading" descr="Heading"/>
          <p:cNvPicPr>
            <a:picLocks noChangeAspect="1"/>
          </p:cNvPicPr>
          <p:nvPr/>
        </p:nvPicPr>
        <p:blipFill>
          <a:blip r:embed="rId2">
            <a:extLst/>
          </a:blip>
          <a:stretch>
            <a:fillRect/>
          </a:stretch>
        </p:blipFill>
        <p:spPr>
          <a:xfrm>
            <a:off x="-1" y="-1"/>
            <a:ext cx="24384001" cy="12700001"/>
          </a:xfrm>
          <a:prstGeom prst="rect">
            <a:avLst/>
          </a:prstGeom>
          <a:ln w="12700">
            <a:miter lim="400000"/>
          </a:ln>
        </p:spPr>
      </p:pic>
      <p:pic>
        <p:nvPicPr>
          <p:cNvPr id="138" name="Vector 585" descr="Vector 585"/>
          <p:cNvPicPr>
            <a:picLocks noChangeAspect="0"/>
          </p:cNvPicPr>
          <p:nvPr/>
        </p:nvPicPr>
        <p:blipFill>
          <a:blip r:embed="rId3">
            <a:extLst/>
          </a:blip>
          <a:stretch>
            <a:fillRect/>
          </a:stretch>
        </p:blipFill>
        <p:spPr>
          <a:xfrm>
            <a:off x="-1" y="12693651"/>
            <a:ext cx="24384001" cy="16934"/>
          </a:xfrm>
          <a:prstGeom prst="rect">
            <a:avLst/>
          </a:prstGeom>
          <a:ln w="12700">
            <a:miter lim="400000"/>
          </a:ln>
        </p:spPr>
      </p:pic>
      <p:pic>
        <p:nvPicPr>
          <p:cNvPr id="139" name="network-state-balck" descr="network-state-balck"/>
          <p:cNvPicPr>
            <a:picLocks noChangeAspect="1"/>
          </p:cNvPicPr>
          <p:nvPr/>
        </p:nvPicPr>
        <p:blipFill>
          <a:blip r:embed="rId4">
            <a:extLst/>
          </a:blip>
          <a:stretch>
            <a:fillRect/>
          </a:stretch>
        </p:blipFill>
        <p:spPr>
          <a:xfrm>
            <a:off x="1015999" y="13055600"/>
            <a:ext cx="2794001" cy="304800"/>
          </a:xfrm>
          <a:prstGeom prst="rect">
            <a:avLst/>
          </a:prstGeom>
          <a:ln w="12700">
            <a:miter lim="400000"/>
          </a:ln>
        </p:spPr>
      </p:pic>
      <p:sp>
        <p:nvSpPr>
          <p:cNvPr id="140" name="nscomconference"/>
          <p:cNvSpPr txBox="1"/>
          <p:nvPr/>
        </p:nvSpPr>
        <p:spPr>
          <a:xfrm>
            <a:off x="22148800" y="12997776"/>
            <a:ext cx="1257300" cy="42044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Regular"/>
                <a:ea typeface="Inter Regular"/>
                <a:cs typeface="Inter Regular"/>
                <a:sym typeface="Inter Regular"/>
              </a:defRPr>
            </a:lvl1pPr>
          </a:lstStyle>
          <a:p>
            <a:pPr/>
            <a:r>
              <a:t>ns.com</a:t>
            </a:r>
          </a:p>
        </p:txBody>
      </p:sp>
      <p:sp>
        <p:nvSpPr>
          <p:cNvPr id="14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mage-3">
    <p:bg>
      <p:bgPr>
        <a:solidFill>
          <a:srgbClr val="FFFFFF"/>
        </a:solidFill>
      </p:bgPr>
    </p:bg>
    <p:spTree>
      <p:nvGrpSpPr>
        <p:cNvPr id="1" name=""/>
        <p:cNvGrpSpPr/>
        <p:nvPr/>
      </p:nvGrpSpPr>
      <p:grpSpPr>
        <a:xfrm>
          <a:off x="0" y="0"/>
          <a:ext cx="0" cy="0"/>
          <a:chOff x="0" y="0"/>
          <a:chExt cx="0" cy="0"/>
        </a:xfrm>
      </p:grpSpPr>
      <p:sp>
        <p:nvSpPr>
          <p:cNvPr id="148" name="Rectangle 4239"/>
          <p:cNvSpPr/>
          <p:nvPr>
            <p:ph type="pic" sz="half" idx="21"/>
          </p:nvPr>
        </p:nvSpPr>
        <p:spPr>
          <a:xfrm>
            <a:off x="1016133" y="763610"/>
            <a:ext cx="7115903" cy="11178484"/>
          </a:xfrm>
          <a:prstGeom prst="rect">
            <a:avLst/>
          </a:prstGeom>
        </p:spPr>
        <p:txBody>
          <a:bodyPr lIns="91439" tIns="45719" rIns="91439" bIns="45719"/>
          <a:lstStyle/>
          <a:p>
            <a:pPr/>
          </a:p>
        </p:txBody>
      </p:sp>
      <p:sp>
        <p:nvSpPr>
          <p:cNvPr id="149" name="Rectangle 4240"/>
          <p:cNvSpPr/>
          <p:nvPr>
            <p:ph type="pic" sz="half" idx="22"/>
          </p:nvPr>
        </p:nvSpPr>
        <p:spPr>
          <a:xfrm>
            <a:off x="8636131" y="762271"/>
            <a:ext cx="7115903" cy="11178484"/>
          </a:xfrm>
          <a:prstGeom prst="rect">
            <a:avLst/>
          </a:prstGeom>
        </p:spPr>
        <p:txBody>
          <a:bodyPr lIns="91439" tIns="45719" rIns="91439" bIns="45719"/>
          <a:lstStyle/>
          <a:p>
            <a:pPr/>
          </a:p>
        </p:txBody>
      </p:sp>
      <p:sp>
        <p:nvSpPr>
          <p:cNvPr id="150" name="Rectangle 4241"/>
          <p:cNvSpPr/>
          <p:nvPr>
            <p:ph type="pic" sz="half" idx="23"/>
          </p:nvPr>
        </p:nvSpPr>
        <p:spPr>
          <a:xfrm>
            <a:off x="16256133" y="760957"/>
            <a:ext cx="7115903" cy="11178483"/>
          </a:xfrm>
          <a:prstGeom prst="rect">
            <a:avLst/>
          </a:prstGeom>
        </p:spPr>
        <p:txBody>
          <a:bodyPr lIns="91439" tIns="45719" rIns="91439" bIns="45719"/>
          <a:lstStyle/>
          <a:p>
            <a:pPr/>
          </a:p>
        </p:txBody>
      </p:sp>
      <p:pic>
        <p:nvPicPr>
          <p:cNvPr id="151" name="Heading" descr="Heading"/>
          <p:cNvPicPr>
            <a:picLocks noChangeAspect="1"/>
          </p:cNvPicPr>
          <p:nvPr/>
        </p:nvPicPr>
        <p:blipFill>
          <a:blip r:embed="rId2">
            <a:extLst/>
          </a:blip>
          <a:stretch>
            <a:fillRect/>
          </a:stretch>
        </p:blipFill>
        <p:spPr>
          <a:xfrm>
            <a:off x="-1" y="-1"/>
            <a:ext cx="24384001" cy="12700001"/>
          </a:xfrm>
          <a:prstGeom prst="rect">
            <a:avLst/>
          </a:prstGeom>
          <a:ln w="12700">
            <a:miter lim="400000"/>
          </a:ln>
        </p:spPr>
      </p:pic>
      <p:pic>
        <p:nvPicPr>
          <p:cNvPr id="152" name="Vector 585" descr="Vector 585"/>
          <p:cNvPicPr>
            <a:picLocks noChangeAspect="0"/>
          </p:cNvPicPr>
          <p:nvPr/>
        </p:nvPicPr>
        <p:blipFill>
          <a:blip r:embed="rId3">
            <a:extLst/>
          </a:blip>
          <a:stretch>
            <a:fillRect/>
          </a:stretch>
        </p:blipFill>
        <p:spPr>
          <a:xfrm>
            <a:off x="-1" y="12693651"/>
            <a:ext cx="24384001" cy="16934"/>
          </a:xfrm>
          <a:prstGeom prst="rect">
            <a:avLst/>
          </a:prstGeom>
          <a:ln w="12700">
            <a:miter lim="400000"/>
          </a:ln>
        </p:spPr>
      </p:pic>
      <p:pic>
        <p:nvPicPr>
          <p:cNvPr id="153" name="network-state-balck" descr="network-state-balck"/>
          <p:cNvPicPr>
            <a:picLocks noChangeAspect="1"/>
          </p:cNvPicPr>
          <p:nvPr/>
        </p:nvPicPr>
        <p:blipFill>
          <a:blip r:embed="rId4">
            <a:extLst/>
          </a:blip>
          <a:stretch>
            <a:fillRect/>
          </a:stretch>
        </p:blipFill>
        <p:spPr>
          <a:xfrm>
            <a:off x="1015999" y="13055600"/>
            <a:ext cx="2794001" cy="304800"/>
          </a:xfrm>
          <a:prstGeom prst="rect">
            <a:avLst/>
          </a:prstGeom>
          <a:ln w="12700">
            <a:miter lim="400000"/>
          </a:ln>
        </p:spPr>
      </p:pic>
      <p:sp>
        <p:nvSpPr>
          <p:cNvPr id="154" name="nscomconference"/>
          <p:cNvSpPr txBox="1"/>
          <p:nvPr/>
        </p:nvSpPr>
        <p:spPr>
          <a:xfrm>
            <a:off x="22148800" y="12997776"/>
            <a:ext cx="1257300" cy="42044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1A1A1E"/>
                </a:solidFill>
                <a:latin typeface="Inter Regular"/>
                <a:ea typeface="Inter Regular"/>
                <a:cs typeface="Inter Regular"/>
                <a:sym typeface="Inter Regular"/>
              </a:defRPr>
            </a:lvl1pPr>
          </a:lstStyle>
          <a:p>
            <a:pPr/>
            <a:r>
              <a:t>ns.com</a:t>
            </a:r>
          </a:p>
        </p:txBody>
      </p:sp>
      <p:sp>
        <p:nvSpPr>
          <p:cNvPr id="15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slideLayout" Target="../slideLayouts/slideLayout1.xml"/><Relationship Id="rId6" Type="http://schemas.openxmlformats.org/officeDocument/2006/relationships/slideLayout" Target="../slideLayouts/slideLayout2.xml"/><Relationship Id="rId7" Type="http://schemas.openxmlformats.org/officeDocument/2006/relationships/slideLayout" Target="../slideLayouts/slideLayout3.xml"/><Relationship Id="rId8" Type="http://schemas.openxmlformats.org/officeDocument/2006/relationships/slideLayout" Target="../slideLayouts/slideLayout4.xml"/><Relationship Id="rId9" Type="http://schemas.openxmlformats.org/officeDocument/2006/relationships/slideLayout" Target="../slideLayouts/slideLayout5.xml"/><Relationship Id="rId10" Type="http://schemas.openxmlformats.org/officeDocument/2006/relationships/slideLayout" Target="../slideLayouts/slideLayout6.xml"/><Relationship Id="rId11" Type="http://schemas.openxmlformats.org/officeDocument/2006/relationships/slideLayout" Target="../slideLayouts/slideLayout7.xml"/><Relationship Id="rId12" Type="http://schemas.openxmlformats.org/officeDocument/2006/relationships/slideLayout" Target="../slideLayouts/slideLayout8.xml"/><Relationship Id="rId13" Type="http://schemas.openxmlformats.org/officeDocument/2006/relationships/slideLayout" Target="../slideLayouts/slideLayout9.xml"/><Relationship Id="rId14" Type="http://schemas.openxmlformats.org/officeDocument/2006/relationships/slideLayout" Target="../slideLayouts/slideLayout10.xml"/><Relationship Id="rId15" Type="http://schemas.openxmlformats.org/officeDocument/2006/relationships/slideLayout" Target="../slideLayouts/slideLayout11.xml"/><Relationship Id="rId16" Type="http://schemas.openxmlformats.org/officeDocument/2006/relationships/slideLayout" Target="../slideLayouts/slideLayout12.xml"/><Relationship Id="rId17" Type="http://schemas.openxmlformats.org/officeDocument/2006/relationships/slideLayout" Target="../slideLayouts/slideLayout13.xml"/><Relationship Id="rId18" Type="http://schemas.openxmlformats.org/officeDocument/2006/relationships/slideLayout" Target="../slideLayouts/slideLayout14.xml"/><Relationship Id="rId19" Type="http://schemas.openxmlformats.org/officeDocument/2006/relationships/slideLayout" Target="../slideLayouts/slideLayout15.xml"/><Relationship Id="rId20" Type="http://schemas.openxmlformats.org/officeDocument/2006/relationships/slideLayout" Target="../slideLayouts/slideLayout16.xml"/><Relationship Id="rId21" Type="http://schemas.openxmlformats.org/officeDocument/2006/relationships/slideLayout" Target="../slideLayouts/slideLayout17.xml"/><Relationship Id="rId22" Type="http://schemas.openxmlformats.org/officeDocument/2006/relationships/slideLayout" Target="../slideLayouts/slideLayout18.xml"/><Relationship Id="rId23" Type="http://schemas.openxmlformats.org/officeDocument/2006/relationships/slideLayout" Target="../slideLayouts/slideLayout19.xml"/><Relationship Id="rId24" Type="http://schemas.openxmlformats.org/officeDocument/2006/relationships/slideLayout" Target="../slideLayouts/slideLayout20.xml"/><Relationship Id="rId25" Type="http://schemas.openxmlformats.org/officeDocument/2006/relationships/slideLayout" Target="../slideLayouts/slideLayout21.xml"/><Relationship Id="rId26" Type="http://schemas.openxmlformats.org/officeDocument/2006/relationships/slideLayout" Target="../slideLayouts/slideLayout22.xml"/><Relationship Id="rId27" Type="http://schemas.openxmlformats.org/officeDocument/2006/relationships/slideLayout" Target="../slideLayouts/slideLayout23.xml"/><Relationship Id="rId28" Type="http://schemas.openxmlformats.org/officeDocument/2006/relationships/slideLayout" Target="../slideLayouts/slideLayout24.xml"/><Relationship Id="rId29" Type="http://schemas.openxmlformats.org/officeDocument/2006/relationships/slideLayout" Target="../slideLayouts/slideLayout25.xml"/><Relationship Id="rId30" Type="http://schemas.openxmlformats.org/officeDocument/2006/relationships/slideLayout" Target="../slideLayouts/slideLayout26.xml"/><Relationship Id="rId31" Type="http://schemas.openxmlformats.org/officeDocument/2006/relationships/slideLayout" Target="../slideLayouts/slideLayout27.xml"/><Relationship Id="rId32" Type="http://schemas.openxmlformats.org/officeDocument/2006/relationships/slideLayout" Target="../slideLayouts/slideLayout28.xml"/><Relationship Id="rId33" Type="http://schemas.openxmlformats.org/officeDocument/2006/relationships/slideLayout" Target="../slideLayouts/slideLayout29.xml"/><Relationship Id="rId34" Type="http://schemas.openxmlformats.org/officeDocument/2006/relationships/slideLayout" Target="../slideLayouts/slideLayout30.xml"/><Relationship Id="rId35" Type="http://schemas.openxmlformats.org/officeDocument/2006/relationships/slideLayout" Target="../slideLayouts/slideLayout31.xml"/><Relationship Id="rId36" Type="http://schemas.openxmlformats.org/officeDocument/2006/relationships/slideLayout" Target="../slideLayouts/slideLayout32.xml"/><Relationship Id="rId37" Type="http://schemas.openxmlformats.org/officeDocument/2006/relationships/slideLayout" Target="../slideLayouts/slideLayout33.xml"/><Relationship Id="rId38" Type="http://schemas.openxmlformats.org/officeDocument/2006/relationships/slideLayout" Target="../slideLayouts/slideLayout34.xml"/><Relationship Id="rId39" Type="http://schemas.openxmlformats.org/officeDocument/2006/relationships/slideLayout" Target="../slideLayouts/slideLayout35.xml"/><Relationship Id="rId40" Type="http://schemas.openxmlformats.org/officeDocument/2006/relationships/slideLayout" Target="../slideLayouts/slideLayout36.xml"/><Relationship Id="rId41" Type="http://schemas.openxmlformats.org/officeDocument/2006/relationships/slideLayout" Target="../slideLayouts/slideLayout37.xml"/><Relationship Id="rId42" Type="http://schemas.openxmlformats.org/officeDocument/2006/relationships/slideLayout" Target="../slideLayouts/slideLayout38.xml"/><Relationship Id="rId43" Type="http://schemas.openxmlformats.org/officeDocument/2006/relationships/slideLayout" Target="../slideLayouts/slideLayout39.xml"/><Relationship Id="rId44" Type="http://schemas.openxmlformats.org/officeDocument/2006/relationships/slideLayout" Target="../slideLayouts/slideLayout40.xml"/><Relationship Id="rId45" Type="http://schemas.openxmlformats.org/officeDocument/2006/relationships/slideLayout" Target="../slideLayouts/slideLayout41.xml"/><Relationship Id="rId46" Type="http://schemas.openxmlformats.org/officeDocument/2006/relationships/slideLayout" Target="../slideLayouts/slideLayout42.xml"/><Relationship Id="rId47" Type="http://schemas.openxmlformats.org/officeDocument/2006/relationships/slideLayout" Target="../slideLayouts/slideLayout43.xml"/><Relationship Id="rId48" Type="http://schemas.openxmlformats.org/officeDocument/2006/relationships/slideLayout" Target="../slideLayouts/slideLayout44.xml"/><Relationship Id="rId49" Type="http://schemas.openxmlformats.org/officeDocument/2006/relationships/slideLayout" Target="../slideLayouts/slideLayout45.xml"/><Relationship Id="rId50" Type="http://schemas.openxmlformats.org/officeDocument/2006/relationships/slideLayout" Target="../slideLayouts/slideLayout46.xml"/><Relationship Id="rId51" Type="http://schemas.openxmlformats.org/officeDocument/2006/relationships/slideLayout" Target="../slideLayouts/slideLayout47.xml"/><Relationship Id="rId52" Type="http://schemas.openxmlformats.org/officeDocument/2006/relationships/slideLayout" Target="../slideLayouts/slideLayout48.xml"/><Relationship Id="rId53" Type="http://schemas.openxmlformats.org/officeDocument/2006/relationships/slideLayout" Target="../slideLayouts/slideLayout49.xml"/><Relationship Id="rId54" Type="http://schemas.openxmlformats.org/officeDocument/2006/relationships/slideLayout" Target="../slideLayouts/slideLayout50.xml"/><Relationship Id="rId55" Type="http://schemas.openxmlformats.org/officeDocument/2006/relationships/slideLayout" Target="../slideLayouts/slideLayout51.xml"/><Relationship Id="rId56" Type="http://schemas.openxmlformats.org/officeDocument/2006/relationships/slideLayout" Target="../slideLayouts/slideLayout52.xml"/><Relationship Id="rId57" Type="http://schemas.openxmlformats.org/officeDocument/2006/relationships/slideLayout" Target="../slideLayouts/slideLayout53.xml"/><Relationship Id="rId58" Type="http://schemas.openxmlformats.org/officeDocument/2006/relationships/slideLayout" Target="../slideLayouts/slideLayout54.xml"/><Relationship Id="rId59" Type="http://schemas.openxmlformats.org/officeDocument/2006/relationships/slideLayout" Target="../slideLayouts/slideLayout55.xml"/><Relationship Id="rId60" Type="http://schemas.openxmlformats.org/officeDocument/2006/relationships/slideLayout" Target="../slideLayouts/slideLayout56.xml"/><Relationship Id="rId61" Type="http://schemas.openxmlformats.org/officeDocument/2006/relationships/slideLayout" Target="../slideLayouts/slideLayout57.xml"/><Relationship Id="rId62" Type="http://schemas.openxmlformats.org/officeDocument/2006/relationships/slideLayout" Target="../slideLayouts/slideLayout58.xml"/><Relationship Id="rId63" Type="http://schemas.openxmlformats.org/officeDocument/2006/relationships/slideLayout" Target="../slideLayouts/slideLayout59.xml"/><Relationship Id="rId64" Type="http://schemas.openxmlformats.org/officeDocument/2006/relationships/slideLayout" Target="../slideLayouts/slideLayout60.xml"/><Relationship Id="rId65" Type="http://schemas.openxmlformats.org/officeDocument/2006/relationships/slideLayout" Target="../slideLayouts/slideLayout61.xml"/><Relationship Id="rId66" Type="http://schemas.openxmlformats.org/officeDocument/2006/relationships/slideLayout" Target="../slideLayouts/slideLayout62.xml"/><Relationship Id="rId67" Type="http://schemas.openxmlformats.org/officeDocument/2006/relationships/slideLayout" Target="../slideLayouts/slideLayout63.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1A1A1E"/>
        </a:solidFill>
      </p:bgPr>
    </p:bg>
    <p:spTree>
      <p:nvGrpSpPr>
        <p:cNvPr id="1" name=""/>
        <p:cNvGrpSpPr/>
        <p:nvPr/>
      </p:nvGrpSpPr>
      <p:grpSpPr>
        <a:xfrm>
          <a:off x="0" y="0"/>
          <a:ext cx="0" cy="0"/>
          <a:chOff x="0" y="0"/>
          <a:chExt cx="0" cy="0"/>
        </a:xfrm>
      </p:grpSpPr>
      <p:pic>
        <p:nvPicPr>
          <p:cNvPr id="2" name="Vector 585" descr="Vector 585"/>
          <p:cNvPicPr>
            <a:picLocks noChangeAspect="0"/>
          </p:cNvPicPr>
          <p:nvPr/>
        </p:nvPicPr>
        <p:blipFill>
          <a:blip r:embed="rId2">
            <a:extLst/>
          </a:blip>
          <a:stretch>
            <a:fillRect/>
          </a:stretch>
        </p:blipFill>
        <p:spPr>
          <a:xfrm>
            <a:off x="-1" y="12693651"/>
            <a:ext cx="24384001" cy="12701"/>
          </a:xfrm>
          <a:prstGeom prst="rect">
            <a:avLst/>
          </a:prstGeom>
          <a:ln w="12700">
            <a:miter lim="400000"/>
          </a:ln>
        </p:spPr>
      </p:pic>
      <p:pic>
        <p:nvPicPr>
          <p:cNvPr id="3" name="network-state-balck" descr="network-state-balck"/>
          <p:cNvPicPr>
            <a:picLocks noChangeAspect="1"/>
          </p:cNvPicPr>
          <p:nvPr/>
        </p:nvPicPr>
        <p:blipFill>
          <a:blip r:embed="rId3">
            <a:extLst/>
          </a:blip>
          <a:stretch>
            <a:fillRect/>
          </a:stretch>
        </p:blipFill>
        <p:spPr>
          <a:xfrm>
            <a:off x="1015999" y="13055600"/>
            <a:ext cx="2794001" cy="304800"/>
          </a:xfrm>
          <a:prstGeom prst="rect">
            <a:avLst/>
          </a:prstGeom>
          <a:ln w="12700">
            <a:miter lim="400000"/>
          </a:ln>
        </p:spPr>
      </p:pic>
      <p:sp>
        <p:nvSpPr>
          <p:cNvPr id="4" name="nscomconference"/>
          <p:cNvSpPr txBox="1"/>
          <p:nvPr/>
        </p:nvSpPr>
        <p:spPr>
          <a:xfrm>
            <a:off x="22148800" y="12997776"/>
            <a:ext cx="1257300" cy="42044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nSpc>
                <a:spcPts val="3300"/>
              </a:lnSpc>
              <a:defRPr sz="2800">
                <a:solidFill>
                  <a:srgbClr val="FFFFFF"/>
                </a:solidFill>
                <a:latin typeface="Inter Regular"/>
                <a:ea typeface="Inter Regular"/>
                <a:cs typeface="Inter Regular"/>
                <a:sym typeface="Inter Regular"/>
              </a:defRPr>
            </a:lvl1pPr>
          </a:lstStyle>
          <a:p>
            <a:pPr/>
            <a:r>
              <a:t>ns.com</a:t>
            </a:r>
          </a:p>
        </p:txBody>
      </p:sp>
      <p:pic>
        <p:nvPicPr>
          <p:cNvPr id="5" name="flag-icon.png" descr="flag-icon.png"/>
          <p:cNvPicPr>
            <a:picLocks noChangeAspect="1"/>
          </p:cNvPicPr>
          <p:nvPr/>
        </p:nvPicPr>
        <p:blipFill>
          <a:blip r:embed="rId4">
            <a:extLst/>
          </a:blip>
          <a:stretch>
            <a:fillRect/>
          </a:stretch>
        </p:blipFill>
        <p:spPr>
          <a:xfrm>
            <a:off x="1016000" y="1016000"/>
            <a:ext cx="1308100" cy="901700"/>
          </a:xfrm>
          <a:prstGeom prst="rect">
            <a:avLst/>
          </a:prstGeom>
          <a:ln w="12700">
            <a:miter lim="400000"/>
          </a:ln>
        </p:spPr>
      </p:pic>
      <p:sp>
        <p:nvSpPr>
          <p:cNvPr id="6" name="Title Text"/>
          <p:cNvSpPr txBox="1"/>
          <p:nvPr>
            <p:ph type="title"/>
          </p:nvPr>
        </p:nvSpPr>
        <p:spPr>
          <a:xfrm>
            <a:off x="1219199" y="184149"/>
            <a:ext cx="21945601" cy="3016251"/>
          </a:xfrm>
          <a:prstGeom prst="rect">
            <a:avLst/>
          </a:prstGeom>
          <a:ln w="12700">
            <a:miter lim="400000"/>
          </a:ln>
          <a:extLst>
            <a:ext uri="{C572A759-6A51-4108-AA02-DFA0A04FC94B}">
              <ma14:wrappingTextBoxFlag xmlns:ma14="http://schemas.microsoft.com/office/mac/drawingml/2011/main" val="1"/>
            </a:ext>
          </a:extLst>
        </p:spPr>
        <p:txBody>
          <a:bodyPr lIns="60959" tIns="60959" rIns="60959" bIns="60959" anchor="ctr"/>
          <a:lstStyle/>
          <a:p>
            <a:pPr/>
            <a:r>
              <a:t>Title Text</a:t>
            </a:r>
          </a:p>
        </p:txBody>
      </p:sp>
      <p:sp>
        <p:nvSpPr>
          <p:cNvPr id="7" name="Body Level One…"/>
          <p:cNvSpPr txBox="1"/>
          <p:nvPr>
            <p:ph type="body" idx="1"/>
          </p:nvPr>
        </p:nvSpPr>
        <p:spPr>
          <a:xfrm>
            <a:off x="1219199" y="3200399"/>
            <a:ext cx="21945601" cy="10515601"/>
          </a:xfrm>
          <a:prstGeom prst="rect">
            <a:avLst/>
          </a:prstGeom>
          <a:ln w="12700">
            <a:miter lim="400000"/>
          </a:ln>
          <a:extLst>
            <a:ext uri="{C572A759-6A51-4108-AA02-DFA0A04FC94B}">
              <ma14:wrappingTextBoxFlag xmlns:ma14="http://schemas.microsoft.com/office/mac/drawingml/2011/main" val="1"/>
            </a:ext>
          </a:extLst>
        </p:spPr>
        <p:txBody>
          <a:bodyPr lIns="60959" tIns="60959" rIns="60959" bIns="60959"/>
          <a:lstStyle/>
          <a:p>
            <a:pPr/>
            <a:r>
              <a:t>Body Level One</a:t>
            </a:r>
          </a:p>
          <a:p>
            <a:pPr lvl="1"/>
            <a:r>
              <a:t>Body Level Two</a:t>
            </a:r>
          </a:p>
          <a:p>
            <a:pPr lvl="2"/>
            <a:r>
              <a:t>Body Level Three</a:t>
            </a:r>
          </a:p>
          <a:p>
            <a:pPr lvl="3"/>
            <a:r>
              <a:t>Body Level Four</a:t>
            </a:r>
          </a:p>
          <a:p>
            <a:pPr lvl="4"/>
            <a:r>
              <a:t>Body Level Five</a:t>
            </a:r>
          </a:p>
        </p:txBody>
      </p:sp>
      <p:sp>
        <p:nvSpPr>
          <p:cNvPr id="8" name="Slide Number"/>
          <p:cNvSpPr txBox="1"/>
          <p:nvPr>
            <p:ph type="sldNum" sz="quarter" idx="2"/>
          </p:nvPr>
        </p:nvSpPr>
        <p:spPr>
          <a:xfrm>
            <a:off x="11785599" y="12344399"/>
            <a:ext cx="5689601" cy="736601"/>
          </a:xfrm>
          <a:prstGeom prst="rect">
            <a:avLst/>
          </a:prstGeom>
          <a:ln w="12700">
            <a:miter lim="400000"/>
          </a:ln>
        </p:spPr>
        <p:txBody>
          <a:bodyPr wrap="none" lIns="60959" tIns="60959" rIns="60959" bIns="60959" anchor="ctr">
            <a:spAutoFit/>
          </a:bodyPr>
          <a:lstStyle>
            <a:lvl1pPr algn="r">
              <a:defRPr sz="1600"/>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5"/>
    <p:sldLayoutId id="2147483650" r:id="rId6"/>
    <p:sldLayoutId id="2147483651" r:id="rId7"/>
    <p:sldLayoutId id="2147483652" r:id="rId8"/>
    <p:sldLayoutId id="2147483653" r:id="rId9"/>
    <p:sldLayoutId id="2147483654" r:id="rId10"/>
    <p:sldLayoutId id="2147483655" r:id="rId11"/>
    <p:sldLayoutId id="2147483656" r:id="rId12"/>
    <p:sldLayoutId id="2147483657" r:id="rId13"/>
    <p:sldLayoutId id="2147483658" r:id="rId14"/>
    <p:sldLayoutId id="2147483659" r:id="rId15"/>
    <p:sldLayoutId id="2147483660" r:id="rId16"/>
    <p:sldLayoutId id="2147483661" r:id="rId17"/>
    <p:sldLayoutId id="2147483662" r:id="rId18"/>
    <p:sldLayoutId id="2147483663" r:id="rId19"/>
    <p:sldLayoutId id="2147483664" r:id="rId20"/>
    <p:sldLayoutId id="2147483665" r:id="rId21"/>
    <p:sldLayoutId id="2147483666" r:id="rId22"/>
    <p:sldLayoutId id="2147483667" r:id="rId23"/>
    <p:sldLayoutId id="2147483668" r:id="rId24"/>
    <p:sldLayoutId id="2147483669" r:id="rId25"/>
    <p:sldLayoutId id="2147483670" r:id="rId26"/>
    <p:sldLayoutId id="2147483671" r:id="rId27"/>
    <p:sldLayoutId id="2147483672" r:id="rId28"/>
    <p:sldLayoutId id="2147483673" r:id="rId29"/>
    <p:sldLayoutId id="2147483674" r:id="rId30"/>
    <p:sldLayoutId id="2147483675" r:id="rId31"/>
    <p:sldLayoutId id="2147483676" r:id="rId32"/>
    <p:sldLayoutId id="2147483677" r:id="rId33"/>
    <p:sldLayoutId id="2147483678" r:id="rId34"/>
    <p:sldLayoutId id="2147483679" r:id="rId35"/>
    <p:sldLayoutId id="2147483680" r:id="rId36"/>
    <p:sldLayoutId id="2147483681" r:id="rId37"/>
    <p:sldLayoutId id="2147483682" r:id="rId38"/>
    <p:sldLayoutId id="2147483683" r:id="rId39"/>
    <p:sldLayoutId id="2147483684" r:id="rId40"/>
    <p:sldLayoutId id="2147483685" r:id="rId41"/>
    <p:sldLayoutId id="2147483686" r:id="rId42"/>
    <p:sldLayoutId id="2147483687" r:id="rId43"/>
    <p:sldLayoutId id="2147483688" r:id="rId44"/>
    <p:sldLayoutId id="2147483689" r:id="rId45"/>
    <p:sldLayoutId id="2147483690" r:id="rId46"/>
    <p:sldLayoutId id="2147483691" r:id="rId47"/>
    <p:sldLayoutId id="2147483692" r:id="rId48"/>
    <p:sldLayoutId id="2147483693" r:id="rId49"/>
    <p:sldLayoutId id="2147483694" r:id="rId50"/>
    <p:sldLayoutId id="2147483695" r:id="rId51"/>
    <p:sldLayoutId id="2147483696" r:id="rId52"/>
    <p:sldLayoutId id="2147483697" r:id="rId53"/>
    <p:sldLayoutId id="2147483698" r:id="rId54"/>
    <p:sldLayoutId id="2147483699" r:id="rId55"/>
    <p:sldLayoutId id="2147483700" r:id="rId56"/>
    <p:sldLayoutId id="2147483701" r:id="rId57"/>
    <p:sldLayoutId id="2147483702" r:id="rId58"/>
    <p:sldLayoutId id="2147483703" r:id="rId59"/>
    <p:sldLayoutId id="2147483704" r:id="rId60"/>
    <p:sldLayoutId id="2147483705" r:id="rId61"/>
    <p:sldLayoutId id="2147483706" r:id="rId62"/>
    <p:sldLayoutId id="2147483707" r:id="rId63"/>
    <p:sldLayoutId id="2147483708" r:id="rId64"/>
    <p:sldLayoutId id="2147483709" r:id="rId65"/>
    <p:sldLayoutId id="2147483710" r:id="rId66"/>
    <p:sldLayoutId id="2147483711" r:id="rId67"/>
  </p:sldLayoutIdLst>
  <p:transition xmlns:p14="http://schemas.microsoft.com/office/powerpoint/2010/main" spd="med" advClick="1"/>
  <p:txStyles>
    <p:titleStyle>
      <a:lvl1pPr marL="0" marR="0" indent="0" algn="ctr" defTabSz="1219200" rtl="0" latinLnBrk="0">
        <a:lnSpc>
          <a:spcPct val="100000"/>
        </a:lnSpc>
        <a:spcBef>
          <a:spcPts val="0"/>
        </a:spcBef>
        <a:spcAft>
          <a:spcPts val="0"/>
        </a:spcAft>
        <a:buClrTx/>
        <a:buSzTx/>
        <a:buFontTx/>
        <a:buNone/>
        <a:tabLst/>
        <a:defRPr b="0" baseline="0" cap="none" i="0" spc="0" strike="noStrike" sz="5800" u="none">
          <a:solidFill>
            <a:srgbClr val="000000"/>
          </a:solidFill>
          <a:uFillTx/>
          <a:latin typeface="Calibri Light"/>
          <a:ea typeface="Calibri Light"/>
          <a:cs typeface="Calibri Light"/>
          <a:sym typeface="Calibri Light"/>
        </a:defRPr>
      </a:lvl1pPr>
      <a:lvl2pPr marL="0" marR="0" indent="0" algn="ctr" defTabSz="1219200" rtl="0" latinLnBrk="0">
        <a:lnSpc>
          <a:spcPct val="100000"/>
        </a:lnSpc>
        <a:spcBef>
          <a:spcPts val="0"/>
        </a:spcBef>
        <a:spcAft>
          <a:spcPts val="0"/>
        </a:spcAft>
        <a:buClrTx/>
        <a:buSzTx/>
        <a:buFontTx/>
        <a:buNone/>
        <a:tabLst/>
        <a:defRPr b="0" baseline="0" cap="none" i="0" spc="0" strike="noStrike" sz="5800" u="none">
          <a:solidFill>
            <a:srgbClr val="000000"/>
          </a:solidFill>
          <a:uFillTx/>
          <a:latin typeface="Calibri Light"/>
          <a:ea typeface="Calibri Light"/>
          <a:cs typeface="Calibri Light"/>
          <a:sym typeface="Calibri Light"/>
        </a:defRPr>
      </a:lvl2pPr>
      <a:lvl3pPr marL="0" marR="0" indent="0" algn="ctr" defTabSz="1219200" rtl="0" latinLnBrk="0">
        <a:lnSpc>
          <a:spcPct val="100000"/>
        </a:lnSpc>
        <a:spcBef>
          <a:spcPts val="0"/>
        </a:spcBef>
        <a:spcAft>
          <a:spcPts val="0"/>
        </a:spcAft>
        <a:buClrTx/>
        <a:buSzTx/>
        <a:buFontTx/>
        <a:buNone/>
        <a:tabLst/>
        <a:defRPr b="0" baseline="0" cap="none" i="0" spc="0" strike="noStrike" sz="5800" u="none">
          <a:solidFill>
            <a:srgbClr val="000000"/>
          </a:solidFill>
          <a:uFillTx/>
          <a:latin typeface="Calibri Light"/>
          <a:ea typeface="Calibri Light"/>
          <a:cs typeface="Calibri Light"/>
          <a:sym typeface="Calibri Light"/>
        </a:defRPr>
      </a:lvl3pPr>
      <a:lvl4pPr marL="0" marR="0" indent="0" algn="ctr" defTabSz="1219200" rtl="0" latinLnBrk="0">
        <a:lnSpc>
          <a:spcPct val="100000"/>
        </a:lnSpc>
        <a:spcBef>
          <a:spcPts val="0"/>
        </a:spcBef>
        <a:spcAft>
          <a:spcPts val="0"/>
        </a:spcAft>
        <a:buClrTx/>
        <a:buSzTx/>
        <a:buFontTx/>
        <a:buNone/>
        <a:tabLst/>
        <a:defRPr b="0" baseline="0" cap="none" i="0" spc="0" strike="noStrike" sz="5800" u="none">
          <a:solidFill>
            <a:srgbClr val="000000"/>
          </a:solidFill>
          <a:uFillTx/>
          <a:latin typeface="Calibri Light"/>
          <a:ea typeface="Calibri Light"/>
          <a:cs typeface="Calibri Light"/>
          <a:sym typeface="Calibri Light"/>
        </a:defRPr>
      </a:lvl4pPr>
      <a:lvl5pPr marL="0" marR="0" indent="0" algn="ctr" defTabSz="1219200" rtl="0" latinLnBrk="0">
        <a:lnSpc>
          <a:spcPct val="100000"/>
        </a:lnSpc>
        <a:spcBef>
          <a:spcPts val="0"/>
        </a:spcBef>
        <a:spcAft>
          <a:spcPts val="0"/>
        </a:spcAft>
        <a:buClrTx/>
        <a:buSzTx/>
        <a:buFontTx/>
        <a:buNone/>
        <a:tabLst/>
        <a:defRPr b="0" baseline="0" cap="none" i="0" spc="0" strike="noStrike" sz="5800" u="none">
          <a:solidFill>
            <a:srgbClr val="000000"/>
          </a:solidFill>
          <a:uFillTx/>
          <a:latin typeface="Calibri Light"/>
          <a:ea typeface="Calibri Light"/>
          <a:cs typeface="Calibri Light"/>
          <a:sym typeface="Calibri Light"/>
        </a:defRPr>
      </a:lvl5pPr>
      <a:lvl6pPr marL="0" marR="0" indent="0" algn="ctr" defTabSz="1219200" rtl="0" latinLnBrk="0">
        <a:lnSpc>
          <a:spcPct val="100000"/>
        </a:lnSpc>
        <a:spcBef>
          <a:spcPts val="0"/>
        </a:spcBef>
        <a:spcAft>
          <a:spcPts val="0"/>
        </a:spcAft>
        <a:buClrTx/>
        <a:buSzTx/>
        <a:buFontTx/>
        <a:buNone/>
        <a:tabLst/>
        <a:defRPr b="0" baseline="0" cap="none" i="0" spc="0" strike="noStrike" sz="5800" u="none">
          <a:solidFill>
            <a:srgbClr val="000000"/>
          </a:solidFill>
          <a:uFillTx/>
          <a:latin typeface="Calibri Light"/>
          <a:ea typeface="Calibri Light"/>
          <a:cs typeface="Calibri Light"/>
          <a:sym typeface="Calibri Light"/>
        </a:defRPr>
      </a:lvl6pPr>
      <a:lvl7pPr marL="0" marR="0" indent="0" algn="ctr" defTabSz="1219200" rtl="0" latinLnBrk="0">
        <a:lnSpc>
          <a:spcPct val="100000"/>
        </a:lnSpc>
        <a:spcBef>
          <a:spcPts val="0"/>
        </a:spcBef>
        <a:spcAft>
          <a:spcPts val="0"/>
        </a:spcAft>
        <a:buClrTx/>
        <a:buSzTx/>
        <a:buFontTx/>
        <a:buNone/>
        <a:tabLst/>
        <a:defRPr b="0" baseline="0" cap="none" i="0" spc="0" strike="noStrike" sz="5800" u="none">
          <a:solidFill>
            <a:srgbClr val="000000"/>
          </a:solidFill>
          <a:uFillTx/>
          <a:latin typeface="Calibri Light"/>
          <a:ea typeface="Calibri Light"/>
          <a:cs typeface="Calibri Light"/>
          <a:sym typeface="Calibri Light"/>
        </a:defRPr>
      </a:lvl7pPr>
      <a:lvl8pPr marL="0" marR="0" indent="0" algn="ctr" defTabSz="1219200" rtl="0" latinLnBrk="0">
        <a:lnSpc>
          <a:spcPct val="100000"/>
        </a:lnSpc>
        <a:spcBef>
          <a:spcPts val="0"/>
        </a:spcBef>
        <a:spcAft>
          <a:spcPts val="0"/>
        </a:spcAft>
        <a:buClrTx/>
        <a:buSzTx/>
        <a:buFontTx/>
        <a:buNone/>
        <a:tabLst/>
        <a:defRPr b="0" baseline="0" cap="none" i="0" spc="0" strike="noStrike" sz="5800" u="none">
          <a:solidFill>
            <a:srgbClr val="000000"/>
          </a:solidFill>
          <a:uFillTx/>
          <a:latin typeface="Calibri Light"/>
          <a:ea typeface="Calibri Light"/>
          <a:cs typeface="Calibri Light"/>
          <a:sym typeface="Calibri Light"/>
        </a:defRPr>
      </a:lvl8pPr>
      <a:lvl9pPr marL="0" marR="0" indent="0" algn="ctr" defTabSz="1219200" rtl="0" latinLnBrk="0">
        <a:lnSpc>
          <a:spcPct val="100000"/>
        </a:lnSpc>
        <a:spcBef>
          <a:spcPts val="0"/>
        </a:spcBef>
        <a:spcAft>
          <a:spcPts val="0"/>
        </a:spcAft>
        <a:buClrTx/>
        <a:buSzTx/>
        <a:buFontTx/>
        <a:buNone/>
        <a:tabLst/>
        <a:defRPr b="0" baseline="0" cap="none" i="0" spc="0" strike="noStrike" sz="5800" u="none">
          <a:solidFill>
            <a:srgbClr val="000000"/>
          </a:solidFill>
          <a:uFillTx/>
          <a:latin typeface="Calibri Light"/>
          <a:ea typeface="Calibri Light"/>
          <a:cs typeface="Calibri Light"/>
          <a:sym typeface="Calibri Light"/>
        </a:defRPr>
      </a:lvl9pPr>
    </p:titleStyle>
    <p:bodyStyle>
      <a:lvl1pPr marL="450056" marR="0" indent="-450056" algn="l" defTabSz="1219200" rtl="0" latinLnBrk="0">
        <a:lnSpc>
          <a:spcPct val="100000"/>
        </a:lnSpc>
        <a:spcBef>
          <a:spcPts val="1000"/>
        </a:spcBef>
        <a:spcAft>
          <a:spcPts val="0"/>
        </a:spcAft>
        <a:buClrTx/>
        <a:buSzPct val="100000"/>
        <a:buFont typeface="Arial"/>
        <a:buChar char="•"/>
        <a:tabLst/>
        <a:defRPr b="0" baseline="0" cap="none" i="0" spc="0" strike="noStrike" sz="4200" u="none">
          <a:solidFill>
            <a:srgbClr val="000000"/>
          </a:solidFill>
          <a:uFillTx/>
          <a:latin typeface="+mn-lt"/>
          <a:ea typeface="+mn-ea"/>
          <a:cs typeface="+mn-cs"/>
          <a:sym typeface="Calibri"/>
        </a:defRPr>
      </a:lvl1pPr>
      <a:lvl2pPr marL="885825" marR="0" indent="-428625" algn="l" defTabSz="1219200" rtl="0" latinLnBrk="0">
        <a:lnSpc>
          <a:spcPct val="100000"/>
        </a:lnSpc>
        <a:spcBef>
          <a:spcPts val="1000"/>
        </a:spcBef>
        <a:spcAft>
          <a:spcPts val="0"/>
        </a:spcAft>
        <a:buClrTx/>
        <a:buSzPct val="100000"/>
        <a:buFont typeface="Arial"/>
        <a:buChar char="–"/>
        <a:tabLst/>
        <a:defRPr b="0" baseline="0" cap="none" i="0" spc="0" strike="noStrike" sz="4200" u="none">
          <a:solidFill>
            <a:srgbClr val="000000"/>
          </a:solidFill>
          <a:uFillTx/>
          <a:latin typeface="+mn-lt"/>
          <a:ea typeface="+mn-ea"/>
          <a:cs typeface="+mn-cs"/>
          <a:sym typeface="Calibri"/>
        </a:defRPr>
      </a:lvl2pPr>
      <a:lvl3pPr marL="1314450" marR="0" indent="-400050" algn="l" defTabSz="1219200" rtl="0" latinLnBrk="0">
        <a:lnSpc>
          <a:spcPct val="100000"/>
        </a:lnSpc>
        <a:spcBef>
          <a:spcPts val="1000"/>
        </a:spcBef>
        <a:spcAft>
          <a:spcPts val="0"/>
        </a:spcAft>
        <a:buClrTx/>
        <a:buSzPct val="100000"/>
        <a:buFont typeface="Arial"/>
        <a:buChar char="•"/>
        <a:tabLst/>
        <a:defRPr b="0" baseline="0" cap="none" i="0" spc="0" strike="noStrike" sz="4200" u="none">
          <a:solidFill>
            <a:srgbClr val="000000"/>
          </a:solidFill>
          <a:uFillTx/>
          <a:latin typeface="+mn-lt"/>
          <a:ea typeface="+mn-ea"/>
          <a:cs typeface="+mn-cs"/>
          <a:sym typeface="Calibri"/>
        </a:defRPr>
      </a:lvl3pPr>
      <a:lvl4pPr marL="1851660" marR="0" indent="-480060" algn="l" defTabSz="1219200" rtl="0" latinLnBrk="0">
        <a:lnSpc>
          <a:spcPct val="100000"/>
        </a:lnSpc>
        <a:spcBef>
          <a:spcPts val="1000"/>
        </a:spcBef>
        <a:spcAft>
          <a:spcPts val="0"/>
        </a:spcAft>
        <a:buClrTx/>
        <a:buSzPct val="100000"/>
        <a:buFont typeface="Arial"/>
        <a:buChar char="–"/>
        <a:tabLst/>
        <a:defRPr b="0" baseline="0" cap="none" i="0" spc="0" strike="noStrike" sz="4200" u="none">
          <a:solidFill>
            <a:srgbClr val="000000"/>
          </a:solidFill>
          <a:uFillTx/>
          <a:latin typeface="+mn-lt"/>
          <a:ea typeface="+mn-ea"/>
          <a:cs typeface="+mn-cs"/>
          <a:sym typeface="Calibri"/>
        </a:defRPr>
      </a:lvl4pPr>
      <a:lvl5pPr marL="2308860" marR="0" indent="-480060" algn="l" defTabSz="1219200" rtl="0" latinLnBrk="0">
        <a:lnSpc>
          <a:spcPct val="100000"/>
        </a:lnSpc>
        <a:spcBef>
          <a:spcPts val="1000"/>
        </a:spcBef>
        <a:spcAft>
          <a:spcPts val="0"/>
        </a:spcAft>
        <a:buClrTx/>
        <a:buSzPct val="100000"/>
        <a:buFont typeface="Arial"/>
        <a:buChar char="»"/>
        <a:tabLst/>
        <a:defRPr b="0" baseline="0" cap="none" i="0" spc="0" strike="noStrike" sz="4200" u="none">
          <a:solidFill>
            <a:srgbClr val="000000"/>
          </a:solidFill>
          <a:uFillTx/>
          <a:latin typeface="+mn-lt"/>
          <a:ea typeface="+mn-ea"/>
          <a:cs typeface="+mn-cs"/>
          <a:sym typeface="Calibri"/>
        </a:defRPr>
      </a:lvl5pPr>
      <a:lvl6pPr marL="2766060" marR="0" indent="-480060" algn="l" defTabSz="1219200" rtl="0" latinLnBrk="0">
        <a:lnSpc>
          <a:spcPct val="100000"/>
        </a:lnSpc>
        <a:spcBef>
          <a:spcPts val="1000"/>
        </a:spcBef>
        <a:spcAft>
          <a:spcPts val="0"/>
        </a:spcAft>
        <a:buClrTx/>
        <a:buSzPct val="100000"/>
        <a:buFont typeface="Arial"/>
        <a:buChar char="•"/>
        <a:tabLst/>
        <a:defRPr b="0" baseline="0" cap="none" i="0" spc="0" strike="noStrike" sz="4200" u="none">
          <a:solidFill>
            <a:srgbClr val="000000"/>
          </a:solidFill>
          <a:uFillTx/>
          <a:latin typeface="+mn-lt"/>
          <a:ea typeface="+mn-ea"/>
          <a:cs typeface="+mn-cs"/>
          <a:sym typeface="Calibri"/>
        </a:defRPr>
      </a:lvl6pPr>
      <a:lvl7pPr marL="3223260" marR="0" indent="-480060" algn="l" defTabSz="1219200" rtl="0" latinLnBrk="0">
        <a:lnSpc>
          <a:spcPct val="100000"/>
        </a:lnSpc>
        <a:spcBef>
          <a:spcPts val="1000"/>
        </a:spcBef>
        <a:spcAft>
          <a:spcPts val="0"/>
        </a:spcAft>
        <a:buClrTx/>
        <a:buSzPct val="100000"/>
        <a:buFont typeface="Arial"/>
        <a:buChar char="•"/>
        <a:tabLst/>
        <a:defRPr b="0" baseline="0" cap="none" i="0" spc="0" strike="noStrike" sz="4200" u="none">
          <a:solidFill>
            <a:srgbClr val="000000"/>
          </a:solidFill>
          <a:uFillTx/>
          <a:latin typeface="+mn-lt"/>
          <a:ea typeface="+mn-ea"/>
          <a:cs typeface="+mn-cs"/>
          <a:sym typeface="Calibri"/>
        </a:defRPr>
      </a:lvl7pPr>
      <a:lvl8pPr marL="3680459" marR="0" indent="-480059" algn="l" defTabSz="1219200" rtl="0" latinLnBrk="0">
        <a:lnSpc>
          <a:spcPct val="100000"/>
        </a:lnSpc>
        <a:spcBef>
          <a:spcPts val="1000"/>
        </a:spcBef>
        <a:spcAft>
          <a:spcPts val="0"/>
        </a:spcAft>
        <a:buClrTx/>
        <a:buSzPct val="100000"/>
        <a:buFont typeface="Arial"/>
        <a:buChar char="•"/>
        <a:tabLst/>
        <a:defRPr b="0" baseline="0" cap="none" i="0" spc="0" strike="noStrike" sz="4200" u="none">
          <a:solidFill>
            <a:srgbClr val="000000"/>
          </a:solidFill>
          <a:uFillTx/>
          <a:latin typeface="+mn-lt"/>
          <a:ea typeface="+mn-ea"/>
          <a:cs typeface="+mn-cs"/>
          <a:sym typeface="Calibri"/>
        </a:defRPr>
      </a:lvl8pPr>
      <a:lvl9pPr marL="4137659" marR="0" indent="-480059" algn="l" defTabSz="1219200" rtl="0" latinLnBrk="0">
        <a:lnSpc>
          <a:spcPct val="100000"/>
        </a:lnSpc>
        <a:spcBef>
          <a:spcPts val="1000"/>
        </a:spcBef>
        <a:spcAft>
          <a:spcPts val="0"/>
        </a:spcAft>
        <a:buClrTx/>
        <a:buSzPct val="100000"/>
        <a:buFont typeface="Arial"/>
        <a:buChar char="•"/>
        <a:tabLst/>
        <a:defRPr b="0" baseline="0" cap="none" i="0" spc="0" strike="noStrike" sz="4200" u="none">
          <a:solidFill>
            <a:srgbClr val="000000"/>
          </a:solidFill>
          <a:uFillTx/>
          <a:latin typeface="+mn-lt"/>
          <a:ea typeface="+mn-ea"/>
          <a:cs typeface="+mn-cs"/>
          <a:sym typeface="Calibri"/>
        </a:defRPr>
      </a:lvl9pPr>
    </p:bodyStyle>
    <p:otherStyle>
      <a:lvl1pPr marL="0" marR="0" indent="0" algn="r" defTabSz="1219200" rtl="0" latinLnBrk="0">
        <a:lnSpc>
          <a:spcPct val="100000"/>
        </a:lnSpc>
        <a:spcBef>
          <a:spcPts val="0"/>
        </a:spcBef>
        <a:spcAft>
          <a:spcPts val="0"/>
        </a:spcAft>
        <a:buClrTx/>
        <a:buSzTx/>
        <a:buFontTx/>
        <a:buNone/>
        <a:tabLst/>
        <a:defRPr b="0" baseline="0" cap="none" i="0" spc="0" strike="noStrike" sz="1600" u="none">
          <a:solidFill>
            <a:schemeClr val="tx1"/>
          </a:solidFill>
          <a:uFillTx/>
          <a:latin typeface="+mn-lt"/>
          <a:ea typeface="+mn-ea"/>
          <a:cs typeface="+mn-cs"/>
          <a:sym typeface="Calibri"/>
        </a:defRPr>
      </a:lvl1pPr>
      <a:lvl2pPr marL="0" marR="0" indent="457200" algn="r" defTabSz="1219200" rtl="0" latinLnBrk="0">
        <a:lnSpc>
          <a:spcPct val="100000"/>
        </a:lnSpc>
        <a:spcBef>
          <a:spcPts val="0"/>
        </a:spcBef>
        <a:spcAft>
          <a:spcPts val="0"/>
        </a:spcAft>
        <a:buClrTx/>
        <a:buSzTx/>
        <a:buFontTx/>
        <a:buNone/>
        <a:tabLst/>
        <a:defRPr b="0" baseline="0" cap="none" i="0" spc="0" strike="noStrike" sz="1600" u="none">
          <a:solidFill>
            <a:schemeClr val="tx1"/>
          </a:solidFill>
          <a:uFillTx/>
          <a:latin typeface="+mn-lt"/>
          <a:ea typeface="+mn-ea"/>
          <a:cs typeface="+mn-cs"/>
          <a:sym typeface="Calibri"/>
        </a:defRPr>
      </a:lvl2pPr>
      <a:lvl3pPr marL="0" marR="0" indent="914400" algn="r" defTabSz="1219200" rtl="0" latinLnBrk="0">
        <a:lnSpc>
          <a:spcPct val="100000"/>
        </a:lnSpc>
        <a:spcBef>
          <a:spcPts val="0"/>
        </a:spcBef>
        <a:spcAft>
          <a:spcPts val="0"/>
        </a:spcAft>
        <a:buClrTx/>
        <a:buSzTx/>
        <a:buFontTx/>
        <a:buNone/>
        <a:tabLst/>
        <a:defRPr b="0" baseline="0" cap="none" i="0" spc="0" strike="noStrike" sz="1600" u="none">
          <a:solidFill>
            <a:schemeClr val="tx1"/>
          </a:solidFill>
          <a:uFillTx/>
          <a:latin typeface="+mn-lt"/>
          <a:ea typeface="+mn-ea"/>
          <a:cs typeface="+mn-cs"/>
          <a:sym typeface="Calibri"/>
        </a:defRPr>
      </a:lvl3pPr>
      <a:lvl4pPr marL="0" marR="0" indent="1371600" algn="r" defTabSz="1219200" rtl="0" latinLnBrk="0">
        <a:lnSpc>
          <a:spcPct val="100000"/>
        </a:lnSpc>
        <a:spcBef>
          <a:spcPts val="0"/>
        </a:spcBef>
        <a:spcAft>
          <a:spcPts val="0"/>
        </a:spcAft>
        <a:buClrTx/>
        <a:buSzTx/>
        <a:buFontTx/>
        <a:buNone/>
        <a:tabLst/>
        <a:defRPr b="0" baseline="0" cap="none" i="0" spc="0" strike="noStrike" sz="1600" u="none">
          <a:solidFill>
            <a:schemeClr val="tx1"/>
          </a:solidFill>
          <a:uFillTx/>
          <a:latin typeface="+mn-lt"/>
          <a:ea typeface="+mn-ea"/>
          <a:cs typeface="+mn-cs"/>
          <a:sym typeface="Calibri"/>
        </a:defRPr>
      </a:lvl4pPr>
      <a:lvl5pPr marL="0" marR="0" indent="1828800" algn="r" defTabSz="1219200" rtl="0" latinLnBrk="0">
        <a:lnSpc>
          <a:spcPct val="100000"/>
        </a:lnSpc>
        <a:spcBef>
          <a:spcPts val="0"/>
        </a:spcBef>
        <a:spcAft>
          <a:spcPts val="0"/>
        </a:spcAft>
        <a:buClrTx/>
        <a:buSzTx/>
        <a:buFontTx/>
        <a:buNone/>
        <a:tabLst/>
        <a:defRPr b="0" baseline="0" cap="none" i="0" spc="0" strike="noStrike" sz="1600" u="none">
          <a:solidFill>
            <a:schemeClr val="tx1"/>
          </a:solidFill>
          <a:uFillTx/>
          <a:latin typeface="+mn-lt"/>
          <a:ea typeface="+mn-ea"/>
          <a:cs typeface="+mn-cs"/>
          <a:sym typeface="Calibri"/>
        </a:defRPr>
      </a:lvl5pPr>
      <a:lvl6pPr marL="0" marR="0" indent="2286000" algn="r" defTabSz="1219200" rtl="0" latinLnBrk="0">
        <a:lnSpc>
          <a:spcPct val="100000"/>
        </a:lnSpc>
        <a:spcBef>
          <a:spcPts val="0"/>
        </a:spcBef>
        <a:spcAft>
          <a:spcPts val="0"/>
        </a:spcAft>
        <a:buClrTx/>
        <a:buSzTx/>
        <a:buFontTx/>
        <a:buNone/>
        <a:tabLst/>
        <a:defRPr b="0" baseline="0" cap="none" i="0" spc="0" strike="noStrike" sz="1600" u="none">
          <a:solidFill>
            <a:schemeClr val="tx1"/>
          </a:solidFill>
          <a:uFillTx/>
          <a:latin typeface="+mn-lt"/>
          <a:ea typeface="+mn-ea"/>
          <a:cs typeface="+mn-cs"/>
          <a:sym typeface="Calibri"/>
        </a:defRPr>
      </a:lvl6pPr>
      <a:lvl7pPr marL="0" marR="0" indent="2743200" algn="r" defTabSz="1219200" rtl="0" latinLnBrk="0">
        <a:lnSpc>
          <a:spcPct val="100000"/>
        </a:lnSpc>
        <a:spcBef>
          <a:spcPts val="0"/>
        </a:spcBef>
        <a:spcAft>
          <a:spcPts val="0"/>
        </a:spcAft>
        <a:buClrTx/>
        <a:buSzTx/>
        <a:buFontTx/>
        <a:buNone/>
        <a:tabLst/>
        <a:defRPr b="0" baseline="0" cap="none" i="0" spc="0" strike="noStrike" sz="1600" u="none">
          <a:solidFill>
            <a:schemeClr val="tx1"/>
          </a:solidFill>
          <a:uFillTx/>
          <a:latin typeface="+mn-lt"/>
          <a:ea typeface="+mn-ea"/>
          <a:cs typeface="+mn-cs"/>
          <a:sym typeface="Calibri"/>
        </a:defRPr>
      </a:lvl7pPr>
      <a:lvl8pPr marL="0" marR="0" indent="3200400" algn="r" defTabSz="1219200" rtl="0" latinLnBrk="0">
        <a:lnSpc>
          <a:spcPct val="100000"/>
        </a:lnSpc>
        <a:spcBef>
          <a:spcPts val="0"/>
        </a:spcBef>
        <a:spcAft>
          <a:spcPts val="0"/>
        </a:spcAft>
        <a:buClrTx/>
        <a:buSzTx/>
        <a:buFontTx/>
        <a:buNone/>
        <a:tabLst/>
        <a:defRPr b="0" baseline="0" cap="none" i="0" spc="0" strike="noStrike" sz="1600" u="none">
          <a:solidFill>
            <a:schemeClr val="tx1"/>
          </a:solidFill>
          <a:uFillTx/>
          <a:latin typeface="+mn-lt"/>
          <a:ea typeface="+mn-ea"/>
          <a:cs typeface="+mn-cs"/>
          <a:sym typeface="Calibri"/>
        </a:defRPr>
      </a:lvl8pPr>
      <a:lvl9pPr marL="0" marR="0" indent="3657600" algn="r" defTabSz="1219200" rtl="0" latinLnBrk="0">
        <a:lnSpc>
          <a:spcPct val="100000"/>
        </a:lnSpc>
        <a:spcBef>
          <a:spcPts val="0"/>
        </a:spcBef>
        <a:spcAft>
          <a:spcPts val="0"/>
        </a:spcAft>
        <a:buClrTx/>
        <a:buSzTx/>
        <a:buFontTx/>
        <a:buNone/>
        <a:tabLst/>
        <a:defRPr b="0" baseline="0" cap="none" i="0" spc="0" strike="noStrike" sz="1600" u="none">
          <a:solidFill>
            <a:schemeClr val="tx1"/>
          </a:solidFill>
          <a:uFillTx/>
          <a:latin typeface="+mn-lt"/>
          <a:ea typeface="+mn-ea"/>
          <a:cs typeface="+mn-cs"/>
          <a:sym typeface="Calibri"/>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738.png"/></Relationships>

</file>

<file path=ppt/slides/_rels/slide10.xml.rels><?xml version="1.0" encoding="UTF-8"?>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1752.png"/><Relationship Id="rId3" Type="http://schemas.openxmlformats.org/officeDocument/2006/relationships/image" Target="../media/image1753.png"/></Relationships>

</file>

<file path=ppt/slides/_rels/slide11.xml.rels><?xml version="1.0" encoding="UTF-8"?>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1754.png"/><Relationship Id="rId3" Type="http://schemas.openxmlformats.org/officeDocument/2006/relationships/image" Target="../media/image1755.png"/><Relationship Id="rId4" Type="http://schemas.openxmlformats.org/officeDocument/2006/relationships/image" Target="../media/image1756.png"/></Relationships>

</file>

<file path=ppt/slides/_rels/slide12.xml.rels><?xml version="1.0" encoding="UTF-8"?>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757.png"/><Relationship Id="rId3" Type="http://schemas.openxmlformats.org/officeDocument/2006/relationships/image" Target="../media/image1758.png"/><Relationship Id="rId4" Type="http://schemas.openxmlformats.org/officeDocument/2006/relationships/image" Target="../media/image1759.png"/><Relationship Id="rId5" Type="http://schemas.openxmlformats.org/officeDocument/2006/relationships/image" Target="../media/image1760.png"/></Relationships>

</file>

<file path=ppt/slides/_rels/slide13.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761.png"/><Relationship Id="rId3" Type="http://schemas.openxmlformats.org/officeDocument/2006/relationships/image" Target="../media/image1762.png"/><Relationship Id="rId4" Type="http://schemas.openxmlformats.org/officeDocument/2006/relationships/image" Target="../media/image1763.png"/><Relationship Id="rId5" Type="http://schemas.openxmlformats.org/officeDocument/2006/relationships/image" Target="../media/image1764.png"/></Relationships>

</file>

<file path=ppt/slides/_rels/slide14.xml.rels><?xml version="1.0" encoding="UTF-8"?>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1765.png"/><Relationship Id="rId3" Type="http://schemas.openxmlformats.org/officeDocument/2006/relationships/image" Target="../media/image1766.png"/><Relationship Id="rId4" Type="http://schemas.openxmlformats.org/officeDocument/2006/relationships/image" Target="../media/image1767.png"/><Relationship Id="rId5" Type="http://schemas.openxmlformats.org/officeDocument/2006/relationships/image" Target="../media/image1768.png"/><Relationship Id="rId6" Type="http://schemas.openxmlformats.org/officeDocument/2006/relationships/image" Target="../media/image1769.png"/><Relationship Id="rId7" Type="http://schemas.openxmlformats.org/officeDocument/2006/relationships/image" Target="../media/image1770.png"/></Relationships>

</file>

<file path=ppt/slides/_rels/slide15.xml.rels><?xml version="1.0" encoding="UTF-8"?>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1771.png"/><Relationship Id="rId3" Type="http://schemas.openxmlformats.org/officeDocument/2006/relationships/image" Target="../media/image1772.png"/><Relationship Id="rId4" Type="http://schemas.openxmlformats.org/officeDocument/2006/relationships/image" Target="../media/image1773.png"/><Relationship Id="rId5" Type="http://schemas.openxmlformats.org/officeDocument/2006/relationships/image" Target="../media/image1774.png"/><Relationship Id="rId6" Type="http://schemas.openxmlformats.org/officeDocument/2006/relationships/image" Target="../media/image1775.png"/><Relationship Id="rId7" Type="http://schemas.openxmlformats.org/officeDocument/2006/relationships/image" Target="../media/image1776.png"/><Relationship Id="rId8" Type="http://schemas.openxmlformats.org/officeDocument/2006/relationships/image" Target="../media/image1777.png"/><Relationship Id="rId9" Type="http://schemas.openxmlformats.org/officeDocument/2006/relationships/image" Target="../media/image1778.png"/></Relationships>

</file>

<file path=ppt/slides/_rels/slide16.xml.rels><?xml version="1.0" encoding="UTF-8"?>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image" Target="../media/image1779.png"/><Relationship Id="rId3" Type="http://schemas.openxmlformats.org/officeDocument/2006/relationships/image" Target="../media/image1780.png"/><Relationship Id="rId4" Type="http://schemas.openxmlformats.org/officeDocument/2006/relationships/image" Target="../media/image1781.png"/><Relationship Id="rId5" Type="http://schemas.openxmlformats.org/officeDocument/2006/relationships/image" Target="../media/image1782.png"/><Relationship Id="rId6" Type="http://schemas.openxmlformats.org/officeDocument/2006/relationships/image" Target="../media/image1783.png"/><Relationship Id="rId7" Type="http://schemas.openxmlformats.org/officeDocument/2006/relationships/image" Target="../media/image1784.png"/><Relationship Id="rId8" Type="http://schemas.openxmlformats.org/officeDocument/2006/relationships/image" Target="../media/image1785.png"/><Relationship Id="rId9" Type="http://schemas.openxmlformats.org/officeDocument/2006/relationships/image" Target="../media/image1786.png"/><Relationship Id="rId10" Type="http://schemas.openxmlformats.org/officeDocument/2006/relationships/image" Target="../media/image1787.png"/><Relationship Id="rId11" Type="http://schemas.openxmlformats.org/officeDocument/2006/relationships/image" Target="../media/image1788.png"/><Relationship Id="rId12" Type="http://schemas.openxmlformats.org/officeDocument/2006/relationships/image" Target="../media/image1789.png"/><Relationship Id="rId13" Type="http://schemas.openxmlformats.org/officeDocument/2006/relationships/image" Target="../media/image1790.png"/></Relationships>

</file>

<file path=ppt/slides/_rels/slide17.xml.rels><?xml version="1.0" encoding="UTF-8"?>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1791.png"/><Relationship Id="rId3" Type="http://schemas.openxmlformats.org/officeDocument/2006/relationships/image" Target="../media/image1792.png"/></Relationships>

</file>

<file path=ppt/slides/_rels/slide18.xml.rels><?xml version="1.0" encoding="UTF-8"?>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1793.png"/><Relationship Id="rId3" Type="http://schemas.openxmlformats.org/officeDocument/2006/relationships/image" Target="../media/image1794.png"/></Relationships>

</file>

<file path=ppt/slides/_rels/slide19.xml.rels><?xml version="1.0" encoding="UTF-8"?>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1795.png"/><Relationship Id="rId3" Type="http://schemas.openxmlformats.org/officeDocument/2006/relationships/image" Target="../media/image1796.png"/><Relationship Id="rId4" Type="http://schemas.openxmlformats.org/officeDocument/2006/relationships/image" Target="../media/image1797.png"/></Relationships>

</file>

<file path=ppt/slides/_rels/slide2.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39.png"/><Relationship Id="rId3" Type="http://schemas.openxmlformats.org/officeDocument/2006/relationships/image" Target="../media/image1740.png"/><Relationship Id="rId4" Type="http://schemas.openxmlformats.org/officeDocument/2006/relationships/image" Target="../media/image1741.png"/></Relationships>

</file>

<file path=ppt/slides/_rels/slide20.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image" Target="../media/image1798.png"/><Relationship Id="rId3" Type="http://schemas.openxmlformats.org/officeDocument/2006/relationships/image" Target="../media/image1799.png"/><Relationship Id="rId4" Type="http://schemas.openxmlformats.org/officeDocument/2006/relationships/image" Target="../media/image1800.png"/><Relationship Id="rId5" Type="http://schemas.openxmlformats.org/officeDocument/2006/relationships/image" Target="../media/image1801.png"/></Relationships>

</file>

<file path=ppt/slides/_rels/slide21.xml.rels><?xml version="1.0" encoding="UTF-8"?>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image" Target="../media/image1802.png"/><Relationship Id="rId3" Type="http://schemas.openxmlformats.org/officeDocument/2006/relationships/image" Target="../media/image1803.png"/><Relationship Id="rId4" Type="http://schemas.openxmlformats.org/officeDocument/2006/relationships/image" Target="../media/image1804.png"/><Relationship Id="rId5" Type="http://schemas.openxmlformats.org/officeDocument/2006/relationships/image" Target="../media/image1805.png"/></Relationships>

</file>

<file path=ppt/slides/_rels/slide22.xml.rels><?xml version="1.0" encoding="UTF-8"?>
<Relationships xmlns="http://schemas.openxmlformats.org/package/2006/relationships"><Relationship Id="rId1" Type="http://schemas.openxmlformats.org/officeDocument/2006/relationships/slideLayout" Target="../slideLayouts/slideLayout22.xml"/></Relationships>

</file>

<file path=ppt/slides/_rels/slide23.xml.rels><?xml version="1.0" encoding="UTF-8"?>
<Relationships xmlns="http://schemas.openxmlformats.org/package/2006/relationships"><Relationship Id="rId1" Type="http://schemas.openxmlformats.org/officeDocument/2006/relationships/slideLayout" Target="../slideLayouts/slideLayout23.xml"/></Relationships>

</file>

<file path=ppt/slides/_rels/slide24.xml.rels><?xml version="1.0" encoding="UTF-8"?>
<Relationships xmlns="http://schemas.openxmlformats.org/package/2006/relationships"><Relationship Id="rId1" Type="http://schemas.openxmlformats.org/officeDocument/2006/relationships/slideLayout" Target="../slideLayouts/slideLayout24.xml"/></Relationships>

</file>

<file path=ppt/slides/_rels/slide25.xml.rels><?xml version="1.0" encoding="UTF-8"?>
<Relationships xmlns="http://schemas.openxmlformats.org/package/2006/relationships"><Relationship Id="rId1" Type="http://schemas.openxmlformats.org/officeDocument/2006/relationships/slideLayout" Target="../slideLayouts/slideLayout25.xml"/></Relationships>

</file>

<file path=ppt/slides/_rels/slide26.xml.rels><?xml version="1.0" encoding="UTF-8"?>
<Relationships xmlns="http://schemas.openxmlformats.org/package/2006/relationships"><Relationship Id="rId1" Type="http://schemas.openxmlformats.org/officeDocument/2006/relationships/slideLayout" Target="../slideLayouts/slideLayout26.xml"/></Relationships>

</file>

<file path=ppt/slides/_rels/slide27.xml.rels><?xml version="1.0" encoding="UTF-8"?>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image" Target="../media/image1806.png"/><Relationship Id="rId3" Type="http://schemas.openxmlformats.org/officeDocument/2006/relationships/image" Target="../media/image1807.png"/><Relationship Id="rId4" Type="http://schemas.openxmlformats.org/officeDocument/2006/relationships/image" Target="../media/image1808.png"/></Relationships>

</file>

<file path=ppt/slides/_rels/slide28.xml.rels><?xml version="1.0" encoding="UTF-8"?>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image" Target="../media/image1809.png"/><Relationship Id="rId3" Type="http://schemas.openxmlformats.org/officeDocument/2006/relationships/image" Target="../media/image1810.png"/><Relationship Id="rId4" Type="http://schemas.openxmlformats.org/officeDocument/2006/relationships/image" Target="../media/image1811.png"/><Relationship Id="rId5" Type="http://schemas.openxmlformats.org/officeDocument/2006/relationships/image" Target="../media/image1812.png"/></Relationships>

</file>

<file path=ppt/slides/_rels/slide29.xml.rels><?xml version="1.0" encoding="UTF-8"?>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image" Target="../media/image1813.png"/><Relationship Id="rId3" Type="http://schemas.openxmlformats.org/officeDocument/2006/relationships/image" Target="../media/image1814.png"/><Relationship Id="rId4" Type="http://schemas.openxmlformats.org/officeDocument/2006/relationships/image" Target="../media/image1815.png"/><Relationship Id="rId5" Type="http://schemas.openxmlformats.org/officeDocument/2006/relationships/image" Target="../media/image1816.png"/><Relationship Id="rId6" Type="http://schemas.openxmlformats.org/officeDocument/2006/relationships/image" Target="../media/image1817.png"/></Relationships>

</file>

<file path=ppt/slides/_rels/slide3.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742.png"/></Relationships>

</file>

<file path=ppt/slides/_rels/slide30.xml.rels><?xml version="1.0" encoding="UTF-8"?>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image" Target="../media/image1813.png"/><Relationship Id="rId3" Type="http://schemas.openxmlformats.org/officeDocument/2006/relationships/image" Target="../media/image1814.png"/><Relationship Id="rId4" Type="http://schemas.openxmlformats.org/officeDocument/2006/relationships/image" Target="../media/image1815.png"/><Relationship Id="rId5" Type="http://schemas.openxmlformats.org/officeDocument/2006/relationships/image" Target="../media/image1818.png"/><Relationship Id="rId6" Type="http://schemas.openxmlformats.org/officeDocument/2006/relationships/image" Target="../media/image1819.png"/><Relationship Id="rId7" Type="http://schemas.openxmlformats.org/officeDocument/2006/relationships/image" Target="../media/image1820.png"/></Relationships>

</file>

<file path=ppt/slides/_rels/slide31.xml.rels><?xml version="1.0" encoding="UTF-8"?>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image" Target="../media/image1821.png"/><Relationship Id="rId3" Type="http://schemas.openxmlformats.org/officeDocument/2006/relationships/image" Target="../media/image1822.png"/><Relationship Id="rId4" Type="http://schemas.openxmlformats.org/officeDocument/2006/relationships/image" Target="../media/image1823.png"/><Relationship Id="rId5" Type="http://schemas.openxmlformats.org/officeDocument/2006/relationships/image" Target="../media/image1824.png"/><Relationship Id="rId6" Type="http://schemas.openxmlformats.org/officeDocument/2006/relationships/image" Target="../media/image1825.png"/><Relationship Id="rId7" Type="http://schemas.openxmlformats.org/officeDocument/2006/relationships/image" Target="../media/image1819.png"/><Relationship Id="rId8" Type="http://schemas.openxmlformats.org/officeDocument/2006/relationships/image" Target="../media/image1826.png"/></Relationships>

</file>

<file path=ppt/slides/_rels/slide32.xml.rels><?xml version="1.0" encoding="UTF-8"?>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image" Target="../media/image1821.png"/><Relationship Id="rId3" Type="http://schemas.openxmlformats.org/officeDocument/2006/relationships/image" Target="../media/image1822.png"/><Relationship Id="rId4" Type="http://schemas.openxmlformats.org/officeDocument/2006/relationships/image" Target="../media/image1823.png"/><Relationship Id="rId5" Type="http://schemas.openxmlformats.org/officeDocument/2006/relationships/image" Target="../media/image1824.png"/><Relationship Id="rId6" Type="http://schemas.openxmlformats.org/officeDocument/2006/relationships/image" Target="../media/image1827.png"/><Relationship Id="rId7" Type="http://schemas.openxmlformats.org/officeDocument/2006/relationships/image" Target="../media/image1828.png"/><Relationship Id="rId8" Type="http://schemas.openxmlformats.org/officeDocument/2006/relationships/image" Target="../media/image1829.png"/></Relationships>

</file>

<file path=ppt/slides/_rels/slide33.xml.rels><?xml version="1.0" encoding="UTF-8"?>
<Relationships xmlns="http://schemas.openxmlformats.org/package/2006/relationships"><Relationship Id="rId1" Type="http://schemas.openxmlformats.org/officeDocument/2006/relationships/slideLayout" Target="../slideLayouts/slideLayout33.xml"/></Relationships>

</file>

<file path=ppt/slides/_rels/slide34.xml.rels><?xml version="1.0" encoding="UTF-8"?>
<Relationships xmlns="http://schemas.openxmlformats.org/package/2006/relationships"><Relationship Id="rId1" Type="http://schemas.openxmlformats.org/officeDocument/2006/relationships/slideLayout" Target="../slideLayouts/slideLayout34.xml"/></Relationships>

</file>

<file path=ppt/slides/_rels/slide35.xml.rels><?xml version="1.0" encoding="UTF-8"?>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image" Target="../media/image1830.png"/></Relationships>

</file>

<file path=ppt/slides/_rels/slide36.xml.rels><?xml version="1.0" encoding="UTF-8"?>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image" Target="../media/image1831.png"/></Relationships>

</file>

<file path=ppt/slides/_rels/slide37.xml.rels><?xml version="1.0" encoding="UTF-8"?>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image" Target="../media/image1832.png"/><Relationship Id="rId3" Type="http://schemas.openxmlformats.org/officeDocument/2006/relationships/image" Target="../media/image1833.png"/></Relationships>

</file>

<file path=ppt/slides/_rels/slide38.xml.rels><?xml version="1.0" encoding="UTF-8"?>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image" Target="../media/image1834.png"/><Relationship Id="rId3" Type="http://schemas.openxmlformats.org/officeDocument/2006/relationships/image" Target="../media/image1835.png"/><Relationship Id="rId4" Type="http://schemas.openxmlformats.org/officeDocument/2006/relationships/image" Target="../media/image1836.png"/><Relationship Id="rId5" Type="http://schemas.openxmlformats.org/officeDocument/2006/relationships/image" Target="../media/image1837.png"/></Relationships>

</file>

<file path=ppt/slides/_rels/slide39.xml.rels><?xml version="1.0" encoding="UTF-8"?>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image" Target="../media/image1742.png"/></Relationships>

</file>

<file path=ppt/slides/_rels/slide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743.png"/></Relationships>

</file>

<file path=ppt/slides/_rels/slide40.xml.rels><?xml version="1.0" encoding="UTF-8"?>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image" Target="../media/image1742.png"/></Relationships>

</file>

<file path=ppt/slides/_rels/slide41.xml.rels><?xml version="1.0" encoding="UTF-8"?>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image" Target="../media/image1742.png"/></Relationships>

</file>

<file path=ppt/slides/_rels/slide42.xml.rels><?xml version="1.0" encoding="UTF-8"?>
<Relationships xmlns="http://schemas.openxmlformats.org/package/2006/relationships"><Relationship Id="rId1" Type="http://schemas.openxmlformats.org/officeDocument/2006/relationships/slideLayout" Target="../slideLayouts/slideLayout42.xml"/><Relationship Id="rId2" Type="http://schemas.openxmlformats.org/officeDocument/2006/relationships/image" Target="../media/image1838.png"/></Relationships>

</file>

<file path=ppt/slides/_rels/slide43.xml.rels><?xml version="1.0" encoding="UTF-8"?>
<Relationships xmlns="http://schemas.openxmlformats.org/package/2006/relationships"><Relationship Id="rId1" Type="http://schemas.openxmlformats.org/officeDocument/2006/relationships/slideLayout" Target="../slideLayouts/slideLayout43.xml"/></Relationships>

</file>

<file path=ppt/slides/_rels/slide44.xml.rels><?xml version="1.0" encoding="UTF-8"?>
<Relationships xmlns="http://schemas.openxmlformats.org/package/2006/relationships"><Relationship Id="rId1" Type="http://schemas.openxmlformats.org/officeDocument/2006/relationships/slideLayout" Target="../slideLayouts/slideLayout44.xml"/></Relationships>

</file>

<file path=ppt/slides/_rels/slide45.xml.rels><?xml version="1.0" encoding="UTF-8"?>
<Relationships xmlns="http://schemas.openxmlformats.org/package/2006/relationships"><Relationship Id="rId1" Type="http://schemas.openxmlformats.org/officeDocument/2006/relationships/slideLayout" Target="../slideLayouts/slideLayout45.xml"/></Relationships>

</file>

<file path=ppt/slides/_rels/slide46.xml.rels><?xml version="1.0" encoding="UTF-8"?>
<Relationships xmlns="http://schemas.openxmlformats.org/package/2006/relationships"><Relationship Id="rId1" Type="http://schemas.openxmlformats.org/officeDocument/2006/relationships/slideLayout" Target="../slideLayouts/slideLayout46.xml"/></Relationships>

</file>

<file path=ppt/slides/_rels/slide47.xml.rels><?xml version="1.0" encoding="UTF-8"?>
<Relationships xmlns="http://schemas.openxmlformats.org/package/2006/relationships"><Relationship Id="rId1" Type="http://schemas.openxmlformats.org/officeDocument/2006/relationships/slideLayout" Target="../slideLayouts/slideLayout47.xml"/></Relationships>

</file>

<file path=ppt/slides/_rels/slide48.xml.rels><?xml version="1.0" encoding="UTF-8"?>
<Relationships xmlns="http://schemas.openxmlformats.org/package/2006/relationships"><Relationship Id="rId1" Type="http://schemas.openxmlformats.org/officeDocument/2006/relationships/slideLayout" Target="../slideLayouts/slideLayout48.xml"/></Relationships>

</file>

<file path=ppt/slides/_rels/slide49.xml.rels><?xml version="1.0" encoding="UTF-8"?>
<Relationships xmlns="http://schemas.openxmlformats.org/package/2006/relationships"><Relationship Id="rId1" Type="http://schemas.openxmlformats.org/officeDocument/2006/relationships/slideLayout" Target="../slideLayouts/slideLayout49.xml"/></Relationships>

</file>

<file path=ppt/slides/_rels/slide5.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744.png"/><Relationship Id="rId3" Type="http://schemas.openxmlformats.org/officeDocument/2006/relationships/image" Target="../media/image1745.png"/><Relationship Id="rId4" Type="http://schemas.openxmlformats.org/officeDocument/2006/relationships/image" Target="../media/image1746.png"/></Relationships>

</file>

<file path=ppt/slides/_rels/slide50.xml.rels><?xml version="1.0" encoding="UTF-8"?>
<Relationships xmlns="http://schemas.openxmlformats.org/package/2006/relationships"><Relationship Id="rId1" Type="http://schemas.openxmlformats.org/officeDocument/2006/relationships/slideLayout" Target="../slideLayouts/slideLayout50.xml"/></Relationships>

</file>

<file path=ppt/slides/_rels/slide51.xml.rels><?xml version="1.0" encoding="UTF-8"?>
<Relationships xmlns="http://schemas.openxmlformats.org/package/2006/relationships"><Relationship Id="rId1" Type="http://schemas.openxmlformats.org/officeDocument/2006/relationships/slideLayout" Target="../slideLayouts/slideLayout51.xml"/></Relationships>

</file>

<file path=ppt/slides/_rels/slide52.xml.rels><?xml version="1.0" encoding="UTF-8"?>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image" Target="../media/image1839.png"/><Relationship Id="rId3" Type="http://schemas.openxmlformats.org/officeDocument/2006/relationships/image" Target="../media/image1840.png"/><Relationship Id="rId4" Type="http://schemas.openxmlformats.org/officeDocument/2006/relationships/image" Target="../media/image1841.png"/></Relationships>

</file>

<file path=ppt/slides/_rels/slide53.xml.rels><?xml version="1.0" encoding="UTF-8"?>
<Relationships xmlns="http://schemas.openxmlformats.org/package/2006/relationships"><Relationship Id="rId1" Type="http://schemas.openxmlformats.org/officeDocument/2006/relationships/slideLayout" Target="../slideLayouts/slideLayout53.xml"/><Relationship Id="rId2" Type="http://schemas.openxmlformats.org/officeDocument/2006/relationships/image" Target="../media/image1842.png"/></Relationships>

</file>

<file path=ppt/slides/_rels/slide54.xml.rels><?xml version="1.0" encoding="UTF-8"?>
<Relationships xmlns="http://schemas.openxmlformats.org/package/2006/relationships"><Relationship Id="rId1" Type="http://schemas.openxmlformats.org/officeDocument/2006/relationships/slideLayout" Target="../slideLayouts/slideLayout54.xml"/><Relationship Id="rId2" Type="http://schemas.openxmlformats.org/officeDocument/2006/relationships/image" Target="../media/image1843.png"/></Relationships>

</file>

<file path=ppt/slides/_rels/slide55.xml.rels><?xml version="1.0" encoding="UTF-8"?>
<Relationships xmlns="http://schemas.openxmlformats.org/package/2006/relationships"><Relationship Id="rId1" Type="http://schemas.openxmlformats.org/officeDocument/2006/relationships/slideLayout" Target="../slideLayouts/slideLayout55.xml"/><Relationship Id="rId2" Type="http://schemas.openxmlformats.org/officeDocument/2006/relationships/image" Target="../media/image1844.png"/></Relationships>

</file>

<file path=ppt/slides/_rels/slide56.xml.rels><?xml version="1.0" encoding="UTF-8"?>
<Relationships xmlns="http://schemas.openxmlformats.org/package/2006/relationships"><Relationship Id="rId1" Type="http://schemas.openxmlformats.org/officeDocument/2006/relationships/slideLayout" Target="../slideLayouts/slideLayout56.xml"/></Relationships>

</file>

<file path=ppt/slides/_rels/slide57.xml.rels><?xml version="1.0" encoding="UTF-8"?>
<Relationships xmlns="http://schemas.openxmlformats.org/package/2006/relationships"><Relationship Id="rId1" Type="http://schemas.openxmlformats.org/officeDocument/2006/relationships/slideLayout" Target="../slideLayouts/slideLayout57.xml"/></Relationships>

</file>

<file path=ppt/slides/_rels/slide58.xml.rels><?xml version="1.0" encoding="UTF-8"?>
<Relationships xmlns="http://schemas.openxmlformats.org/package/2006/relationships"><Relationship Id="rId1" Type="http://schemas.openxmlformats.org/officeDocument/2006/relationships/slideLayout" Target="../slideLayouts/slideLayout58.xml"/></Relationships>

</file>

<file path=ppt/slides/_rels/slide59.xml.rels><?xml version="1.0" encoding="UTF-8"?>
<Relationships xmlns="http://schemas.openxmlformats.org/package/2006/relationships"><Relationship Id="rId1" Type="http://schemas.openxmlformats.org/officeDocument/2006/relationships/slideLayout" Target="../slideLayouts/slideLayout59.xml"/></Relationships>

</file>

<file path=ppt/slides/_rels/slide6.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747.png"/><Relationship Id="rId3" Type="http://schemas.openxmlformats.org/officeDocument/2006/relationships/image" Target="../media/image1748.png"/><Relationship Id="rId4" Type="http://schemas.openxmlformats.org/officeDocument/2006/relationships/image" Target="../media/image1749.png"/><Relationship Id="rId5" Type="http://schemas.openxmlformats.org/officeDocument/2006/relationships/image" Target="../media/image1750.png"/></Relationships>

</file>

<file path=ppt/slides/_rels/slide60.xml.rels><?xml version="1.0" encoding="UTF-8"?>
<Relationships xmlns="http://schemas.openxmlformats.org/package/2006/relationships"><Relationship Id="rId1" Type="http://schemas.openxmlformats.org/officeDocument/2006/relationships/slideLayout" Target="../slideLayouts/slideLayout60.xml"/></Relationships>

</file>

<file path=ppt/slides/_rels/slide61.xml.rels><?xml version="1.0" encoding="UTF-8"?>
<Relationships xmlns="http://schemas.openxmlformats.org/package/2006/relationships"><Relationship Id="rId1" Type="http://schemas.openxmlformats.org/officeDocument/2006/relationships/slideLayout" Target="../slideLayouts/slideLayout61.xml"/></Relationships>

</file>

<file path=ppt/slides/_rels/slide62.xml.rels><?xml version="1.0" encoding="UTF-8"?>
<Relationships xmlns="http://schemas.openxmlformats.org/package/2006/relationships"><Relationship Id="rId1" Type="http://schemas.openxmlformats.org/officeDocument/2006/relationships/slideLayout" Target="../slideLayouts/slideLayout62.xml"/></Relationships>

</file>

<file path=ppt/slides/_rels/slide63.xml.rels><?xml version="1.0" encoding="UTF-8"?>
<Relationships xmlns="http://schemas.openxmlformats.org/package/2006/relationships"><Relationship Id="rId1" Type="http://schemas.openxmlformats.org/officeDocument/2006/relationships/slideLayout" Target="../slideLayouts/slideLayout63.xml"/></Relationships>

</file>

<file path=ppt/slides/_rels/slide7.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751.png"/></Relationships>

</file>

<file path=ppt/slides/_rels/slide8.xml.rels><?xml version="1.0" encoding="UTF-8"?>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752.png"/><Relationship Id="rId3" Type="http://schemas.openxmlformats.org/officeDocument/2006/relationships/image" Target="../media/image1753.png"/></Relationships>

</file>

<file path=ppt/slides/_rels/slide9.xml.rels><?xml version="1.0" encoding="UTF-8"?>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754.png"/><Relationship Id="rId3" Type="http://schemas.openxmlformats.org/officeDocument/2006/relationships/image" Target="../media/image1755.png"/><Relationship Id="rId4" Type="http://schemas.openxmlformats.org/officeDocument/2006/relationships/image" Target="../media/image1756.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005" name="Image" descr="Image"/>
          <p:cNvPicPr>
            <a:picLocks noChangeAspect="1"/>
          </p:cNvPicPr>
          <p:nvPr>
            <p:ph type="pic" idx="21"/>
          </p:nvPr>
        </p:nvPicPr>
        <p:blipFill>
          <a:blip r:embed="rId2">
            <a:extLst/>
          </a:blip>
          <a:stretch>
            <a:fillRect/>
          </a:stretch>
        </p:blipFill>
        <p:spPr>
          <a:prstGeom prst="rect">
            <a:avLst/>
          </a:prstGeom>
        </p:spPr>
      </p:pic>
      <p:sp>
        <p:nvSpPr>
          <p:cNvPr id="3006" name="Title of your talk goes here"/>
          <p:cNvSpPr txBox="1"/>
          <p:nvPr>
            <p:ph type="body" idx="22"/>
          </p:nvPr>
        </p:nvSpPr>
        <p:spPr>
          <a:prstGeom prst="rect">
            <a:avLst/>
          </a:prstGeom>
        </p:spPr>
        <p:txBody>
          <a:bodyPr/>
          <a:lstStyle/>
          <a:p>
            <a:pPr/>
            <a:r>
              <a:t>Title of your talk goes here</a:t>
            </a:r>
          </a:p>
        </p:txBody>
      </p:sp>
      <p:sp>
        <p:nvSpPr>
          <p:cNvPr id="3007" name="Name Surname Position"/>
          <p:cNvSpPr txBox="1"/>
          <p:nvPr>
            <p:ph type="body" idx="23"/>
          </p:nvPr>
        </p:nvSpPr>
        <p:spPr>
          <a:prstGeom prst="rect">
            <a:avLst/>
          </a:prstGeom>
        </p:spPr>
        <p:txBody>
          <a:bodyPr/>
          <a:lstStyle/>
          <a:p>
            <a:pPr/>
            <a:r>
              <a:t>Name Surname, Position</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064" name="Image" descr="Image"/>
          <p:cNvPicPr>
            <a:picLocks noChangeAspect="1"/>
          </p:cNvPicPr>
          <p:nvPr>
            <p:ph type="pic" idx="21"/>
          </p:nvPr>
        </p:nvPicPr>
        <p:blipFill>
          <a:blip r:embed="rId2">
            <a:extLst/>
          </a:blip>
          <a:srcRect l="0" t="0" r="0" b="0"/>
          <a:stretch>
            <a:fillRect/>
          </a:stretch>
        </p:blipFill>
        <p:spPr>
          <a:prstGeom prst="rect">
            <a:avLst/>
          </a:prstGeom>
        </p:spPr>
      </p:pic>
      <p:pic>
        <p:nvPicPr>
          <p:cNvPr id="3065" name="Rectangle 4240" descr="Rectangle 4240"/>
          <p:cNvPicPr>
            <a:picLocks noChangeAspect="1"/>
          </p:cNvPicPr>
          <p:nvPr>
            <p:ph type="pic" idx="22"/>
          </p:nvPr>
        </p:nvPicPr>
        <p:blipFill>
          <a:blip r:embed="rId3">
            <a:extLst/>
          </a:blip>
          <a:stretch>
            <a:fillRect/>
          </a:stretch>
        </p:blipFill>
        <p:spPr>
          <a:prstGeom prst="rect">
            <a:avLst/>
          </a:prstGeom>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067" name="Image" descr="Image"/>
          <p:cNvPicPr>
            <a:picLocks noChangeAspect="1"/>
          </p:cNvPicPr>
          <p:nvPr>
            <p:ph type="pic" idx="21"/>
          </p:nvPr>
        </p:nvPicPr>
        <p:blipFill>
          <a:blip r:embed="rId2">
            <a:extLst/>
          </a:blip>
          <a:srcRect l="0" t="0" r="0" b="0"/>
          <a:stretch>
            <a:fillRect/>
          </a:stretch>
        </p:blipFill>
        <p:spPr>
          <a:prstGeom prst="rect">
            <a:avLst/>
          </a:prstGeom>
        </p:spPr>
      </p:pic>
      <p:pic>
        <p:nvPicPr>
          <p:cNvPr id="3068" name="Rectangle 4240" descr="Rectangle 4240"/>
          <p:cNvPicPr>
            <a:picLocks noChangeAspect="1"/>
          </p:cNvPicPr>
          <p:nvPr>
            <p:ph type="pic" idx="22"/>
          </p:nvPr>
        </p:nvPicPr>
        <p:blipFill>
          <a:blip r:embed="rId3">
            <a:extLst/>
          </a:blip>
          <a:stretch>
            <a:fillRect/>
          </a:stretch>
        </p:blipFill>
        <p:spPr>
          <a:prstGeom prst="rect">
            <a:avLst/>
          </a:prstGeom>
        </p:spPr>
      </p:pic>
      <p:pic>
        <p:nvPicPr>
          <p:cNvPr id="3069" name="Rectangle 4241" descr="Rectangle 4241"/>
          <p:cNvPicPr>
            <a:picLocks noChangeAspect="1"/>
          </p:cNvPicPr>
          <p:nvPr>
            <p:ph type="pic" idx="23"/>
          </p:nvPr>
        </p:nvPicPr>
        <p:blipFill>
          <a:blip r:embed="rId4">
            <a:extLst/>
          </a:blip>
          <a:stretch>
            <a:fillRect/>
          </a:stretch>
        </p:blipFill>
        <p:spPr>
          <a:prstGeom prst="rect">
            <a:avLst/>
          </a:prstGeom>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071" name="Image" descr="Image"/>
          <p:cNvPicPr>
            <a:picLocks noChangeAspect="1"/>
          </p:cNvPicPr>
          <p:nvPr>
            <p:ph type="pic" idx="21"/>
          </p:nvPr>
        </p:nvPicPr>
        <p:blipFill>
          <a:blip r:embed="rId2">
            <a:extLst/>
          </a:blip>
          <a:srcRect l="0" t="0" r="0" b="0"/>
          <a:stretch>
            <a:fillRect/>
          </a:stretch>
        </p:blipFill>
        <p:spPr>
          <a:prstGeom prst="rect">
            <a:avLst/>
          </a:prstGeom>
        </p:spPr>
      </p:pic>
      <p:pic>
        <p:nvPicPr>
          <p:cNvPr id="3072" name="Rectangle 4240" descr="Rectangle 4240"/>
          <p:cNvPicPr>
            <a:picLocks noChangeAspect="1"/>
          </p:cNvPicPr>
          <p:nvPr>
            <p:ph type="pic" idx="22"/>
          </p:nvPr>
        </p:nvPicPr>
        <p:blipFill>
          <a:blip r:embed="rId3">
            <a:extLst/>
          </a:blip>
          <a:stretch>
            <a:fillRect/>
          </a:stretch>
        </p:blipFill>
        <p:spPr>
          <a:prstGeom prst="rect">
            <a:avLst/>
          </a:prstGeom>
        </p:spPr>
      </p:pic>
      <p:pic>
        <p:nvPicPr>
          <p:cNvPr id="3073" name="Rectangle 4241" descr="Rectangle 4241"/>
          <p:cNvPicPr>
            <a:picLocks noChangeAspect="1"/>
          </p:cNvPicPr>
          <p:nvPr>
            <p:ph type="pic" idx="23"/>
          </p:nvPr>
        </p:nvPicPr>
        <p:blipFill>
          <a:blip r:embed="rId4">
            <a:extLst/>
          </a:blip>
          <a:stretch>
            <a:fillRect/>
          </a:stretch>
        </p:blipFill>
        <p:spPr>
          <a:prstGeom prst="rect">
            <a:avLst/>
          </a:prstGeom>
        </p:spPr>
      </p:pic>
      <p:pic>
        <p:nvPicPr>
          <p:cNvPr id="3074" name="Rectangle 4242" descr="Rectangle 4242"/>
          <p:cNvPicPr>
            <a:picLocks noChangeAspect="1"/>
          </p:cNvPicPr>
          <p:nvPr>
            <p:ph type="pic" idx="24"/>
          </p:nvPr>
        </p:nvPicPr>
        <p:blipFill>
          <a:blip r:embed="rId5">
            <a:extLst/>
          </a:blip>
          <a:stretch>
            <a:fillRect/>
          </a:stretch>
        </p:blipFill>
        <p:spPr>
          <a:prstGeom prst="rect">
            <a:avLst/>
          </a:prstGeom>
        </p:spPr>
      </p:pic>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076" name="Rectangle 4239" descr="Rectangle 4239"/>
          <p:cNvPicPr>
            <a:picLocks noChangeAspect="1"/>
          </p:cNvPicPr>
          <p:nvPr>
            <p:ph type="pic" idx="21"/>
          </p:nvPr>
        </p:nvPicPr>
        <p:blipFill>
          <a:blip r:embed="rId2">
            <a:extLst/>
          </a:blip>
          <a:stretch>
            <a:fillRect/>
          </a:stretch>
        </p:blipFill>
        <p:spPr>
          <a:prstGeom prst="rect">
            <a:avLst/>
          </a:prstGeom>
        </p:spPr>
      </p:pic>
      <p:pic>
        <p:nvPicPr>
          <p:cNvPr id="3077" name="Rectangle 4241" descr="Rectangle 4241"/>
          <p:cNvPicPr>
            <a:picLocks noChangeAspect="1"/>
          </p:cNvPicPr>
          <p:nvPr>
            <p:ph type="pic" idx="22"/>
          </p:nvPr>
        </p:nvPicPr>
        <p:blipFill>
          <a:blip r:embed="rId3">
            <a:extLst/>
          </a:blip>
          <a:stretch>
            <a:fillRect/>
          </a:stretch>
        </p:blipFill>
        <p:spPr>
          <a:prstGeom prst="rect">
            <a:avLst/>
          </a:prstGeom>
        </p:spPr>
      </p:pic>
      <p:pic>
        <p:nvPicPr>
          <p:cNvPr id="3078" name="Image" descr="Image"/>
          <p:cNvPicPr>
            <a:picLocks noChangeAspect="1"/>
          </p:cNvPicPr>
          <p:nvPr>
            <p:ph type="pic" idx="23"/>
          </p:nvPr>
        </p:nvPicPr>
        <p:blipFill>
          <a:blip r:embed="rId4">
            <a:extLst/>
          </a:blip>
          <a:srcRect l="0" t="0" r="0" b="0"/>
          <a:stretch>
            <a:fillRect/>
          </a:stretch>
        </p:blipFill>
        <p:spPr>
          <a:prstGeom prst="rect">
            <a:avLst/>
          </a:prstGeom>
        </p:spPr>
      </p:pic>
      <p:pic>
        <p:nvPicPr>
          <p:cNvPr id="3079" name="Rectangle 4242" descr="Rectangle 4242"/>
          <p:cNvPicPr>
            <a:picLocks noChangeAspect="1"/>
          </p:cNvPicPr>
          <p:nvPr>
            <p:ph type="pic" idx="24"/>
          </p:nvPr>
        </p:nvPicPr>
        <p:blipFill>
          <a:blip r:embed="rId5">
            <a:extLst/>
          </a:blip>
          <a:stretch>
            <a:fillRect/>
          </a:stretch>
        </p:blipFill>
        <p:spPr>
          <a:prstGeom prst="rect">
            <a:avLst/>
          </a:prstGeom>
        </p:spPr>
      </p:pic>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081" name="Image" descr="Image"/>
          <p:cNvPicPr>
            <a:picLocks noChangeAspect="1"/>
          </p:cNvPicPr>
          <p:nvPr>
            <p:ph type="pic" idx="21"/>
          </p:nvPr>
        </p:nvPicPr>
        <p:blipFill>
          <a:blip r:embed="rId2">
            <a:extLst/>
          </a:blip>
          <a:srcRect l="0" t="0" r="0" b="0"/>
          <a:stretch>
            <a:fillRect/>
          </a:stretch>
        </p:blipFill>
        <p:spPr>
          <a:prstGeom prst="rect">
            <a:avLst/>
          </a:prstGeom>
        </p:spPr>
      </p:pic>
      <p:pic>
        <p:nvPicPr>
          <p:cNvPr id="3082" name="Rectangle 4242" descr="Rectangle 4242"/>
          <p:cNvPicPr>
            <a:picLocks noChangeAspect="1"/>
          </p:cNvPicPr>
          <p:nvPr>
            <p:ph type="pic" idx="22"/>
          </p:nvPr>
        </p:nvPicPr>
        <p:blipFill>
          <a:blip r:embed="rId3">
            <a:extLst/>
          </a:blip>
          <a:stretch>
            <a:fillRect/>
          </a:stretch>
        </p:blipFill>
        <p:spPr>
          <a:prstGeom prst="rect">
            <a:avLst/>
          </a:prstGeom>
        </p:spPr>
      </p:pic>
      <p:pic>
        <p:nvPicPr>
          <p:cNvPr id="3083" name="Rectangle 4241" descr="Rectangle 4241"/>
          <p:cNvPicPr>
            <a:picLocks noChangeAspect="1"/>
          </p:cNvPicPr>
          <p:nvPr>
            <p:ph type="pic" idx="23"/>
          </p:nvPr>
        </p:nvPicPr>
        <p:blipFill>
          <a:blip r:embed="rId4">
            <a:extLst/>
          </a:blip>
          <a:stretch>
            <a:fillRect/>
          </a:stretch>
        </p:blipFill>
        <p:spPr>
          <a:prstGeom prst="rect">
            <a:avLst/>
          </a:prstGeom>
        </p:spPr>
      </p:pic>
      <p:pic>
        <p:nvPicPr>
          <p:cNvPr id="3084" name="Rectangle 4240" descr="Rectangle 4240"/>
          <p:cNvPicPr>
            <a:picLocks noChangeAspect="1"/>
          </p:cNvPicPr>
          <p:nvPr>
            <p:ph type="pic" idx="24"/>
          </p:nvPr>
        </p:nvPicPr>
        <p:blipFill>
          <a:blip r:embed="rId5">
            <a:extLst/>
          </a:blip>
          <a:stretch>
            <a:fillRect/>
          </a:stretch>
        </p:blipFill>
        <p:spPr>
          <a:prstGeom prst="rect">
            <a:avLst/>
          </a:prstGeom>
        </p:spPr>
      </p:pic>
      <p:pic>
        <p:nvPicPr>
          <p:cNvPr id="3085" name="Rectangle 4243" descr="Rectangle 4243"/>
          <p:cNvPicPr>
            <a:picLocks noChangeAspect="1"/>
          </p:cNvPicPr>
          <p:nvPr>
            <p:ph type="pic" idx="25"/>
          </p:nvPr>
        </p:nvPicPr>
        <p:blipFill>
          <a:blip r:embed="rId6">
            <a:extLst/>
          </a:blip>
          <a:stretch>
            <a:fillRect/>
          </a:stretch>
        </p:blipFill>
        <p:spPr>
          <a:prstGeom prst="rect">
            <a:avLst/>
          </a:prstGeom>
        </p:spPr>
      </p:pic>
      <p:pic>
        <p:nvPicPr>
          <p:cNvPr id="3086" name="Rectangle 4242" descr="Rectangle 4242"/>
          <p:cNvPicPr>
            <a:picLocks noChangeAspect="1"/>
          </p:cNvPicPr>
          <p:nvPr>
            <p:ph type="pic" idx="26"/>
          </p:nvPr>
        </p:nvPicPr>
        <p:blipFill>
          <a:blip r:embed="rId7">
            <a:extLst/>
          </a:blip>
          <a:stretch>
            <a:fillRect/>
          </a:stretch>
        </p:blipFill>
        <p:spPr>
          <a:prstGeom prst="rect">
            <a:avLst/>
          </a:prstGeom>
        </p:spPr>
      </p:pic>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088" name="Image" descr="Image"/>
          <p:cNvPicPr>
            <a:picLocks noChangeAspect="1"/>
          </p:cNvPicPr>
          <p:nvPr>
            <p:ph type="pic" idx="21"/>
          </p:nvPr>
        </p:nvPicPr>
        <p:blipFill>
          <a:blip r:embed="rId2">
            <a:extLst/>
          </a:blip>
          <a:srcRect l="0" t="0" r="0" b="0"/>
          <a:stretch>
            <a:fillRect/>
          </a:stretch>
        </p:blipFill>
        <p:spPr>
          <a:prstGeom prst="rect">
            <a:avLst/>
          </a:prstGeom>
        </p:spPr>
      </p:pic>
      <p:pic>
        <p:nvPicPr>
          <p:cNvPr id="3089" name="Rectangle 4242" descr="Rectangle 4242"/>
          <p:cNvPicPr>
            <a:picLocks noChangeAspect="1"/>
          </p:cNvPicPr>
          <p:nvPr>
            <p:ph type="pic" idx="22"/>
          </p:nvPr>
        </p:nvPicPr>
        <p:blipFill>
          <a:blip r:embed="rId3">
            <a:extLst/>
          </a:blip>
          <a:stretch>
            <a:fillRect/>
          </a:stretch>
        </p:blipFill>
        <p:spPr>
          <a:prstGeom prst="rect">
            <a:avLst/>
          </a:prstGeom>
        </p:spPr>
      </p:pic>
      <p:pic>
        <p:nvPicPr>
          <p:cNvPr id="3090" name="Rectangle 4241" descr="Rectangle 4241"/>
          <p:cNvPicPr>
            <a:picLocks noChangeAspect="1"/>
          </p:cNvPicPr>
          <p:nvPr>
            <p:ph type="pic" idx="23"/>
          </p:nvPr>
        </p:nvPicPr>
        <p:blipFill>
          <a:blip r:embed="rId4">
            <a:extLst/>
          </a:blip>
          <a:stretch>
            <a:fillRect/>
          </a:stretch>
        </p:blipFill>
        <p:spPr>
          <a:prstGeom prst="rect">
            <a:avLst/>
          </a:prstGeom>
        </p:spPr>
      </p:pic>
      <p:pic>
        <p:nvPicPr>
          <p:cNvPr id="3091" name="Rectangle 4243" descr="Rectangle 4243"/>
          <p:cNvPicPr>
            <a:picLocks noChangeAspect="1"/>
          </p:cNvPicPr>
          <p:nvPr>
            <p:ph type="pic" idx="24"/>
          </p:nvPr>
        </p:nvPicPr>
        <p:blipFill>
          <a:blip r:embed="rId5">
            <a:extLst/>
          </a:blip>
          <a:stretch>
            <a:fillRect/>
          </a:stretch>
        </p:blipFill>
        <p:spPr>
          <a:prstGeom prst="rect">
            <a:avLst/>
          </a:prstGeom>
        </p:spPr>
      </p:pic>
      <p:pic>
        <p:nvPicPr>
          <p:cNvPr id="3092" name="Rectangle 4240" descr="Rectangle 4240"/>
          <p:cNvPicPr>
            <a:picLocks noChangeAspect="1"/>
          </p:cNvPicPr>
          <p:nvPr>
            <p:ph type="pic" idx="25"/>
          </p:nvPr>
        </p:nvPicPr>
        <p:blipFill>
          <a:blip r:embed="rId6">
            <a:extLst/>
          </a:blip>
          <a:stretch>
            <a:fillRect/>
          </a:stretch>
        </p:blipFill>
        <p:spPr>
          <a:prstGeom prst="rect">
            <a:avLst/>
          </a:prstGeom>
        </p:spPr>
      </p:pic>
      <p:pic>
        <p:nvPicPr>
          <p:cNvPr id="3093" name="Rectangle 4243" descr="Rectangle 4243"/>
          <p:cNvPicPr>
            <a:picLocks noChangeAspect="1"/>
          </p:cNvPicPr>
          <p:nvPr>
            <p:ph type="pic" idx="26"/>
          </p:nvPr>
        </p:nvPicPr>
        <p:blipFill>
          <a:blip r:embed="rId7">
            <a:extLst/>
          </a:blip>
          <a:stretch>
            <a:fillRect/>
          </a:stretch>
        </p:blipFill>
        <p:spPr>
          <a:prstGeom prst="rect">
            <a:avLst/>
          </a:prstGeom>
        </p:spPr>
      </p:pic>
      <p:pic>
        <p:nvPicPr>
          <p:cNvPr id="3094" name="Rectangle 4242" descr="Rectangle 4242"/>
          <p:cNvPicPr>
            <a:picLocks noChangeAspect="1"/>
          </p:cNvPicPr>
          <p:nvPr>
            <p:ph type="pic" idx="27"/>
          </p:nvPr>
        </p:nvPicPr>
        <p:blipFill>
          <a:blip r:embed="rId8">
            <a:extLst/>
          </a:blip>
          <a:stretch>
            <a:fillRect/>
          </a:stretch>
        </p:blipFill>
        <p:spPr>
          <a:prstGeom prst="rect">
            <a:avLst/>
          </a:prstGeom>
        </p:spPr>
      </p:pic>
      <p:pic>
        <p:nvPicPr>
          <p:cNvPr id="3095" name="Rectangle 4244" descr="Rectangle 4244"/>
          <p:cNvPicPr>
            <a:picLocks noChangeAspect="1"/>
          </p:cNvPicPr>
          <p:nvPr>
            <p:ph type="pic" idx="28"/>
          </p:nvPr>
        </p:nvPicPr>
        <p:blipFill>
          <a:blip r:embed="rId9">
            <a:extLst/>
          </a:blip>
          <a:stretch>
            <a:fillRect/>
          </a:stretch>
        </p:blipFill>
        <p:spPr>
          <a:prstGeom prst="rect">
            <a:avLst/>
          </a:prstGeom>
        </p:spPr>
      </p:pic>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097" name="Rectangle 4239" descr="Rectangle 4239"/>
          <p:cNvPicPr>
            <a:picLocks noChangeAspect="1"/>
          </p:cNvPicPr>
          <p:nvPr>
            <p:ph type="pic" idx="21"/>
          </p:nvPr>
        </p:nvPicPr>
        <p:blipFill>
          <a:blip r:embed="rId2">
            <a:extLst/>
          </a:blip>
          <a:stretch>
            <a:fillRect/>
          </a:stretch>
        </p:blipFill>
        <p:spPr>
          <a:prstGeom prst="rect">
            <a:avLst/>
          </a:prstGeom>
        </p:spPr>
      </p:pic>
      <p:pic>
        <p:nvPicPr>
          <p:cNvPr id="3098" name="Rectangle 4242" descr="Rectangle 4242"/>
          <p:cNvPicPr>
            <a:picLocks noChangeAspect="1"/>
          </p:cNvPicPr>
          <p:nvPr>
            <p:ph type="pic" idx="22"/>
          </p:nvPr>
        </p:nvPicPr>
        <p:blipFill>
          <a:blip r:embed="rId3">
            <a:extLst/>
          </a:blip>
          <a:stretch>
            <a:fillRect/>
          </a:stretch>
        </p:blipFill>
        <p:spPr>
          <a:prstGeom prst="rect">
            <a:avLst/>
          </a:prstGeom>
        </p:spPr>
      </p:pic>
      <p:pic>
        <p:nvPicPr>
          <p:cNvPr id="3099" name="Rectangle 4241" descr="Rectangle 4241"/>
          <p:cNvPicPr>
            <a:picLocks noChangeAspect="1"/>
          </p:cNvPicPr>
          <p:nvPr>
            <p:ph type="pic" idx="23"/>
          </p:nvPr>
        </p:nvPicPr>
        <p:blipFill>
          <a:blip r:embed="rId4">
            <a:extLst/>
          </a:blip>
          <a:stretch>
            <a:fillRect/>
          </a:stretch>
        </p:blipFill>
        <p:spPr>
          <a:prstGeom prst="rect">
            <a:avLst/>
          </a:prstGeom>
        </p:spPr>
      </p:pic>
      <p:pic>
        <p:nvPicPr>
          <p:cNvPr id="3100" name="Rectangle 4243" descr="Rectangle 4243"/>
          <p:cNvPicPr>
            <a:picLocks noChangeAspect="1"/>
          </p:cNvPicPr>
          <p:nvPr>
            <p:ph type="pic" idx="24"/>
          </p:nvPr>
        </p:nvPicPr>
        <p:blipFill>
          <a:blip r:embed="rId5">
            <a:extLst/>
          </a:blip>
          <a:stretch>
            <a:fillRect/>
          </a:stretch>
        </p:blipFill>
        <p:spPr>
          <a:prstGeom prst="rect">
            <a:avLst/>
          </a:prstGeom>
        </p:spPr>
      </p:pic>
      <p:pic>
        <p:nvPicPr>
          <p:cNvPr id="3101" name="Rectangle 4239" descr="Rectangle 4239"/>
          <p:cNvPicPr>
            <a:picLocks noChangeAspect="1"/>
          </p:cNvPicPr>
          <p:nvPr>
            <p:ph type="pic" idx="25"/>
          </p:nvPr>
        </p:nvPicPr>
        <p:blipFill>
          <a:blip r:embed="rId6">
            <a:extLst/>
          </a:blip>
          <a:stretch>
            <a:fillRect/>
          </a:stretch>
        </p:blipFill>
        <p:spPr>
          <a:prstGeom prst="rect">
            <a:avLst/>
          </a:prstGeom>
        </p:spPr>
      </p:pic>
      <p:pic>
        <p:nvPicPr>
          <p:cNvPr id="3102" name="Rectangle 4242" descr="Rectangle 4242"/>
          <p:cNvPicPr>
            <a:picLocks noChangeAspect="1"/>
          </p:cNvPicPr>
          <p:nvPr>
            <p:ph type="pic" idx="26"/>
          </p:nvPr>
        </p:nvPicPr>
        <p:blipFill>
          <a:blip r:embed="rId7">
            <a:extLst/>
          </a:blip>
          <a:stretch>
            <a:fillRect/>
          </a:stretch>
        </p:blipFill>
        <p:spPr>
          <a:prstGeom prst="rect">
            <a:avLst/>
          </a:prstGeom>
        </p:spPr>
      </p:pic>
      <p:pic>
        <p:nvPicPr>
          <p:cNvPr id="3103" name="Rectangle 4241" descr="Rectangle 4241"/>
          <p:cNvPicPr>
            <a:picLocks noChangeAspect="1"/>
          </p:cNvPicPr>
          <p:nvPr>
            <p:ph type="pic" idx="27"/>
          </p:nvPr>
        </p:nvPicPr>
        <p:blipFill>
          <a:blip r:embed="rId8">
            <a:extLst/>
          </a:blip>
          <a:stretch>
            <a:fillRect/>
          </a:stretch>
        </p:blipFill>
        <p:spPr>
          <a:prstGeom prst="rect">
            <a:avLst/>
          </a:prstGeom>
        </p:spPr>
      </p:pic>
      <p:pic>
        <p:nvPicPr>
          <p:cNvPr id="3104" name="Rectangle 4243" descr="Rectangle 4243"/>
          <p:cNvPicPr>
            <a:picLocks noChangeAspect="1"/>
          </p:cNvPicPr>
          <p:nvPr>
            <p:ph type="pic" idx="28"/>
          </p:nvPr>
        </p:nvPicPr>
        <p:blipFill>
          <a:blip r:embed="rId9">
            <a:extLst/>
          </a:blip>
          <a:stretch>
            <a:fillRect/>
          </a:stretch>
        </p:blipFill>
        <p:spPr>
          <a:prstGeom prst="rect">
            <a:avLst/>
          </a:prstGeom>
        </p:spPr>
      </p:pic>
      <p:pic>
        <p:nvPicPr>
          <p:cNvPr id="3105" name="Image" descr="Image"/>
          <p:cNvPicPr>
            <a:picLocks noChangeAspect="1"/>
          </p:cNvPicPr>
          <p:nvPr>
            <p:ph type="pic" idx="29"/>
          </p:nvPr>
        </p:nvPicPr>
        <p:blipFill>
          <a:blip r:embed="rId10">
            <a:extLst/>
          </a:blip>
          <a:srcRect l="0" t="0" r="0" b="0"/>
          <a:stretch>
            <a:fillRect/>
          </a:stretch>
        </p:blipFill>
        <p:spPr>
          <a:prstGeom prst="rect">
            <a:avLst/>
          </a:prstGeom>
        </p:spPr>
      </p:pic>
      <p:pic>
        <p:nvPicPr>
          <p:cNvPr id="3106" name="Rectangle 4243" descr="Rectangle 4243"/>
          <p:cNvPicPr>
            <a:picLocks noChangeAspect="1"/>
          </p:cNvPicPr>
          <p:nvPr>
            <p:ph type="pic" idx="30"/>
          </p:nvPr>
        </p:nvPicPr>
        <p:blipFill>
          <a:blip r:embed="rId11">
            <a:extLst/>
          </a:blip>
          <a:stretch>
            <a:fillRect/>
          </a:stretch>
        </p:blipFill>
        <p:spPr>
          <a:prstGeom prst="rect">
            <a:avLst/>
          </a:prstGeom>
        </p:spPr>
      </p:pic>
      <p:pic>
        <p:nvPicPr>
          <p:cNvPr id="3107" name="Rectangle 4242" descr="Rectangle 4242"/>
          <p:cNvPicPr>
            <a:picLocks noChangeAspect="1"/>
          </p:cNvPicPr>
          <p:nvPr>
            <p:ph type="pic" idx="31"/>
          </p:nvPr>
        </p:nvPicPr>
        <p:blipFill>
          <a:blip r:embed="rId12">
            <a:extLst/>
          </a:blip>
          <a:stretch>
            <a:fillRect/>
          </a:stretch>
        </p:blipFill>
        <p:spPr>
          <a:prstGeom prst="rect">
            <a:avLst/>
          </a:prstGeom>
        </p:spPr>
      </p:pic>
      <p:pic>
        <p:nvPicPr>
          <p:cNvPr id="3108" name="Rectangle 4244" descr="Rectangle 4244"/>
          <p:cNvPicPr>
            <a:picLocks noChangeAspect="1"/>
          </p:cNvPicPr>
          <p:nvPr>
            <p:ph type="pic" idx="32"/>
          </p:nvPr>
        </p:nvPicPr>
        <p:blipFill>
          <a:blip r:embed="rId13">
            <a:extLst/>
          </a:blip>
          <a:stretch>
            <a:fillRect/>
          </a:stretch>
        </p:blipFill>
        <p:spPr>
          <a:prstGeom prst="rect">
            <a:avLst/>
          </a:prstGeom>
        </p:spPr>
      </p:pic>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110" name="Image" descr="Image"/>
          <p:cNvPicPr>
            <a:picLocks noChangeAspect="1"/>
          </p:cNvPicPr>
          <p:nvPr>
            <p:ph type="pic" idx="21"/>
          </p:nvPr>
        </p:nvPicPr>
        <p:blipFill>
          <a:blip r:embed="rId2">
            <a:extLst/>
          </a:blip>
          <a:srcRect l="0" t="0" r="0" b="0"/>
          <a:stretch>
            <a:fillRect/>
          </a:stretch>
        </p:blipFill>
        <p:spPr>
          <a:prstGeom prst="rect">
            <a:avLst/>
          </a:prstGeom>
        </p:spPr>
      </p:pic>
      <p:pic>
        <p:nvPicPr>
          <p:cNvPr id="3111" name="Rectangle 4244" descr="Rectangle 4244"/>
          <p:cNvPicPr>
            <a:picLocks noChangeAspect="1"/>
          </p:cNvPicPr>
          <p:nvPr>
            <p:ph type="pic" idx="22"/>
          </p:nvPr>
        </p:nvPicPr>
        <p:blipFill>
          <a:blip r:embed="rId3">
            <a:extLst/>
          </a:blip>
          <a:stretch>
            <a:fillRect/>
          </a:stretch>
        </p:blipFill>
        <p:spPr>
          <a:prstGeom prst="rect">
            <a:avLst/>
          </a:prstGeom>
        </p:spPr>
      </p:pic>
      <p:sp>
        <p:nvSpPr>
          <p:cNvPr id="3112" name="Title of your talk goes here"/>
          <p:cNvSpPr txBox="1"/>
          <p:nvPr>
            <p:ph type="body" idx="23"/>
          </p:nvPr>
        </p:nvSpPr>
        <p:spPr>
          <a:prstGeom prst="rect">
            <a:avLst/>
          </a:prstGeom>
        </p:spPr>
        <p:txBody>
          <a:bodyPr/>
          <a:lstStyle/>
          <a:p>
            <a:pPr/>
            <a:r>
              <a:t>Lorem ipsum dolor sit amet</a:t>
            </a:r>
          </a:p>
        </p:txBody>
      </p:sp>
      <p:sp>
        <p:nvSpPr>
          <p:cNvPr id="3113" name="Lorem ipsum dolor sit amet consectetur Senectus aliquet aenean risus quis Neque viverra amet leo nisl Morbi habitant cras ornare gravida sed arcu tempor elementum nibh sem"/>
          <p:cNvSpPr txBox="1"/>
          <p:nvPr>
            <p:ph type="body" idx="24"/>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
        <p:nvSpPr>
          <p:cNvPr id="3114" name="Name Surname Position"/>
          <p:cNvSpPr txBox="1"/>
          <p:nvPr>
            <p:ph type="body" idx="25"/>
          </p:nvPr>
        </p:nvSpPr>
        <p:spPr>
          <a:prstGeom prst="rect">
            <a:avLst/>
          </a:prstGeom>
        </p:spPr>
        <p:txBody>
          <a:bodyPr/>
          <a:lstStyle/>
          <a:p>
            <a:pPr/>
            <a:r>
              <a:t>Lorem ipsum dolor sit amet</a:t>
            </a:r>
          </a:p>
        </p:txBody>
      </p:sp>
      <p:sp>
        <p:nvSpPr>
          <p:cNvPr id="3115" name="Lorem ipsum dolor sit amet consectetur Senectus aliquet aenean risus quis Neque viverra amet leo nisl Morbi habitant cras ornare gravida sed arcu tempor elementum nibh sem"/>
          <p:cNvSpPr txBox="1"/>
          <p:nvPr>
            <p:ph type="body" idx="26"/>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117" name="Image" descr="Image"/>
          <p:cNvPicPr>
            <a:picLocks noChangeAspect="1"/>
          </p:cNvPicPr>
          <p:nvPr>
            <p:ph type="pic" idx="21"/>
          </p:nvPr>
        </p:nvPicPr>
        <p:blipFill>
          <a:blip r:embed="rId2">
            <a:extLst/>
          </a:blip>
          <a:srcRect l="0" t="0" r="0" b="0"/>
          <a:stretch>
            <a:fillRect/>
          </a:stretch>
        </p:blipFill>
        <p:spPr>
          <a:prstGeom prst="rect">
            <a:avLst/>
          </a:prstGeom>
        </p:spPr>
      </p:pic>
      <p:pic>
        <p:nvPicPr>
          <p:cNvPr id="3118" name="Rectangle 4244" descr="Rectangle 4244"/>
          <p:cNvPicPr>
            <a:picLocks noChangeAspect="1"/>
          </p:cNvPicPr>
          <p:nvPr>
            <p:ph type="pic" idx="22"/>
          </p:nvPr>
        </p:nvPicPr>
        <p:blipFill>
          <a:blip r:embed="rId3">
            <a:extLst/>
          </a:blip>
          <a:stretch>
            <a:fillRect/>
          </a:stretch>
        </p:blipFill>
        <p:spPr>
          <a:prstGeom prst="rect">
            <a:avLst/>
          </a:prstGeom>
        </p:spPr>
      </p:pic>
      <p:sp>
        <p:nvSpPr>
          <p:cNvPr id="3119" name="Short title text here"/>
          <p:cNvSpPr txBox="1"/>
          <p:nvPr>
            <p:ph type="body" idx="23"/>
          </p:nvPr>
        </p:nvSpPr>
        <p:spPr>
          <a:prstGeom prst="rect">
            <a:avLst/>
          </a:prstGeom>
        </p:spPr>
        <p:txBody>
          <a:bodyPr/>
          <a:lstStyle/>
          <a:p>
            <a:pPr/>
            <a:r>
              <a:t>Short title text here.</a:t>
            </a:r>
          </a:p>
        </p:txBody>
      </p:sp>
      <p:sp>
        <p:nvSpPr>
          <p:cNvPr id="3120" name="Title of your talk goes here"/>
          <p:cNvSpPr txBox="1"/>
          <p:nvPr>
            <p:ph type="body" idx="24"/>
          </p:nvPr>
        </p:nvSpPr>
        <p:spPr>
          <a:prstGeom prst="rect">
            <a:avLst/>
          </a:prstGeom>
        </p:spPr>
        <p:txBody>
          <a:bodyPr/>
          <a:lstStyle/>
          <a:p>
            <a:pPr/>
            <a:r>
              <a:t>Lorem ipsum dolor sit amet</a:t>
            </a:r>
          </a:p>
        </p:txBody>
      </p:sp>
      <p:sp>
        <p:nvSpPr>
          <p:cNvPr id="3121" name="Name Surname Position"/>
          <p:cNvSpPr txBox="1"/>
          <p:nvPr>
            <p:ph type="body" idx="25"/>
          </p:nvPr>
        </p:nvSpPr>
        <p:spPr>
          <a:prstGeom prst="rect">
            <a:avLst/>
          </a:prstGeom>
        </p:spPr>
        <p:txBody>
          <a:bodyPr/>
          <a:lstStyle/>
          <a:p>
            <a:pPr/>
            <a:r>
              <a:t>Lorem ipsum dolor sit amet</a:t>
            </a:r>
          </a:p>
        </p:txBody>
      </p:sp>
      <p:sp>
        <p:nvSpPr>
          <p:cNvPr id="3122" name="Lorem ipsum dolor sit amet consectetur Senectus aliquet aenean risus quis Neque viverra amet leo nisl Morbi habitant cras ornare gravida sed arcu tempor elementum nibh sem"/>
          <p:cNvSpPr txBox="1"/>
          <p:nvPr>
            <p:ph type="body" idx="26"/>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124" name="Image" descr="Image"/>
          <p:cNvPicPr>
            <a:picLocks noChangeAspect="1"/>
          </p:cNvPicPr>
          <p:nvPr>
            <p:ph type="pic" idx="21"/>
          </p:nvPr>
        </p:nvPicPr>
        <p:blipFill>
          <a:blip r:embed="rId2">
            <a:extLst/>
          </a:blip>
          <a:srcRect l="0" t="0" r="0" b="0"/>
          <a:stretch>
            <a:fillRect/>
          </a:stretch>
        </p:blipFill>
        <p:spPr>
          <a:prstGeom prst="rect">
            <a:avLst/>
          </a:prstGeom>
        </p:spPr>
      </p:pic>
      <p:pic>
        <p:nvPicPr>
          <p:cNvPr id="3125" name="Rectangle 4244" descr="Rectangle 4244"/>
          <p:cNvPicPr>
            <a:picLocks noChangeAspect="1"/>
          </p:cNvPicPr>
          <p:nvPr>
            <p:ph type="pic" idx="22"/>
          </p:nvPr>
        </p:nvPicPr>
        <p:blipFill>
          <a:blip r:embed="rId3">
            <a:extLst/>
          </a:blip>
          <a:stretch>
            <a:fillRect/>
          </a:stretch>
        </p:blipFill>
        <p:spPr>
          <a:prstGeom prst="rect">
            <a:avLst/>
          </a:prstGeom>
        </p:spPr>
      </p:pic>
      <p:pic>
        <p:nvPicPr>
          <p:cNvPr id="3126" name="Rectangle 4244" descr="Rectangle 4244"/>
          <p:cNvPicPr>
            <a:picLocks noChangeAspect="1"/>
          </p:cNvPicPr>
          <p:nvPr>
            <p:ph type="pic" idx="23"/>
          </p:nvPr>
        </p:nvPicPr>
        <p:blipFill>
          <a:blip r:embed="rId4">
            <a:extLst/>
          </a:blip>
          <a:stretch>
            <a:fillRect/>
          </a:stretch>
        </p:blipFill>
        <p:spPr>
          <a:prstGeom prst="rect">
            <a:avLst/>
          </a:prstGeom>
        </p:spPr>
      </p:pic>
      <p:sp>
        <p:nvSpPr>
          <p:cNvPr id="3127" name="Title of your talk goes here"/>
          <p:cNvSpPr txBox="1"/>
          <p:nvPr>
            <p:ph type="body" idx="24"/>
          </p:nvPr>
        </p:nvSpPr>
        <p:spPr>
          <a:prstGeom prst="rect">
            <a:avLst/>
          </a:prstGeom>
        </p:spPr>
        <p:txBody>
          <a:bodyPr/>
          <a:lstStyle/>
          <a:p>
            <a:pPr/>
            <a:r>
              <a:t>Short title text here.</a:t>
            </a:r>
          </a:p>
        </p:txBody>
      </p:sp>
      <p:sp>
        <p:nvSpPr>
          <p:cNvPr id="3128" name="Name Surname Position"/>
          <p:cNvSpPr txBox="1"/>
          <p:nvPr>
            <p:ph type="body" idx="25"/>
          </p:nvPr>
        </p:nvSpPr>
        <p:spPr>
          <a:prstGeom prst="rect">
            <a:avLst/>
          </a:prstGeom>
        </p:spPr>
        <p:txBody>
          <a:bodyPr/>
          <a:lstStyle/>
          <a:p>
            <a:pPr/>
            <a:r>
              <a:t>Lorem ipsum dolor sit amet</a:t>
            </a:r>
          </a:p>
        </p:txBody>
      </p:sp>
      <p:sp>
        <p:nvSpPr>
          <p:cNvPr id="3129" name="Lorem ipsum dolor sit amet consectetur Senectus aliquet aenean risus quis Neque viverra amet leo nisl Morbi habitant cras ornare gravida sed arcu tempor elementum nibh sem"/>
          <p:cNvSpPr txBox="1"/>
          <p:nvPr>
            <p:ph type="body" idx="26"/>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
        <p:nvSpPr>
          <p:cNvPr id="3130" name="Lorem ipsum dolor sit amet"/>
          <p:cNvSpPr txBox="1"/>
          <p:nvPr>
            <p:ph type="body" idx="27"/>
          </p:nvPr>
        </p:nvSpPr>
        <p:spPr>
          <a:prstGeom prst="rect">
            <a:avLst/>
          </a:prstGeom>
        </p:spPr>
        <p:txBody>
          <a:bodyPr/>
          <a:lstStyle/>
          <a:p>
            <a:pPr/>
            <a:r>
              <a:t>Lorem ipsum dolor sit amet</a:t>
            </a:r>
          </a:p>
        </p:txBody>
      </p:sp>
      <p:sp>
        <p:nvSpPr>
          <p:cNvPr id="3131" name="Lorem ipsum dolor sit amet consectetur Senectus aliquet aenean risus quis Neque viverra amet leo nisl Morbi habitant cras ornare gravida sed arcu tempor elementum nibh sem"/>
          <p:cNvSpPr txBox="1"/>
          <p:nvPr>
            <p:ph type="body" idx="28"/>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
        <p:nvSpPr>
          <p:cNvPr id="3132" name="Lorem ipsum dolor sit amet"/>
          <p:cNvSpPr txBox="1"/>
          <p:nvPr>
            <p:ph type="body" idx="29"/>
          </p:nvPr>
        </p:nvSpPr>
        <p:spPr>
          <a:prstGeom prst="rect">
            <a:avLst/>
          </a:prstGeom>
        </p:spPr>
        <p:txBody>
          <a:bodyPr/>
          <a:lstStyle/>
          <a:p>
            <a:pPr/>
            <a:r>
              <a:t>Lorem ipsum dolor sit amet</a:t>
            </a:r>
          </a:p>
        </p:txBody>
      </p:sp>
      <p:sp>
        <p:nvSpPr>
          <p:cNvPr id="3133" name="Lorem ipsum dolor sit amet consectetur Senectus aliquet aenean risus quis Neque viverra amet leo nisl Morbi habitant cras ornare gravida sed arcu tempor elementum nibh sem"/>
          <p:cNvSpPr txBox="1"/>
          <p:nvPr>
            <p:ph type="body" idx="30"/>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009" name="Image" descr="Image"/>
          <p:cNvPicPr>
            <a:picLocks noChangeAspect="1"/>
          </p:cNvPicPr>
          <p:nvPr>
            <p:ph type="pic" idx="21"/>
          </p:nvPr>
        </p:nvPicPr>
        <p:blipFill>
          <a:blip r:embed="rId2">
            <a:extLst/>
          </a:blip>
          <a:stretch>
            <a:fillRect/>
          </a:stretch>
        </p:blipFill>
        <p:spPr>
          <a:prstGeom prst="rect">
            <a:avLst/>
          </a:prstGeom>
        </p:spPr>
      </p:pic>
      <p:pic>
        <p:nvPicPr>
          <p:cNvPr id="3010" name="Image" descr="Image"/>
          <p:cNvPicPr>
            <a:picLocks noChangeAspect="1"/>
          </p:cNvPicPr>
          <p:nvPr>
            <p:ph type="pic" idx="22"/>
          </p:nvPr>
        </p:nvPicPr>
        <p:blipFill>
          <a:blip r:embed="rId3">
            <a:extLst/>
          </a:blip>
          <a:stretch>
            <a:fillRect/>
          </a:stretch>
        </p:blipFill>
        <p:spPr>
          <a:prstGeom prst="rect">
            <a:avLst/>
          </a:prstGeom>
        </p:spPr>
      </p:pic>
      <p:pic>
        <p:nvPicPr>
          <p:cNvPr id="3011" name="Image" descr="Image"/>
          <p:cNvPicPr>
            <a:picLocks noChangeAspect="1"/>
          </p:cNvPicPr>
          <p:nvPr>
            <p:ph type="pic" idx="23"/>
          </p:nvPr>
        </p:nvPicPr>
        <p:blipFill>
          <a:blip r:embed="rId4">
            <a:extLst/>
          </a:blip>
          <a:srcRect l="0" t="0" r="0" b="0"/>
          <a:stretch>
            <a:fillRect/>
          </a:stretch>
        </p:blipFill>
        <p:spPr>
          <a:prstGeom prst="rect">
            <a:avLst/>
          </a:prstGeom>
        </p:spPr>
      </p:pic>
      <p:sp>
        <p:nvSpPr>
          <p:cNvPr id="3012" name="Section Name"/>
          <p:cNvSpPr txBox="1"/>
          <p:nvPr>
            <p:ph type="body" idx="24"/>
          </p:nvPr>
        </p:nvSpPr>
        <p:spPr>
          <a:prstGeom prst="rect">
            <a:avLst/>
          </a:prstGeom>
        </p:spPr>
        <p:txBody>
          <a:bodyPr/>
          <a:lstStyle/>
          <a:p>
            <a:pPr/>
            <a:r>
              <a:t>Section Name</a:t>
            </a:r>
          </a:p>
        </p:txBody>
      </p:sp>
      <p:sp>
        <p:nvSpPr>
          <p:cNvPr id="3013" name="Name Surname Position"/>
          <p:cNvSpPr txBox="1"/>
          <p:nvPr>
            <p:ph type="body" idx="25"/>
          </p:nvPr>
        </p:nvSpPr>
        <p:spPr>
          <a:prstGeom prst="rect">
            <a:avLst/>
          </a:prstGeom>
        </p:spPr>
        <p:txBody>
          <a:bodyPr/>
          <a:lstStyle/>
          <a:p>
            <a:pPr/>
            <a:r>
              <a:t>Primary title text will go here highlighting your key point.</a:t>
            </a:r>
          </a:p>
        </p:txBody>
      </p:sp>
      <p:sp>
        <p:nvSpPr>
          <p:cNvPr id="3014" name="Title of your talk goes here"/>
          <p:cNvSpPr txBox="1"/>
          <p:nvPr>
            <p:ph type="body" idx="26"/>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135" name="Image" descr="Image"/>
          <p:cNvPicPr>
            <a:picLocks noChangeAspect="1"/>
          </p:cNvPicPr>
          <p:nvPr>
            <p:ph type="pic" idx="21"/>
          </p:nvPr>
        </p:nvPicPr>
        <p:blipFill>
          <a:blip r:embed="rId2">
            <a:extLst/>
          </a:blip>
          <a:srcRect l="0" t="0" r="0" b="0"/>
          <a:stretch>
            <a:fillRect/>
          </a:stretch>
        </p:blipFill>
        <p:spPr>
          <a:prstGeom prst="rect">
            <a:avLst/>
          </a:prstGeom>
        </p:spPr>
      </p:pic>
      <p:pic>
        <p:nvPicPr>
          <p:cNvPr id="3136" name="Rectangle 4244" descr="Rectangle 4244"/>
          <p:cNvPicPr>
            <a:picLocks noChangeAspect="1"/>
          </p:cNvPicPr>
          <p:nvPr>
            <p:ph type="pic" idx="22"/>
          </p:nvPr>
        </p:nvPicPr>
        <p:blipFill>
          <a:blip r:embed="rId3">
            <a:extLst/>
          </a:blip>
          <a:stretch>
            <a:fillRect/>
          </a:stretch>
        </p:blipFill>
        <p:spPr>
          <a:prstGeom prst="rect">
            <a:avLst/>
          </a:prstGeom>
        </p:spPr>
      </p:pic>
      <p:pic>
        <p:nvPicPr>
          <p:cNvPr id="3137" name="Rectangle 4244" descr="Rectangle 4244"/>
          <p:cNvPicPr>
            <a:picLocks noChangeAspect="1"/>
          </p:cNvPicPr>
          <p:nvPr>
            <p:ph type="pic" idx="23"/>
          </p:nvPr>
        </p:nvPicPr>
        <p:blipFill>
          <a:blip r:embed="rId4">
            <a:extLst/>
          </a:blip>
          <a:stretch>
            <a:fillRect/>
          </a:stretch>
        </p:blipFill>
        <p:spPr>
          <a:prstGeom prst="rect">
            <a:avLst/>
          </a:prstGeom>
        </p:spPr>
      </p:pic>
      <p:pic>
        <p:nvPicPr>
          <p:cNvPr id="3138" name="Rectangle 4244" descr="Rectangle 4244"/>
          <p:cNvPicPr>
            <a:picLocks noChangeAspect="1"/>
          </p:cNvPicPr>
          <p:nvPr>
            <p:ph type="pic" idx="24"/>
          </p:nvPr>
        </p:nvPicPr>
        <p:blipFill>
          <a:blip r:embed="rId5">
            <a:extLst/>
          </a:blip>
          <a:stretch>
            <a:fillRect/>
          </a:stretch>
        </p:blipFill>
        <p:spPr>
          <a:prstGeom prst="rect">
            <a:avLst/>
          </a:prstGeom>
        </p:spPr>
      </p:pic>
      <p:sp>
        <p:nvSpPr>
          <p:cNvPr id="3139" name="Title of your talk goes here"/>
          <p:cNvSpPr txBox="1"/>
          <p:nvPr>
            <p:ph type="body" idx="25"/>
          </p:nvPr>
        </p:nvSpPr>
        <p:spPr>
          <a:prstGeom prst="rect">
            <a:avLst/>
          </a:prstGeom>
        </p:spPr>
        <p:txBody>
          <a:bodyPr/>
          <a:lstStyle/>
          <a:p>
            <a:pPr/>
            <a:r>
              <a:t>Short title text here.</a:t>
            </a:r>
          </a:p>
        </p:txBody>
      </p:sp>
      <p:sp>
        <p:nvSpPr>
          <p:cNvPr id="3140" name="Name Surname Position"/>
          <p:cNvSpPr txBox="1"/>
          <p:nvPr>
            <p:ph type="body" idx="26"/>
          </p:nvPr>
        </p:nvSpPr>
        <p:spPr>
          <a:prstGeom prst="rect">
            <a:avLst/>
          </a:prstGeom>
        </p:spPr>
        <p:txBody>
          <a:bodyPr/>
          <a:lstStyle/>
          <a:p>
            <a:pPr/>
            <a:r>
              <a:t>Lorem ipsum dolor fabels sa rigor amet</a:t>
            </a:r>
          </a:p>
        </p:txBody>
      </p:sp>
      <p:sp>
        <p:nvSpPr>
          <p:cNvPr id="3141" name="Lorem ipsum dolor sit amet consectetur Senectus aliquet aenean risus quis Neque viverra amet leo nisl Morbi habitant cras ornare gravida sed arcu tempor elementum nibh sem"/>
          <p:cNvSpPr txBox="1"/>
          <p:nvPr>
            <p:ph type="body" idx="27"/>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
        <p:nvSpPr>
          <p:cNvPr id="3142" name="Lorem ipsum dolor sit amet consectetur Senectus aliquet aenean risus quis Neque viverra amet leo nisl Morbi habitant cras ornare gravida sed arcu tempor elementum nibh sem"/>
          <p:cNvSpPr txBox="1"/>
          <p:nvPr>
            <p:ph type="body" idx="28"/>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
        <p:nvSpPr>
          <p:cNvPr id="3143" name="Lorem ipsum dolor sit amet"/>
          <p:cNvSpPr txBox="1"/>
          <p:nvPr>
            <p:ph type="body" idx="29"/>
          </p:nvPr>
        </p:nvSpPr>
        <p:spPr>
          <a:prstGeom prst="rect">
            <a:avLst/>
          </a:prstGeom>
        </p:spPr>
        <p:txBody>
          <a:bodyPr/>
          <a:lstStyle/>
          <a:p>
            <a:pPr/>
            <a:r>
              <a:t>Lorem ipsum dolor fabels sa rigor amet</a:t>
            </a:r>
          </a:p>
        </p:txBody>
      </p:sp>
      <p:sp>
        <p:nvSpPr>
          <p:cNvPr id="3144" name="Lorem ipsum dolor sit amet consectetur Senectus aliquet aenean risus quis Neque viverra amet leo nisl Morbi habitant cras ornare gravida sed arcu tempor elementum nibh sem"/>
          <p:cNvSpPr txBox="1"/>
          <p:nvPr>
            <p:ph type="body" idx="30"/>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
        <p:nvSpPr>
          <p:cNvPr id="3145" name="Lorem ipsum dolor sit amet"/>
          <p:cNvSpPr txBox="1"/>
          <p:nvPr>
            <p:ph type="body" idx="31"/>
          </p:nvPr>
        </p:nvSpPr>
        <p:spPr>
          <a:prstGeom prst="rect">
            <a:avLst/>
          </a:prstGeom>
        </p:spPr>
        <p:txBody>
          <a:bodyPr/>
          <a:lstStyle/>
          <a:p>
            <a:pPr/>
            <a:r>
              <a:t>Lorem ipsum dolor fabels sa rigor amet</a:t>
            </a:r>
          </a:p>
        </p:txBody>
      </p:sp>
      <p:sp>
        <p:nvSpPr>
          <p:cNvPr id="3146" name="Lorem ipsum dolor sit amet consectetur Senectus aliquet aenean risus quis Neque viverra amet leo nisl Morbi habitant cras ornare gravida sed arcu tempor elementum nibh sem"/>
          <p:cNvSpPr txBox="1"/>
          <p:nvPr>
            <p:ph type="body" idx="32"/>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148" name="Image" descr="Image"/>
          <p:cNvPicPr>
            <a:picLocks noChangeAspect="1"/>
          </p:cNvPicPr>
          <p:nvPr>
            <p:ph type="pic" idx="21"/>
          </p:nvPr>
        </p:nvPicPr>
        <p:blipFill>
          <a:blip r:embed="rId2">
            <a:extLst/>
          </a:blip>
          <a:srcRect l="0" t="0" r="0" b="0"/>
          <a:stretch>
            <a:fillRect/>
          </a:stretch>
        </p:blipFill>
        <p:spPr>
          <a:prstGeom prst="rect">
            <a:avLst/>
          </a:prstGeom>
        </p:spPr>
      </p:pic>
      <p:pic>
        <p:nvPicPr>
          <p:cNvPr id="3149" name="Rectangle 4244" descr="Rectangle 4244"/>
          <p:cNvPicPr>
            <a:picLocks noChangeAspect="1"/>
          </p:cNvPicPr>
          <p:nvPr>
            <p:ph type="pic" idx="22"/>
          </p:nvPr>
        </p:nvPicPr>
        <p:blipFill>
          <a:blip r:embed="rId3">
            <a:extLst/>
          </a:blip>
          <a:stretch>
            <a:fillRect/>
          </a:stretch>
        </p:blipFill>
        <p:spPr>
          <a:prstGeom prst="rect">
            <a:avLst/>
          </a:prstGeom>
        </p:spPr>
      </p:pic>
      <p:pic>
        <p:nvPicPr>
          <p:cNvPr id="3150" name="Rectangle 4244" descr="Rectangle 4244"/>
          <p:cNvPicPr>
            <a:picLocks noChangeAspect="1"/>
          </p:cNvPicPr>
          <p:nvPr>
            <p:ph type="pic" idx="23"/>
          </p:nvPr>
        </p:nvPicPr>
        <p:blipFill>
          <a:blip r:embed="rId4">
            <a:extLst/>
          </a:blip>
          <a:stretch>
            <a:fillRect/>
          </a:stretch>
        </p:blipFill>
        <p:spPr>
          <a:prstGeom prst="rect">
            <a:avLst/>
          </a:prstGeom>
        </p:spPr>
      </p:pic>
      <p:pic>
        <p:nvPicPr>
          <p:cNvPr id="3151" name="Rectangle 4244" descr="Rectangle 4244"/>
          <p:cNvPicPr>
            <a:picLocks noChangeAspect="1"/>
          </p:cNvPicPr>
          <p:nvPr>
            <p:ph type="pic" idx="24"/>
          </p:nvPr>
        </p:nvPicPr>
        <p:blipFill>
          <a:blip r:embed="rId5">
            <a:extLst/>
          </a:blip>
          <a:stretch>
            <a:fillRect/>
          </a:stretch>
        </p:blipFill>
        <p:spPr>
          <a:prstGeom prst="rect">
            <a:avLst/>
          </a:prstGeom>
        </p:spPr>
      </p:pic>
      <p:sp>
        <p:nvSpPr>
          <p:cNvPr id="3152" name="Title of your talk goes here"/>
          <p:cNvSpPr txBox="1"/>
          <p:nvPr>
            <p:ph type="body" idx="25"/>
          </p:nvPr>
        </p:nvSpPr>
        <p:spPr>
          <a:prstGeom prst="rect">
            <a:avLst/>
          </a:prstGeom>
        </p:spPr>
        <p:txBody>
          <a:bodyPr/>
          <a:lstStyle/>
          <a:p>
            <a:pPr/>
            <a:r>
              <a:t>Short title text here.</a:t>
            </a:r>
          </a:p>
        </p:txBody>
      </p:sp>
      <p:sp>
        <p:nvSpPr>
          <p:cNvPr id="3153" name="Name Surname Position"/>
          <p:cNvSpPr txBox="1"/>
          <p:nvPr>
            <p:ph type="body" idx="26"/>
          </p:nvPr>
        </p:nvSpPr>
        <p:spPr>
          <a:prstGeom prst="rect">
            <a:avLst/>
          </a:prstGeom>
        </p:spPr>
        <p:txBody>
          <a:bodyPr/>
          <a:lstStyle/>
          <a:p>
            <a:pPr/>
            <a:r>
              <a:t>Lorem ipsum dolor sit</a:t>
            </a:r>
          </a:p>
        </p:txBody>
      </p:sp>
      <p:sp>
        <p:nvSpPr>
          <p:cNvPr id="3154" name="Lorem ipsum dolor sit amet consectetur Senectus aliquet aenean risus quis Neque viverra amet leo nisl"/>
          <p:cNvSpPr txBox="1"/>
          <p:nvPr>
            <p:ph type="body" idx="27"/>
          </p:nvPr>
        </p:nvSpPr>
        <p:spPr>
          <a:prstGeom prst="rect">
            <a:avLst/>
          </a:prstGeom>
        </p:spPr>
        <p:txBody>
          <a:bodyPr/>
          <a:lstStyle/>
          <a:p>
            <a:pPr/>
            <a:r>
              <a:t>Lorem ipsum dolor sit amet consectetur. Senectus aliquet aenean risus quis. Neque viverra amet leo nisl. </a:t>
            </a:r>
          </a:p>
        </p:txBody>
      </p:sp>
      <p:sp>
        <p:nvSpPr>
          <p:cNvPr id="3155" name="Lorem ipsum dolor sit"/>
          <p:cNvSpPr txBox="1"/>
          <p:nvPr>
            <p:ph type="body" idx="28"/>
          </p:nvPr>
        </p:nvSpPr>
        <p:spPr>
          <a:prstGeom prst="rect">
            <a:avLst/>
          </a:prstGeom>
        </p:spPr>
        <p:txBody>
          <a:bodyPr/>
          <a:lstStyle/>
          <a:p>
            <a:pPr/>
            <a:r>
              <a:t>Lorem ipsum dolor sit </a:t>
            </a:r>
          </a:p>
        </p:txBody>
      </p:sp>
      <p:sp>
        <p:nvSpPr>
          <p:cNvPr id="3156" name="Lorem ipsum dolor sit amet consectetur Senectus aliquet aenean risus quis Neque viverra amet leo nisl"/>
          <p:cNvSpPr txBox="1"/>
          <p:nvPr>
            <p:ph type="body" idx="29"/>
          </p:nvPr>
        </p:nvSpPr>
        <p:spPr>
          <a:prstGeom prst="rect">
            <a:avLst/>
          </a:prstGeom>
        </p:spPr>
        <p:txBody>
          <a:bodyPr/>
          <a:lstStyle/>
          <a:p>
            <a:pPr/>
            <a:r>
              <a:t>Lorem ipsum dolor sit amet consectetur. Senectus aliquet aenean risus quis. Neque viverra amet leo nisl. </a:t>
            </a:r>
          </a:p>
        </p:txBody>
      </p:sp>
      <p:sp>
        <p:nvSpPr>
          <p:cNvPr id="3157" name="Lorem ipsum dolor sit"/>
          <p:cNvSpPr txBox="1"/>
          <p:nvPr>
            <p:ph type="body" idx="30"/>
          </p:nvPr>
        </p:nvSpPr>
        <p:spPr>
          <a:prstGeom prst="rect">
            <a:avLst/>
          </a:prstGeom>
        </p:spPr>
        <p:txBody>
          <a:bodyPr/>
          <a:lstStyle/>
          <a:p>
            <a:pPr/>
            <a:r>
              <a:t>Lorem ipsum dolor sit </a:t>
            </a:r>
          </a:p>
        </p:txBody>
      </p:sp>
      <p:sp>
        <p:nvSpPr>
          <p:cNvPr id="3158" name="Lorem ipsum dolor sit amet consectetur Senectus aliquet aenean risus quis Neque viverra amet leo nisl"/>
          <p:cNvSpPr txBox="1"/>
          <p:nvPr>
            <p:ph type="body" idx="31"/>
          </p:nvPr>
        </p:nvSpPr>
        <p:spPr>
          <a:prstGeom prst="rect">
            <a:avLst/>
          </a:prstGeom>
        </p:spPr>
        <p:txBody>
          <a:bodyPr/>
          <a:lstStyle/>
          <a:p>
            <a:pPr/>
            <a:r>
              <a:t>Lorem ipsum dolor sit amet consectetur. Senectus aliquet aenean risus quis. Neque viverra amet leo nisl. </a:t>
            </a:r>
          </a:p>
        </p:txBody>
      </p:sp>
      <p:sp>
        <p:nvSpPr>
          <p:cNvPr id="3159" name="Lorem ipsum dolor sit"/>
          <p:cNvSpPr txBox="1"/>
          <p:nvPr>
            <p:ph type="body" idx="32"/>
          </p:nvPr>
        </p:nvSpPr>
        <p:spPr>
          <a:prstGeom prst="rect">
            <a:avLst/>
          </a:prstGeom>
        </p:spPr>
        <p:txBody>
          <a:bodyPr/>
          <a:lstStyle/>
          <a:p>
            <a:pPr/>
            <a:r>
              <a:t>Lorem ipsum dolor sit </a:t>
            </a:r>
          </a:p>
        </p:txBody>
      </p:sp>
      <p:sp>
        <p:nvSpPr>
          <p:cNvPr id="3160" name="Lorem ipsum dolor sit amet consectetur Senectus aliquet aenean risus quis Neque viverra amet leo nisl"/>
          <p:cNvSpPr txBox="1"/>
          <p:nvPr>
            <p:ph type="body" idx="33"/>
          </p:nvPr>
        </p:nvSpPr>
        <p:spPr>
          <a:prstGeom prst="rect">
            <a:avLst/>
          </a:prstGeom>
        </p:spPr>
        <p:txBody>
          <a:bodyPr/>
          <a:lstStyle/>
          <a:p>
            <a:pPr/>
            <a:r>
              <a:t>Lorem ipsum dolor sit amet consectetur. Senectus aliquet aenean risus quis. Neque viverra amet leo nisl. </a:t>
            </a:r>
          </a:p>
        </p:txBody>
      </p:sp>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62" name="Title of your talk goes here"/>
          <p:cNvSpPr txBox="1"/>
          <p:nvPr>
            <p:ph type="body" idx="21"/>
          </p:nvPr>
        </p:nvSpPr>
        <p:spPr>
          <a:prstGeom prst="rect">
            <a:avLst/>
          </a:prstGeom>
        </p:spPr>
        <p:txBody>
          <a:bodyPr/>
          <a:lstStyle/>
          <a:p>
            <a:pPr/>
            <a:r>
              <a:t>Section Name</a:t>
            </a:r>
          </a:p>
        </p:txBody>
      </p:sp>
      <p:sp>
        <p:nvSpPr>
          <p:cNvPr id="3163" name="Name Surname Position"/>
          <p:cNvSpPr txBox="1"/>
          <p:nvPr>
            <p:ph type="body" idx="22"/>
          </p:nvPr>
        </p:nvSpPr>
        <p:spPr>
          <a:prstGeom prst="rect">
            <a:avLst/>
          </a:prstGeom>
        </p:spPr>
        <p:txBody>
          <a:bodyPr/>
          <a:lstStyle/>
          <a:p>
            <a:pPr marL="0" indent="0">
              <a:lnSpc>
                <a:spcPts val="9600"/>
              </a:lnSpc>
              <a:spcBef>
                <a:spcPts val="0"/>
              </a:spcBef>
              <a:buSzTx/>
              <a:buFontTx/>
              <a:buNone/>
              <a:defRPr sz="8000">
                <a:solidFill>
                  <a:srgbClr val="191819"/>
                </a:solidFill>
                <a:latin typeface="Inter 28pt SemiBold"/>
                <a:ea typeface="Inter 28pt SemiBold"/>
                <a:cs typeface="Inter 28pt SemiBold"/>
                <a:sym typeface="Inter 28pt SemiBold"/>
              </a:defRPr>
            </a:pPr>
            <a:r>
              <a:t>Primary title text will go here</a:t>
            </a:r>
            <a:br/>
            <a:r>
              <a:t>highlighting your key point.</a:t>
            </a:r>
          </a:p>
        </p:txBody>
      </p:sp>
      <p:sp>
        <p:nvSpPr>
          <p:cNvPr id="3164" name="Lorem ipsum dolor sit amet"/>
          <p:cNvSpPr txBox="1"/>
          <p:nvPr>
            <p:ph type="body" idx="23"/>
          </p:nvPr>
        </p:nvSpPr>
        <p:spPr>
          <a:prstGeom prst="rect">
            <a:avLst/>
          </a:prstGeom>
        </p:spPr>
        <p:txBody>
          <a:bodyPr/>
          <a:lstStyle/>
          <a:p>
            <a:pPr/>
            <a:r>
              <a:t>Lorem ipsum dolor sit amet</a:t>
            </a:r>
          </a:p>
        </p:txBody>
      </p:sp>
      <p:sp>
        <p:nvSpPr>
          <p:cNvPr id="3165" name="Lorem ipsum dolor sit amet"/>
          <p:cNvSpPr txBox="1"/>
          <p:nvPr>
            <p:ph type="body" idx="24"/>
          </p:nvPr>
        </p:nvSpPr>
        <p:spPr>
          <a:prstGeom prst="rect">
            <a:avLst/>
          </a:prstGeom>
        </p:spPr>
        <p:txBody>
          <a:bodyPr/>
          <a:lstStyle/>
          <a:p>
            <a:pPr/>
            <a:r>
              <a:t>Lorem ipsum dolor sit amet</a:t>
            </a:r>
          </a:p>
        </p:txBody>
      </p:sp>
      <p:sp>
        <p:nvSpPr>
          <p:cNvPr id="3166" name="Lorem ipsum dolor sit amet consectetur Senectus aliquet aenean risus quis Neque viverra amet leo nisl Morbi habitant cras ornare gravida sed arcu tempor elementum nibh sem"/>
          <p:cNvSpPr txBox="1"/>
          <p:nvPr>
            <p:ph type="body" idx="25"/>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
        <p:nvSpPr>
          <p:cNvPr id="3167" name="Lorem ipsum dolor sit amet consectetur Senectus aliquet aenean risus quis Neque viverra amet leo nisl Morbi habitant cras ornare gravida sed arcu tempor elementum nibh sem"/>
          <p:cNvSpPr txBox="1"/>
          <p:nvPr>
            <p:ph type="body" idx="26"/>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69" name="Title of your talk goes here"/>
          <p:cNvSpPr txBox="1"/>
          <p:nvPr>
            <p:ph type="body" idx="21"/>
          </p:nvPr>
        </p:nvSpPr>
        <p:spPr>
          <a:prstGeom prst="rect">
            <a:avLst/>
          </a:prstGeom>
        </p:spPr>
        <p:txBody>
          <a:bodyPr/>
          <a:lstStyle/>
          <a:p>
            <a:pPr/>
            <a:r>
              <a:t>Section Name</a:t>
            </a:r>
          </a:p>
        </p:txBody>
      </p:sp>
      <p:sp>
        <p:nvSpPr>
          <p:cNvPr id="3170" name="Name Surname Position"/>
          <p:cNvSpPr txBox="1"/>
          <p:nvPr>
            <p:ph type="body" idx="22"/>
          </p:nvPr>
        </p:nvSpPr>
        <p:spPr>
          <a:prstGeom prst="rect">
            <a:avLst/>
          </a:prstGeom>
        </p:spPr>
        <p:txBody>
          <a:bodyPr/>
          <a:lstStyle/>
          <a:p>
            <a:pPr marL="0" indent="0">
              <a:lnSpc>
                <a:spcPts val="9600"/>
              </a:lnSpc>
              <a:spcBef>
                <a:spcPts val="0"/>
              </a:spcBef>
              <a:buSzTx/>
              <a:buFontTx/>
              <a:buNone/>
              <a:defRPr sz="8000">
                <a:solidFill>
                  <a:srgbClr val="FFFFFF"/>
                </a:solidFill>
                <a:latin typeface="Inter 28pt SemiBold"/>
                <a:ea typeface="Inter 28pt SemiBold"/>
                <a:cs typeface="Inter 28pt SemiBold"/>
                <a:sym typeface="Inter 28pt SemiBold"/>
              </a:defRPr>
            </a:pPr>
            <a:r>
              <a:t>Primary title text will go here</a:t>
            </a:r>
            <a:br/>
            <a:r>
              <a:t>highlighting your key point.</a:t>
            </a:r>
          </a:p>
        </p:txBody>
      </p:sp>
      <p:sp>
        <p:nvSpPr>
          <p:cNvPr id="3171" name="Lorem ipsum dolor sit amet"/>
          <p:cNvSpPr txBox="1"/>
          <p:nvPr>
            <p:ph type="body" idx="23"/>
          </p:nvPr>
        </p:nvSpPr>
        <p:spPr>
          <a:prstGeom prst="rect">
            <a:avLst/>
          </a:prstGeom>
        </p:spPr>
        <p:txBody>
          <a:bodyPr/>
          <a:lstStyle/>
          <a:p>
            <a:pPr/>
            <a:r>
              <a:t>Lorem ipsum dolor sit amet</a:t>
            </a:r>
          </a:p>
        </p:txBody>
      </p:sp>
      <p:sp>
        <p:nvSpPr>
          <p:cNvPr id="3172" name="Lorem ipsum dolor sit amet consectetur Senectus aliquet aenean risus quis Neque viverra amet leo nisl Morbi habitant cras ornare gravida sed arcu tempor elementum nibh sem"/>
          <p:cNvSpPr txBox="1"/>
          <p:nvPr>
            <p:ph type="body" idx="24"/>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
        <p:nvSpPr>
          <p:cNvPr id="3173" name="Lorem ipsum dolor sit amet"/>
          <p:cNvSpPr txBox="1"/>
          <p:nvPr>
            <p:ph type="body" idx="25"/>
          </p:nvPr>
        </p:nvSpPr>
        <p:spPr>
          <a:prstGeom prst="rect">
            <a:avLst/>
          </a:prstGeom>
        </p:spPr>
        <p:txBody>
          <a:bodyPr/>
          <a:lstStyle/>
          <a:p>
            <a:pPr/>
            <a:r>
              <a:t>Lorem ipsum dolor sit amet</a:t>
            </a:r>
          </a:p>
        </p:txBody>
      </p:sp>
      <p:sp>
        <p:nvSpPr>
          <p:cNvPr id="3174" name="Lorem ipsum dolor sit amet consectetur Senectus aliquet aenean risus quis Neque viverra amet leo nisl Morbi habitant cras ornare gravida sed arcu tempor elementum nibh sem"/>
          <p:cNvSpPr txBox="1"/>
          <p:nvPr>
            <p:ph type="body" idx="26"/>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
        <p:nvSpPr>
          <p:cNvPr id="3175" name="Lorem ipsum dolor sit amet"/>
          <p:cNvSpPr txBox="1"/>
          <p:nvPr>
            <p:ph type="body" idx="27"/>
          </p:nvPr>
        </p:nvSpPr>
        <p:spPr>
          <a:prstGeom prst="rect">
            <a:avLst/>
          </a:prstGeom>
        </p:spPr>
        <p:txBody>
          <a:bodyPr/>
          <a:lstStyle/>
          <a:p>
            <a:pPr/>
            <a:r>
              <a:t>Lorem ipsum dolor sit amet</a:t>
            </a:r>
          </a:p>
        </p:txBody>
      </p:sp>
      <p:sp>
        <p:nvSpPr>
          <p:cNvPr id="3176" name="Lorem ipsum dolor sit amet consectetur Senectus aliquet aenean risus quis Neque viverra amet leo nisl Morbi habitant cras ornare gravida sed arcu tempor elementum nibh sem"/>
          <p:cNvSpPr txBox="1"/>
          <p:nvPr>
            <p:ph type="body" idx="28"/>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78" name="Title of your talk goes here"/>
          <p:cNvSpPr txBox="1"/>
          <p:nvPr>
            <p:ph type="body" idx="21"/>
          </p:nvPr>
        </p:nvSpPr>
        <p:spPr>
          <a:prstGeom prst="rect">
            <a:avLst/>
          </a:prstGeom>
        </p:spPr>
        <p:txBody>
          <a:bodyPr/>
          <a:lstStyle/>
          <a:p>
            <a:pPr/>
            <a:r>
              <a:t>Section Name</a:t>
            </a:r>
          </a:p>
        </p:txBody>
      </p:sp>
      <p:sp>
        <p:nvSpPr>
          <p:cNvPr id="3179" name="Name Surname Position"/>
          <p:cNvSpPr txBox="1"/>
          <p:nvPr>
            <p:ph type="body" idx="22"/>
          </p:nvPr>
        </p:nvSpPr>
        <p:spPr>
          <a:prstGeom prst="rect">
            <a:avLst/>
          </a:prstGeom>
        </p:spPr>
        <p:txBody>
          <a:bodyPr/>
          <a:lstStyle/>
          <a:p>
            <a:pPr marL="0" indent="0">
              <a:lnSpc>
                <a:spcPts val="9600"/>
              </a:lnSpc>
              <a:spcBef>
                <a:spcPts val="0"/>
              </a:spcBef>
              <a:buSzTx/>
              <a:buFontTx/>
              <a:buNone/>
              <a:defRPr sz="8000">
                <a:solidFill>
                  <a:srgbClr val="191819"/>
                </a:solidFill>
                <a:latin typeface="Inter 28pt SemiBold"/>
                <a:ea typeface="Inter 28pt SemiBold"/>
                <a:cs typeface="Inter 28pt SemiBold"/>
                <a:sym typeface="Inter 28pt SemiBold"/>
              </a:defRPr>
            </a:pPr>
            <a:r>
              <a:t>Primary title text will go here</a:t>
            </a:r>
            <a:br/>
            <a:r>
              <a:t>highlighting your key point.</a:t>
            </a:r>
          </a:p>
        </p:txBody>
      </p:sp>
      <p:sp>
        <p:nvSpPr>
          <p:cNvPr id="3180" name="Title text"/>
          <p:cNvSpPr txBox="1"/>
          <p:nvPr>
            <p:ph type="body" idx="23"/>
          </p:nvPr>
        </p:nvSpPr>
        <p:spPr>
          <a:prstGeom prst="rect">
            <a:avLst/>
          </a:prstGeom>
        </p:spPr>
        <p:txBody>
          <a:bodyPr/>
          <a:lstStyle/>
          <a:p>
            <a:pPr/>
            <a:r>
              <a:t>Lorem ipsum dolor sit amet</a:t>
            </a:r>
          </a:p>
        </p:txBody>
      </p:sp>
      <p:sp>
        <p:nvSpPr>
          <p:cNvPr id="3181" name="Explain any patents that your company has filed including the number of patents the jurisdictions where they are filed and any key claims or technology covered by the patents This shows that your company has valuable technology that is protected and that"/>
          <p:cNvSpPr txBox="1"/>
          <p:nvPr>
            <p:ph type="body" idx="24"/>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
        <p:nvSpPr>
          <p:cNvPr id="3182" name="Title text"/>
          <p:cNvSpPr txBox="1"/>
          <p:nvPr>
            <p:ph type="body" idx="25"/>
          </p:nvPr>
        </p:nvSpPr>
        <p:spPr>
          <a:prstGeom prst="rect">
            <a:avLst/>
          </a:prstGeom>
        </p:spPr>
        <p:txBody>
          <a:bodyPr/>
          <a:lstStyle/>
          <a:p>
            <a:pPr/>
            <a:r>
              <a:t>Lorem ipsum dolor sit amet</a:t>
            </a:r>
          </a:p>
        </p:txBody>
      </p:sp>
      <p:sp>
        <p:nvSpPr>
          <p:cNvPr id="3183" name="Describe any trademarks that your company has registered or applied for including the jurisdictions where they are registered and any key branding or product names that are protected This shows that you have a strong brand and a recognized presence in th"/>
          <p:cNvSpPr txBox="1"/>
          <p:nvPr>
            <p:ph type="body" idx="26"/>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
        <p:nvSpPr>
          <p:cNvPr id="3184" name="Title text"/>
          <p:cNvSpPr txBox="1"/>
          <p:nvPr>
            <p:ph type="body" idx="27"/>
          </p:nvPr>
        </p:nvSpPr>
        <p:spPr>
          <a:prstGeom prst="rect">
            <a:avLst/>
          </a:prstGeom>
        </p:spPr>
        <p:txBody>
          <a:bodyPr/>
          <a:lstStyle/>
          <a:p>
            <a:pPr/>
            <a:r>
              <a:t>Lorem ipsum dolor sit amet</a:t>
            </a:r>
          </a:p>
        </p:txBody>
      </p:sp>
      <p:sp>
        <p:nvSpPr>
          <p:cNvPr id="3185" name="Outline any copyrighted materials that your company has created such as software code marketing materials or other creative works This shows that you have valuable intellectual property that is protected and that you have created original works that are "/>
          <p:cNvSpPr txBox="1"/>
          <p:nvPr>
            <p:ph type="body" idx="28"/>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
        <p:nvSpPr>
          <p:cNvPr id="3186" name="Title text"/>
          <p:cNvSpPr txBox="1"/>
          <p:nvPr>
            <p:ph type="body" idx="29"/>
          </p:nvPr>
        </p:nvSpPr>
        <p:spPr>
          <a:prstGeom prst="rect">
            <a:avLst/>
          </a:prstGeom>
        </p:spPr>
        <p:txBody>
          <a:bodyPr/>
          <a:lstStyle/>
          <a:p>
            <a:pPr/>
            <a:r>
              <a:t>Lorem ipsum dolor sit amet</a:t>
            </a:r>
          </a:p>
        </p:txBody>
      </p:sp>
      <p:sp>
        <p:nvSpPr>
          <p:cNvPr id="3187" name="Explain any trade secrets that your company has including any confidential or proprietary information that gives you a competitive advantage in the market This could include information on your technology your business processes or your customer data"/>
          <p:cNvSpPr txBox="1"/>
          <p:nvPr>
            <p:ph type="body" idx="30"/>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89" name="Title of your talk goes here"/>
          <p:cNvSpPr txBox="1"/>
          <p:nvPr>
            <p:ph type="body" idx="21"/>
          </p:nvPr>
        </p:nvSpPr>
        <p:spPr>
          <a:prstGeom prst="rect">
            <a:avLst/>
          </a:prstGeom>
        </p:spPr>
        <p:txBody>
          <a:bodyPr/>
          <a:lstStyle/>
          <a:p>
            <a:pPr/>
            <a:r>
              <a:t>Section Name</a:t>
            </a:r>
          </a:p>
        </p:txBody>
      </p:sp>
      <p:sp>
        <p:nvSpPr>
          <p:cNvPr id="3190" name="Name Surname Position"/>
          <p:cNvSpPr txBox="1"/>
          <p:nvPr>
            <p:ph type="body" idx="22"/>
          </p:nvPr>
        </p:nvSpPr>
        <p:spPr>
          <a:prstGeom prst="rect">
            <a:avLst/>
          </a:prstGeom>
        </p:spPr>
        <p:txBody>
          <a:bodyPr/>
          <a:lstStyle/>
          <a:p>
            <a:pPr marL="0" indent="0">
              <a:lnSpc>
                <a:spcPts val="9600"/>
              </a:lnSpc>
              <a:spcBef>
                <a:spcPts val="0"/>
              </a:spcBef>
              <a:buSzTx/>
              <a:buFontTx/>
              <a:buNone/>
              <a:defRPr sz="8000">
                <a:solidFill>
                  <a:srgbClr val="FFFFFF"/>
                </a:solidFill>
                <a:latin typeface="Inter 28pt SemiBold"/>
                <a:ea typeface="Inter 28pt SemiBold"/>
                <a:cs typeface="Inter 28pt SemiBold"/>
                <a:sym typeface="Inter 28pt SemiBold"/>
              </a:defRPr>
            </a:pPr>
            <a:r>
              <a:t>Primary title text will go here</a:t>
            </a:r>
            <a:br/>
            <a:r>
              <a:t>highlighting your key point.</a:t>
            </a:r>
          </a:p>
        </p:txBody>
      </p:sp>
      <p:sp>
        <p:nvSpPr>
          <p:cNvPr id="3191" name="Title text"/>
          <p:cNvSpPr txBox="1"/>
          <p:nvPr>
            <p:ph type="body" idx="23"/>
          </p:nvPr>
        </p:nvSpPr>
        <p:spPr>
          <a:prstGeom prst="rect">
            <a:avLst/>
          </a:prstGeom>
        </p:spPr>
        <p:txBody>
          <a:bodyPr/>
          <a:lstStyle/>
          <a:p>
            <a:pPr/>
            <a:r>
              <a:t>Lorem ipsum dolor sit amet</a:t>
            </a:r>
          </a:p>
        </p:txBody>
      </p:sp>
      <p:sp>
        <p:nvSpPr>
          <p:cNvPr id="3192" name="Explain any patents that your company has filed including the number of patents the jurisdictions where they are filed and any key claims or technology covered by the patents This shows that your company has valuable technology that is protected and that"/>
          <p:cNvSpPr txBox="1"/>
          <p:nvPr>
            <p:ph type="body" idx="24"/>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
        <p:nvSpPr>
          <p:cNvPr id="3193" name="Title text"/>
          <p:cNvSpPr txBox="1"/>
          <p:nvPr>
            <p:ph type="body" idx="25"/>
          </p:nvPr>
        </p:nvSpPr>
        <p:spPr>
          <a:prstGeom prst="rect">
            <a:avLst/>
          </a:prstGeom>
        </p:spPr>
        <p:txBody>
          <a:bodyPr/>
          <a:lstStyle/>
          <a:p>
            <a:pPr/>
            <a:r>
              <a:t>Lorem ipsum dolor sit amet</a:t>
            </a:r>
          </a:p>
        </p:txBody>
      </p:sp>
      <p:sp>
        <p:nvSpPr>
          <p:cNvPr id="3194" name="Describe any trademarks that your company has registered or applied for including the jurisdictions where they are registered and any key branding or product names that are protected This shows that you have a strong brand and a recognized presence in th"/>
          <p:cNvSpPr txBox="1"/>
          <p:nvPr>
            <p:ph type="body" idx="26"/>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
        <p:nvSpPr>
          <p:cNvPr id="3195" name="Title text"/>
          <p:cNvSpPr txBox="1"/>
          <p:nvPr>
            <p:ph type="body" idx="27"/>
          </p:nvPr>
        </p:nvSpPr>
        <p:spPr>
          <a:prstGeom prst="rect">
            <a:avLst/>
          </a:prstGeom>
        </p:spPr>
        <p:txBody>
          <a:bodyPr/>
          <a:lstStyle/>
          <a:p>
            <a:pPr/>
            <a:r>
              <a:t>Lorem ipsum dolor sit amet</a:t>
            </a:r>
          </a:p>
        </p:txBody>
      </p:sp>
      <p:sp>
        <p:nvSpPr>
          <p:cNvPr id="3196" name="Outline any copyrighted materials that your company has created such as software code marketing materials or other creative works This shows that you have valuable intellectual property that is protected and that you have created original works that are "/>
          <p:cNvSpPr txBox="1"/>
          <p:nvPr>
            <p:ph type="body" idx="28"/>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
        <p:nvSpPr>
          <p:cNvPr id="3197" name="Title text"/>
          <p:cNvSpPr txBox="1"/>
          <p:nvPr>
            <p:ph type="body" idx="29"/>
          </p:nvPr>
        </p:nvSpPr>
        <p:spPr>
          <a:prstGeom prst="rect">
            <a:avLst/>
          </a:prstGeom>
        </p:spPr>
        <p:txBody>
          <a:bodyPr/>
          <a:lstStyle/>
          <a:p>
            <a:pPr/>
            <a:r>
              <a:t>Lorem ipsum dolor sit amet</a:t>
            </a:r>
          </a:p>
        </p:txBody>
      </p:sp>
      <p:sp>
        <p:nvSpPr>
          <p:cNvPr id="3198" name="Explain any trade secrets that your company has including any confidential or proprietary information that gives you a competitive advantage in the market This could include information on your technology your business processes or your customer data"/>
          <p:cNvSpPr txBox="1"/>
          <p:nvPr>
            <p:ph type="body" idx="30"/>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Tree>
  </p:cSld>
  <p:clrMapOvr>
    <a:masterClrMapping/>
  </p:clrMapOvr>
  <p:transition xmlns:p14="http://schemas.microsoft.com/office/powerpoint/2010/main" spd="med" advClick="1"/>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00" name="Title of your talk goes here"/>
          <p:cNvSpPr txBox="1"/>
          <p:nvPr>
            <p:ph type="body" idx="21"/>
          </p:nvPr>
        </p:nvSpPr>
        <p:spPr>
          <a:prstGeom prst="rect">
            <a:avLst/>
          </a:prstGeom>
        </p:spPr>
        <p:txBody>
          <a:bodyPr/>
          <a:lstStyle/>
          <a:p>
            <a:pPr/>
            <a:r>
              <a:t>Section Name</a:t>
            </a:r>
          </a:p>
        </p:txBody>
      </p:sp>
      <p:sp>
        <p:nvSpPr>
          <p:cNvPr id="3201" name="Name Surname Position"/>
          <p:cNvSpPr txBox="1"/>
          <p:nvPr>
            <p:ph type="body" idx="22"/>
          </p:nvPr>
        </p:nvSpPr>
        <p:spPr>
          <a:prstGeom prst="rect">
            <a:avLst/>
          </a:prstGeom>
        </p:spPr>
        <p:txBody>
          <a:bodyPr/>
          <a:lstStyle/>
          <a:p>
            <a:pPr/>
            <a:r>
              <a:t>Card to showcase some big numbers below.</a:t>
            </a:r>
          </a:p>
        </p:txBody>
      </p:sp>
      <p:sp>
        <p:nvSpPr>
          <p:cNvPr id="3202" name="name_15M"/>
          <p:cNvSpPr txBox="1"/>
          <p:nvPr>
            <p:ph type="body" idx="23"/>
          </p:nvPr>
        </p:nvSpPr>
        <p:spPr>
          <a:prstGeom prst="rect">
            <a:avLst/>
          </a:prstGeom>
        </p:spPr>
        <p:txBody>
          <a:bodyPr/>
          <a:lstStyle/>
          <a:p>
            <a:pPr/>
            <a:r>
              <a:t>$15M</a:t>
            </a:r>
          </a:p>
        </p:txBody>
      </p:sp>
      <p:sp>
        <p:nvSpPr>
          <p:cNvPr id="3203" name="Lorem ipsum"/>
          <p:cNvSpPr txBox="1"/>
          <p:nvPr>
            <p:ph type="body" idx="24"/>
          </p:nvPr>
        </p:nvSpPr>
        <p:spPr>
          <a:prstGeom prst="rect">
            <a:avLst/>
          </a:prstGeom>
        </p:spPr>
        <p:txBody>
          <a:bodyPr/>
          <a:lstStyle/>
          <a:p>
            <a:pPr/>
            <a:r>
              <a:t>Lorem ipsum</a:t>
            </a:r>
          </a:p>
        </p:txBody>
      </p:sp>
      <p:sp>
        <p:nvSpPr>
          <p:cNvPr id="3204" name="name_92"/>
          <p:cNvSpPr txBox="1"/>
          <p:nvPr>
            <p:ph type="body" idx="25"/>
          </p:nvPr>
        </p:nvSpPr>
        <p:spPr>
          <a:prstGeom prst="rect">
            <a:avLst/>
          </a:prstGeom>
        </p:spPr>
        <p:txBody>
          <a:bodyPr/>
          <a:lstStyle/>
          <a:p>
            <a:pPr/>
            <a:r>
              <a:t>92%</a:t>
            </a:r>
          </a:p>
        </p:txBody>
      </p:sp>
      <p:sp>
        <p:nvSpPr>
          <p:cNvPr id="3205" name="Lorem ipsum"/>
          <p:cNvSpPr txBox="1"/>
          <p:nvPr>
            <p:ph type="body" idx="26"/>
          </p:nvPr>
        </p:nvSpPr>
        <p:spPr>
          <a:prstGeom prst="rect">
            <a:avLst/>
          </a:prstGeom>
        </p:spPr>
        <p:txBody>
          <a:bodyPr/>
          <a:lstStyle/>
          <a:p>
            <a:pPr/>
            <a:r>
              <a:t>Lorem ipsum</a:t>
            </a:r>
          </a:p>
        </p:txBody>
      </p:sp>
      <p:sp>
        <p:nvSpPr>
          <p:cNvPr id="3206" name="name_793"/>
          <p:cNvSpPr txBox="1"/>
          <p:nvPr>
            <p:ph type="body" idx="27"/>
          </p:nvPr>
        </p:nvSpPr>
        <p:spPr>
          <a:prstGeom prst="rect">
            <a:avLst/>
          </a:prstGeom>
        </p:spPr>
        <p:txBody>
          <a:bodyPr/>
          <a:lstStyle/>
          <a:p>
            <a:pPr/>
            <a:r>
              <a:t>793</a:t>
            </a:r>
          </a:p>
        </p:txBody>
      </p:sp>
      <p:sp>
        <p:nvSpPr>
          <p:cNvPr id="3207" name="name_2"/>
          <p:cNvSpPr txBox="1"/>
          <p:nvPr>
            <p:ph type="body" idx="28"/>
          </p:nvPr>
        </p:nvSpPr>
        <p:spPr>
          <a:prstGeom prst="rect">
            <a:avLst/>
          </a:prstGeom>
        </p:spPr>
        <p:txBody>
          <a:bodyPr/>
          <a:lstStyle/>
          <a:p>
            <a:pPr/>
            <a:r>
              <a:t>2+</a:t>
            </a:r>
          </a:p>
        </p:txBody>
      </p:sp>
      <p:sp>
        <p:nvSpPr>
          <p:cNvPr id="3208" name="Lorem ipsum"/>
          <p:cNvSpPr txBox="1"/>
          <p:nvPr>
            <p:ph type="body" idx="29"/>
          </p:nvPr>
        </p:nvSpPr>
        <p:spPr>
          <a:prstGeom prst="rect">
            <a:avLst/>
          </a:prstGeom>
        </p:spPr>
        <p:txBody>
          <a:bodyPr/>
          <a:lstStyle/>
          <a:p>
            <a:pPr/>
            <a:r>
              <a:t>Lorem ipsum</a:t>
            </a:r>
          </a:p>
        </p:txBody>
      </p:sp>
      <p:sp>
        <p:nvSpPr>
          <p:cNvPr id="3209" name="name_198"/>
          <p:cNvSpPr txBox="1"/>
          <p:nvPr>
            <p:ph type="body" idx="30"/>
          </p:nvPr>
        </p:nvSpPr>
        <p:spPr>
          <a:prstGeom prst="rect">
            <a:avLst/>
          </a:prstGeom>
        </p:spPr>
        <p:txBody>
          <a:bodyPr/>
          <a:lstStyle/>
          <a:p>
            <a:pPr/>
            <a:r>
              <a:t>198%</a:t>
            </a:r>
          </a:p>
        </p:txBody>
      </p:sp>
      <p:sp>
        <p:nvSpPr>
          <p:cNvPr id="3210" name="Lorem ipsum"/>
          <p:cNvSpPr txBox="1"/>
          <p:nvPr>
            <p:ph type="body" idx="31"/>
          </p:nvPr>
        </p:nvSpPr>
        <p:spPr>
          <a:prstGeom prst="rect">
            <a:avLst/>
          </a:prstGeom>
        </p:spPr>
        <p:txBody>
          <a:bodyPr/>
          <a:lstStyle/>
          <a:p>
            <a:pPr/>
            <a:r>
              <a:t>Lorem ipsum</a:t>
            </a:r>
          </a:p>
        </p:txBody>
      </p:sp>
      <p:sp>
        <p:nvSpPr>
          <p:cNvPr id="3211" name="name_28"/>
          <p:cNvSpPr txBox="1"/>
          <p:nvPr>
            <p:ph type="body" idx="32"/>
          </p:nvPr>
        </p:nvSpPr>
        <p:spPr>
          <a:prstGeom prst="rect">
            <a:avLst/>
          </a:prstGeom>
        </p:spPr>
        <p:txBody>
          <a:bodyPr/>
          <a:lstStyle/>
          <a:p>
            <a:pPr/>
            <a:r>
              <a:t>28</a:t>
            </a:r>
          </a:p>
        </p:txBody>
      </p:sp>
      <p:sp>
        <p:nvSpPr>
          <p:cNvPr id="3212" name="Lorem ipsum"/>
          <p:cNvSpPr txBox="1"/>
          <p:nvPr>
            <p:ph type="body" idx="33"/>
          </p:nvPr>
        </p:nvSpPr>
        <p:spPr>
          <a:prstGeom prst="rect">
            <a:avLst/>
          </a:prstGeom>
        </p:spPr>
        <p:txBody>
          <a:bodyPr/>
          <a:lstStyle/>
          <a:p>
            <a:pPr/>
            <a:r>
              <a:t>Lorem ipsum</a:t>
            </a:r>
          </a:p>
        </p:txBody>
      </p:sp>
    </p:spTree>
  </p:cSld>
  <p:clrMapOvr>
    <a:masterClrMapping/>
  </p:clrMapOvr>
  <p:transition xmlns:p14="http://schemas.microsoft.com/office/powerpoint/2010/main" spd="med" advClick="1"/>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214" name="Image" descr="Image"/>
          <p:cNvPicPr>
            <a:picLocks noChangeAspect="1"/>
          </p:cNvPicPr>
          <p:nvPr>
            <p:ph type="pic" idx="21"/>
          </p:nvPr>
        </p:nvPicPr>
        <p:blipFill>
          <a:blip r:embed="rId2">
            <a:extLst/>
          </a:blip>
          <a:srcRect l="0" t="0" r="0" b="0"/>
          <a:stretch>
            <a:fillRect/>
          </a:stretch>
        </p:blipFill>
        <p:spPr>
          <a:prstGeom prst="rect">
            <a:avLst/>
          </a:prstGeom>
        </p:spPr>
      </p:pic>
      <p:pic>
        <p:nvPicPr>
          <p:cNvPr id="3215" name="Ellipse 10" descr="Ellipse 10"/>
          <p:cNvPicPr>
            <a:picLocks noChangeAspect="1"/>
          </p:cNvPicPr>
          <p:nvPr>
            <p:ph type="pic" idx="22"/>
          </p:nvPr>
        </p:nvPicPr>
        <p:blipFill>
          <a:blip r:embed="rId3">
            <a:extLst/>
          </a:blip>
          <a:stretch>
            <a:fillRect/>
          </a:stretch>
        </p:blipFill>
        <p:spPr>
          <a:prstGeom prst="rect">
            <a:avLst/>
          </a:prstGeom>
        </p:spPr>
      </p:pic>
      <p:pic>
        <p:nvPicPr>
          <p:cNvPr id="3216" name="Ellipse 10" descr="Ellipse 10"/>
          <p:cNvPicPr>
            <a:picLocks noChangeAspect="1"/>
          </p:cNvPicPr>
          <p:nvPr>
            <p:ph type="pic" idx="23"/>
          </p:nvPr>
        </p:nvPicPr>
        <p:blipFill>
          <a:blip r:embed="rId4">
            <a:extLst/>
          </a:blip>
          <a:stretch>
            <a:fillRect/>
          </a:stretch>
        </p:blipFill>
        <p:spPr>
          <a:prstGeom prst="rect">
            <a:avLst/>
          </a:prstGeom>
        </p:spPr>
      </p:pic>
      <p:sp>
        <p:nvSpPr>
          <p:cNvPr id="3217" name="Title of your talk goes here"/>
          <p:cNvSpPr txBox="1"/>
          <p:nvPr>
            <p:ph type="body" idx="24"/>
          </p:nvPr>
        </p:nvSpPr>
        <p:spPr>
          <a:prstGeom prst="rect">
            <a:avLst/>
          </a:prstGeom>
        </p:spPr>
        <p:txBody>
          <a:bodyPr/>
          <a:lstStyle/>
          <a:p>
            <a:pPr/>
            <a:r>
              <a:t>Section Name</a:t>
            </a:r>
          </a:p>
        </p:txBody>
      </p:sp>
      <p:sp>
        <p:nvSpPr>
          <p:cNvPr id="3218" name="Name Surname Position"/>
          <p:cNvSpPr txBox="1"/>
          <p:nvPr>
            <p:ph type="body" idx="25"/>
          </p:nvPr>
        </p:nvSpPr>
        <p:spPr>
          <a:prstGeom prst="rect">
            <a:avLst/>
          </a:prstGeom>
        </p:spPr>
        <p:txBody>
          <a:bodyPr/>
          <a:lstStyle/>
          <a:p>
            <a:pPr/>
            <a:r>
              <a:t>Name Surname</a:t>
            </a:r>
          </a:p>
        </p:txBody>
      </p:sp>
      <p:sp>
        <p:nvSpPr>
          <p:cNvPr id="3219" name="Lorem ipsum dolor sit amet consectetur adipiscing elit sed do eiusmod tempor incididunt ut labore"/>
          <p:cNvSpPr txBox="1"/>
          <p:nvPr>
            <p:ph type="body" idx="26"/>
          </p:nvPr>
        </p:nvSpPr>
        <p:spPr>
          <a:prstGeom prst="rect">
            <a:avLst/>
          </a:prstGeom>
        </p:spPr>
        <p:txBody>
          <a:bodyPr/>
          <a:lstStyle/>
          <a:p>
            <a:pPr/>
            <a:r>
              <a:t>Lorem ipsum dolor sit amet, consectetur adipiscing elit, sed do eiusmod tempor incididunt ut labore.</a:t>
            </a:r>
          </a:p>
        </p:txBody>
      </p:sp>
      <p:sp>
        <p:nvSpPr>
          <p:cNvPr id="3220" name="Name Surname"/>
          <p:cNvSpPr txBox="1"/>
          <p:nvPr>
            <p:ph type="body" idx="27"/>
          </p:nvPr>
        </p:nvSpPr>
        <p:spPr>
          <a:prstGeom prst="rect">
            <a:avLst/>
          </a:prstGeom>
        </p:spPr>
        <p:txBody>
          <a:bodyPr/>
          <a:lstStyle/>
          <a:p>
            <a:pPr/>
            <a:r>
              <a:t>Name Surname</a:t>
            </a:r>
          </a:p>
        </p:txBody>
      </p:sp>
      <p:sp>
        <p:nvSpPr>
          <p:cNvPr id="3221" name="Lorem ipsum dolor sit amet consectetur adipiscing elit sed do eiusmod tempor incididunt ut labore"/>
          <p:cNvSpPr txBox="1"/>
          <p:nvPr>
            <p:ph type="body" idx="28"/>
          </p:nvPr>
        </p:nvSpPr>
        <p:spPr>
          <a:prstGeom prst="rect">
            <a:avLst/>
          </a:prstGeom>
        </p:spPr>
        <p:txBody>
          <a:bodyPr/>
          <a:lstStyle/>
          <a:p>
            <a:pPr/>
            <a:r>
              <a:t>Lorem ipsum dolor sit amet, consectetur adipiscing elit, sed do eiusmod tempor incididunt ut labore.</a:t>
            </a:r>
          </a:p>
        </p:txBody>
      </p:sp>
      <p:sp>
        <p:nvSpPr>
          <p:cNvPr id="3222" name="Name Surname"/>
          <p:cNvSpPr txBox="1"/>
          <p:nvPr>
            <p:ph type="body" idx="29"/>
          </p:nvPr>
        </p:nvSpPr>
        <p:spPr>
          <a:prstGeom prst="rect">
            <a:avLst/>
          </a:prstGeom>
        </p:spPr>
        <p:txBody>
          <a:bodyPr/>
          <a:lstStyle/>
          <a:p>
            <a:pPr/>
            <a:r>
              <a:t>Name Surname</a:t>
            </a:r>
          </a:p>
        </p:txBody>
      </p:sp>
      <p:sp>
        <p:nvSpPr>
          <p:cNvPr id="3223" name="Lorem ipsum dolor sit amet consectetur adipiscing elit sed do eiusmod tempor incididunt ut labore"/>
          <p:cNvSpPr txBox="1"/>
          <p:nvPr>
            <p:ph type="body" idx="30"/>
          </p:nvPr>
        </p:nvSpPr>
        <p:spPr>
          <a:prstGeom prst="rect">
            <a:avLst/>
          </a:prstGeom>
        </p:spPr>
        <p:txBody>
          <a:bodyPr/>
          <a:lstStyle/>
          <a:p>
            <a:pPr/>
            <a:r>
              <a:t>Lorem ipsum dolor sit amet, consectetur adipiscing elit, sed do eiusmod tempor incididunt ut labore.</a:t>
            </a:r>
          </a:p>
        </p:txBody>
      </p:sp>
    </p:spTree>
  </p:cSld>
  <p:clrMapOvr>
    <a:masterClrMapping/>
  </p:clrMapOvr>
  <p:transition xmlns:p14="http://schemas.microsoft.com/office/powerpoint/2010/main" spd="med" advClick="1"/>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225" name="Image" descr="Image"/>
          <p:cNvPicPr>
            <a:picLocks noChangeAspect="1"/>
          </p:cNvPicPr>
          <p:nvPr>
            <p:ph type="pic" idx="21"/>
          </p:nvPr>
        </p:nvPicPr>
        <p:blipFill>
          <a:blip r:embed="rId2">
            <a:extLst/>
          </a:blip>
          <a:srcRect l="0" t="0" r="0" b="0"/>
          <a:stretch>
            <a:fillRect/>
          </a:stretch>
        </p:blipFill>
        <p:spPr>
          <a:prstGeom prst="rect">
            <a:avLst/>
          </a:prstGeom>
        </p:spPr>
      </p:pic>
      <p:pic>
        <p:nvPicPr>
          <p:cNvPr id="3226" name="Ellipse 10" descr="Ellipse 10"/>
          <p:cNvPicPr>
            <a:picLocks noChangeAspect="1"/>
          </p:cNvPicPr>
          <p:nvPr>
            <p:ph type="pic" idx="22"/>
          </p:nvPr>
        </p:nvPicPr>
        <p:blipFill>
          <a:blip r:embed="rId3">
            <a:extLst/>
          </a:blip>
          <a:stretch>
            <a:fillRect/>
          </a:stretch>
        </p:blipFill>
        <p:spPr>
          <a:prstGeom prst="rect">
            <a:avLst/>
          </a:prstGeom>
        </p:spPr>
      </p:pic>
      <p:pic>
        <p:nvPicPr>
          <p:cNvPr id="3227" name="Ellipse 10" descr="Ellipse 10"/>
          <p:cNvPicPr>
            <a:picLocks noChangeAspect="1"/>
          </p:cNvPicPr>
          <p:nvPr>
            <p:ph type="pic" idx="23"/>
          </p:nvPr>
        </p:nvPicPr>
        <p:blipFill>
          <a:blip r:embed="rId4">
            <a:extLst/>
          </a:blip>
          <a:stretch>
            <a:fillRect/>
          </a:stretch>
        </p:blipFill>
        <p:spPr>
          <a:prstGeom prst="rect">
            <a:avLst/>
          </a:prstGeom>
        </p:spPr>
      </p:pic>
      <p:pic>
        <p:nvPicPr>
          <p:cNvPr id="3228" name="Ellipse 10" descr="Ellipse 10"/>
          <p:cNvPicPr>
            <a:picLocks noChangeAspect="1"/>
          </p:cNvPicPr>
          <p:nvPr>
            <p:ph type="pic" idx="24"/>
          </p:nvPr>
        </p:nvPicPr>
        <p:blipFill>
          <a:blip r:embed="rId5">
            <a:extLst/>
          </a:blip>
          <a:stretch>
            <a:fillRect/>
          </a:stretch>
        </p:blipFill>
        <p:spPr>
          <a:prstGeom prst="rect">
            <a:avLst/>
          </a:prstGeom>
        </p:spPr>
      </p:pic>
      <p:sp>
        <p:nvSpPr>
          <p:cNvPr id="3229" name="Title of your talk goes here"/>
          <p:cNvSpPr txBox="1"/>
          <p:nvPr>
            <p:ph type="body" idx="25"/>
          </p:nvPr>
        </p:nvSpPr>
        <p:spPr>
          <a:prstGeom prst="rect">
            <a:avLst/>
          </a:prstGeom>
        </p:spPr>
        <p:txBody>
          <a:bodyPr/>
          <a:lstStyle/>
          <a:p>
            <a:pPr/>
            <a:r>
              <a:t>Section Name</a:t>
            </a:r>
          </a:p>
        </p:txBody>
      </p:sp>
      <p:sp>
        <p:nvSpPr>
          <p:cNvPr id="3230" name="Name Surname Position"/>
          <p:cNvSpPr txBox="1"/>
          <p:nvPr>
            <p:ph type="body" idx="26"/>
          </p:nvPr>
        </p:nvSpPr>
        <p:spPr>
          <a:prstGeom prst="rect">
            <a:avLst/>
          </a:prstGeom>
        </p:spPr>
        <p:txBody>
          <a:bodyPr/>
          <a:lstStyle/>
          <a:p>
            <a:pPr/>
            <a:r>
              <a:t>Name Surname</a:t>
            </a:r>
          </a:p>
        </p:txBody>
      </p:sp>
      <p:sp>
        <p:nvSpPr>
          <p:cNvPr id="3231" name="Lorem ipsum dolor sit amet consectetur adipiscing elit sed do eiusmod tempor incididunt ut labore"/>
          <p:cNvSpPr txBox="1"/>
          <p:nvPr>
            <p:ph type="body" idx="27"/>
          </p:nvPr>
        </p:nvSpPr>
        <p:spPr>
          <a:prstGeom prst="rect">
            <a:avLst/>
          </a:prstGeom>
        </p:spPr>
        <p:txBody>
          <a:bodyPr/>
          <a:lstStyle/>
          <a:p>
            <a:pPr/>
            <a:r>
              <a:t>Lorem ipsum dolor sit amet, consectetur adipiscing elit, sed do eiusmod tempor incididunt ut labore.</a:t>
            </a:r>
          </a:p>
        </p:txBody>
      </p:sp>
      <p:sp>
        <p:nvSpPr>
          <p:cNvPr id="3232" name="Lorem ipsum dolor sit amet consectetur adipiscing elit sed do eiusmod tempor incididunt ut labore"/>
          <p:cNvSpPr txBox="1"/>
          <p:nvPr>
            <p:ph type="body" idx="28"/>
          </p:nvPr>
        </p:nvSpPr>
        <p:spPr>
          <a:prstGeom prst="rect">
            <a:avLst/>
          </a:prstGeom>
        </p:spPr>
        <p:txBody>
          <a:bodyPr/>
          <a:lstStyle/>
          <a:p>
            <a:pPr/>
            <a:r>
              <a:t>Lorem ipsum dolor sit amet, consectetur adipiscing elit, sed do eiusmod tempor incididunt ut labore.</a:t>
            </a:r>
          </a:p>
        </p:txBody>
      </p:sp>
      <p:sp>
        <p:nvSpPr>
          <p:cNvPr id="3233" name="Name Surname"/>
          <p:cNvSpPr txBox="1"/>
          <p:nvPr>
            <p:ph type="body" idx="29"/>
          </p:nvPr>
        </p:nvSpPr>
        <p:spPr>
          <a:prstGeom prst="rect">
            <a:avLst/>
          </a:prstGeom>
        </p:spPr>
        <p:txBody>
          <a:bodyPr/>
          <a:lstStyle/>
          <a:p>
            <a:pPr/>
            <a:r>
              <a:t>Name Surname</a:t>
            </a:r>
          </a:p>
        </p:txBody>
      </p:sp>
      <p:sp>
        <p:nvSpPr>
          <p:cNvPr id="3234" name="Lorem ipsum dolor sit amet consectetur adipiscing elit sed do eiusmod tempor incididunt ut labore"/>
          <p:cNvSpPr txBox="1"/>
          <p:nvPr>
            <p:ph type="body" idx="30"/>
          </p:nvPr>
        </p:nvSpPr>
        <p:spPr>
          <a:prstGeom prst="rect">
            <a:avLst/>
          </a:prstGeom>
        </p:spPr>
        <p:txBody>
          <a:bodyPr/>
          <a:lstStyle/>
          <a:p>
            <a:pPr/>
            <a:r>
              <a:t>Lorem ipsum dolor sit amet, consectetur adipiscing elit, sed do eiusmod tempor incididunt ut labore.</a:t>
            </a:r>
          </a:p>
        </p:txBody>
      </p:sp>
      <p:sp>
        <p:nvSpPr>
          <p:cNvPr id="3235" name="Name Surname"/>
          <p:cNvSpPr txBox="1"/>
          <p:nvPr>
            <p:ph type="body" idx="31"/>
          </p:nvPr>
        </p:nvSpPr>
        <p:spPr>
          <a:prstGeom prst="rect">
            <a:avLst/>
          </a:prstGeom>
        </p:spPr>
        <p:txBody>
          <a:bodyPr/>
          <a:lstStyle/>
          <a:p>
            <a:pPr/>
            <a:r>
              <a:t>Name Surname</a:t>
            </a:r>
          </a:p>
        </p:txBody>
      </p:sp>
      <p:sp>
        <p:nvSpPr>
          <p:cNvPr id="3236" name="Lorem ipsum dolor sit amet consectetur adipiscing elit sed do eiusmod tempor incididunt ut labore"/>
          <p:cNvSpPr txBox="1"/>
          <p:nvPr>
            <p:ph type="body" idx="32"/>
          </p:nvPr>
        </p:nvSpPr>
        <p:spPr>
          <a:prstGeom prst="rect">
            <a:avLst/>
          </a:prstGeom>
        </p:spPr>
        <p:txBody>
          <a:bodyPr/>
          <a:lstStyle/>
          <a:p>
            <a:pPr/>
            <a:r>
              <a:t>Lorem ipsum dolor sit amet, consectetur adipiscing elit, sed do eiusmod tempor incididunt ut labore.</a:t>
            </a:r>
          </a:p>
        </p:txBody>
      </p:sp>
    </p:spTree>
  </p:cSld>
  <p:clrMapOvr>
    <a:masterClrMapping/>
  </p:clrMapOvr>
  <p:transition xmlns:p14="http://schemas.microsoft.com/office/powerpoint/2010/main" spd="med" advClick="1"/>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238" name="Ellipse 10" descr="Ellipse 10"/>
          <p:cNvPicPr>
            <a:picLocks noChangeAspect="1"/>
          </p:cNvPicPr>
          <p:nvPr>
            <p:ph type="pic" idx="21"/>
          </p:nvPr>
        </p:nvPicPr>
        <p:blipFill>
          <a:blip r:embed="rId2">
            <a:extLst/>
          </a:blip>
          <a:stretch>
            <a:fillRect/>
          </a:stretch>
        </p:blipFill>
        <p:spPr>
          <a:prstGeom prst="rect">
            <a:avLst/>
          </a:prstGeom>
        </p:spPr>
      </p:pic>
      <p:pic>
        <p:nvPicPr>
          <p:cNvPr id="3239" name="Image" descr="Image"/>
          <p:cNvPicPr>
            <a:picLocks noChangeAspect="1"/>
          </p:cNvPicPr>
          <p:nvPr>
            <p:ph type="pic" idx="22"/>
          </p:nvPr>
        </p:nvPicPr>
        <p:blipFill>
          <a:blip r:embed="rId3">
            <a:extLst/>
          </a:blip>
          <a:srcRect l="0" t="0" r="0" b="0"/>
          <a:stretch>
            <a:fillRect/>
          </a:stretch>
        </p:blipFill>
        <p:spPr>
          <a:prstGeom prst="rect">
            <a:avLst/>
          </a:prstGeom>
        </p:spPr>
      </p:pic>
      <p:pic>
        <p:nvPicPr>
          <p:cNvPr id="3240" name="Ellipse 10" descr="Ellipse 10"/>
          <p:cNvPicPr>
            <a:picLocks noChangeAspect="1"/>
          </p:cNvPicPr>
          <p:nvPr>
            <p:ph type="pic" idx="23"/>
          </p:nvPr>
        </p:nvPicPr>
        <p:blipFill>
          <a:blip r:embed="rId4">
            <a:extLst/>
          </a:blip>
          <a:stretch>
            <a:fillRect/>
          </a:stretch>
        </p:blipFill>
        <p:spPr>
          <a:prstGeom prst="rect">
            <a:avLst/>
          </a:prstGeom>
        </p:spPr>
      </p:pic>
      <p:pic>
        <p:nvPicPr>
          <p:cNvPr id="3241" name="Ellipse 10" descr="Ellipse 10"/>
          <p:cNvPicPr>
            <a:picLocks noChangeAspect="1"/>
          </p:cNvPicPr>
          <p:nvPr>
            <p:ph type="pic" idx="24"/>
          </p:nvPr>
        </p:nvPicPr>
        <p:blipFill>
          <a:blip r:embed="rId5">
            <a:extLst/>
          </a:blip>
          <a:stretch>
            <a:fillRect/>
          </a:stretch>
        </p:blipFill>
        <p:spPr>
          <a:prstGeom prst="rect">
            <a:avLst/>
          </a:prstGeom>
        </p:spPr>
      </p:pic>
      <p:pic>
        <p:nvPicPr>
          <p:cNvPr id="3242" name="Ellipse 10" descr="Ellipse 10"/>
          <p:cNvPicPr>
            <a:picLocks noChangeAspect="1"/>
          </p:cNvPicPr>
          <p:nvPr>
            <p:ph type="pic" idx="25"/>
          </p:nvPr>
        </p:nvPicPr>
        <p:blipFill>
          <a:blip r:embed="rId6">
            <a:extLst/>
          </a:blip>
          <a:stretch>
            <a:fillRect/>
          </a:stretch>
        </p:blipFill>
        <p:spPr>
          <a:prstGeom prst="rect">
            <a:avLst/>
          </a:prstGeom>
        </p:spPr>
      </p:pic>
      <p:sp>
        <p:nvSpPr>
          <p:cNvPr id="3243" name="Title of your talk goes here"/>
          <p:cNvSpPr txBox="1"/>
          <p:nvPr>
            <p:ph type="body" idx="26"/>
          </p:nvPr>
        </p:nvSpPr>
        <p:spPr>
          <a:prstGeom prst="rect">
            <a:avLst/>
          </a:prstGeom>
        </p:spPr>
        <p:txBody>
          <a:bodyPr/>
          <a:lstStyle/>
          <a:p>
            <a:pPr/>
            <a:r>
              <a:t>Section Name</a:t>
            </a:r>
          </a:p>
        </p:txBody>
      </p:sp>
      <p:sp>
        <p:nvSpPr>
          <p:cNvPr id="3244" name="Name Surname Position"/>
          <p:cNvSpPr txBox="1"/>
          <p:nvPr>
            <p:ph type="body" idx="27"/>
          </p:nvPr>
        </p:nvSpPr>
        <p:spPr>
          <a:prstGeom prst="rect">
            <a:avLst/>
          </a:prstGeom>
        </p:spPr>
        <p:txBody>
          <a:bodyPr/>
          <a:lstStyle/>
          <a:p>
            <a:pPr/>
            <a:r>
              <a:t>Name Surname</a:t>
            </a:r>
          </a:p>
        </p:txBody>
      </p:sp>
      <p:sp>
        <p:nvSpPr>
          <p:cNvPr id="3245" name="Lorem ipsum dolor sit amet consectetur adipiscing elit sed do eiusmod tempor incididunt ut labore"/>
          <p:cNvSpPr txBox="1"/>
          <p:nvPr>
            <p:ph type="body" idx="28"/>
          </p:nvPr>
        </p:nvSpPr>
        <p:spPr>
          <a:prstGeom prst="rect">
            <a:avLst/>
          </a:prstGeom>
        </p:spPr>
        <p:txBody>
          <a:bodyPr/>
          <a:lstStyle/>
          <a:p>
            <a:pPr/>
            <a:r>
              <a:t>Lorem ipsum dolor sit amet, consectetur adipiscing elit, sed do eiusmod tempor incididunt ut labore.</a:t>
            </a:r>
          </a:p>
        </p:txBody>
      </p:sp>
      <p:sp>
        <p:nvSpPr>
          <p:cNvPr id="3246" name="Name Surname"/>
          <p:cNvSpPr txBox="1"/>
          <p:nvPr>
            <p:ph type="body" idx="29"/>
          </p:nvPr>
        </p:nvSpPr>
        <p:spPr>
          <a:prstGeom prst="rect">
            <a:avLst/>
          </a:prstGeom>
        </p:spPr>
        <p:txBody>
          <a:bodyPr/>
          <a:lstStyle/>
          <a:p>
            <a:pPr/>
            <a:r>
              <a:t>Name Surname</a:t>
            </a:r>
          </a:p>
        </p:txBody>
      </p:sp>
      <p:sp>
        <p:nvSpPr>
          <p:cNvPr id="3247" name="Lorem ipsum dolor sit amet consectetur adipiscing elit sed do eiusmod tempor incididunt ut labore"/>
          <p:cNvSpPr txBox="1"/>
          <p:nvPr>
            <p:ph type="body" idx="30"/>
          </p:nvPr>
        </p:nvSpPr>
        <p:spPr>
          <a:prstGeom prst="rect">
            <a:avLst/>
          </a:prstGeom>
        </p:spPr>
        <p:txBody>
          <a:bodyPr/>
          <a:lstStyle/>
          <a:p>
            <a:pPr/>
            <a:r>
              <a:t>Lorem ipsum dolor sit amet, consectetur adipiscing elit, sed do eiusmod tempor incididunt ut labore.</a:t>
            </a:r>
          </a:p>
        </p:txBody>
      </p:sp>
      <p:sp>
        <p:nvSpPr>
          <p:cNvPr id="3248" name="Name Surname"/>
          <p:cNvSpPr txBox="1"/>
          <p:nvPr>
            <p:ph type="body" idx="31"/>
          </p:nvPr>
        </p:nvSpPr>
        <p:spPr>
          <a:prstGeom prst="rect">
            <a:avLst/>
          </a:prstGeom>
        </p:spPr>
        <p:txBody>
          <a:bodyPr/>
          <a:lstStyle/>
          <a:p>
            <a:pPr/>
            <a:r>
              <a:t>Name Surname</a:t>
            </a:r>
          </a:p>
        </p:txBody>
      </p:sp>
      <p:sp>
        <p:nvSpPr>
          <p:cNvPr id="3249" name="Lorem ipsum dolor sit amet consectetur adipiscing elit sed do eiusmod tempor incididunt ut labore"/>
          <p:cNvSpPr txBox="1"/>
          <p:nvPr>
            <p:ph type="body" idx="32"/>
          </p:nvPr>
        </p:nvSpPr>
        <p:spPr>
          <a:prstGeom prst="rect">
            <a:avLst/>
          </a:prstGeom>
        </p:spPr>
        <p:txBody>
          <a:bodyPr/>
          <a:lstStyle/>
          <a:p>
            <a:pPr/>
            <a:r>
              <a:t>Lorem ipsum dolor sit amet, consectetur adipiscing elit, sed do eiusmod tempor incididunt ut labore.</a:t>
            </a:r>
          </a:p>
        </p:txBody>
      </p:sp>
      <p:sp>
        <p:nvSpPr>
          <p:cNvPr id="3250" name="Name Surname"/>
          <p:cNvSpPr txBox="1"/>
          <p:nvPr>
            <p:ph type="body" idx="33"/>
          </p:nvPr>
        </p:nvSpPr>
        <p:spPr>
          <a:prstGeom prst="rect">
            <a:avLst/>
          </a:prstGeom>
        </p:spPr>
        <p:txBody>
          <a:bodyPr/>
          <a:lstStyle/>
          <a:p>
            <a:pPr/>
            <a:r>
              <a:t>Name Surname</a:t>
            </a:r>
          </a:p>
        </p:txBody>
      </p:sp>
      <p:sp>
        <p:nvSpPr>
          <p:cNvPr id="3251" name="Lorem ipsum dolor sit amet consectetur adipiscing elit sed do eiusmod tempor incididunt ut labore"/>
          <p:cNvSpPr txBox="1"/>
          <p:nvPr>
            <p:ph type="body" idx="34"/>
          </p:nvPr>
        </p:nvSpPr>
        <p:spPr>
          <a:prstGeom prst="rect">
            <a:avLst/>
          </a:prstGeom>
        </p:spPr>
        <p:txBody>
          <a:bodyPr/>
          <a:lstStyle/>
          <a:p>
            <a:pPr/>
            <a:r>
              <a:t>Lorem ipsum dolor sit amet, consectetur adipiscing elit, sed do eiusmod tempor incididunt ut labore.</a:t>
            </a:r>
          </a:p>
        </p:txBody>
      </p:sp>
      <p:sp>
        <p:nvSpPr>
          <p:cNvPr id="3252" name="Name Surname"/>
          <p:cNvSpPr txBox="1"/>
          <p:nvPr>
            <p:ph type="body" idx="35"/>
          </p:nvPr>
        </p:nvSpPr>
        <p:spPr>
          <a:prstGeom prst="rect">
            <a:avLst/>
          </a:prstGeom>
        </p:spPr>
        <p:txBody>
          <a:bodyPr/>
          <a:lstStyle/>
          <a:p>
            <a:pPr/>
            <a:r>
              <a:t>Name Surname</a:t>
            </a:r>
          </a:p>
        </p:txBody>
      </p:sp>
      <p:sp>
        <p:nvSpPr>
          <p:cNvPr id="3253" name="Lorem ipsum dolor sit amet consectetur adipiscing elit sed do eiusmod tempor incididunt ut labore"/>
          <p:cNvSpPr txBox="1"/>
          <p:nvPr>
            <p:ph type="body" idx="36"/>
          </p:nvPr>
        </p:nvSpPr>
        <p:spPr>
          <a:prstGeom prst="rect">
            <a:avLst/>
          </a:prstGeom>
        </p:spPr>
        <p:txBody>
          <a:bodyPr/>
          <a:lstStyle/>
          <a:p>
            <a:pPr/>
            <a:r>
              <a:t>Lorem ipsum dolor sit amet, consectetur adipiscing elit, sed do eiusmod tempor incididunt ut labore.</a:t>
            </a:r>
          </a:p>
        </p:txBody>
      </p:sp>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016" name="Image" descr="Image"/>
          <p:cNvPicPr>
            <a:picLocks noChangeAspect="1"/>
          </p:cNvPicPr>
          <p:nvPr>
            <p:ph type="pic" idx="21"/>
          </p:nvPr>
        </p:nvPicPr>
        <p:blipFill>
          <a:blip r:embed="rId2">
            <a:extLst/>
          </a:blip>
          <a:stretch>
            <a:fillRect/>
          </a:stretch>
        </p:blipFill>
        <p:spPr>
          <a:xfrm>
            <a:off x="12573000" y="-1"/>
            <a:ext cx="10913734" cy="12702062"/>
          </a:xfrm>
          <a:prstGeom prst="rect">
            <a:avLst/>
          </a:prstGeom>
        </p:spPr>
      </p:pic>
      <p:sp>
        <p:nvSpPr>
          <p:cNvPr id="3017" name="Title of your talk goes here"/>
          <p:cNvSpPr txBox="1"/>
          <p:nvPr>
            <p:ph type="body" idx="22"/>
          </p:nvPr>
        </p:nvSpPr>
        <p:spPr>
          <a:prstGeom prst="rect">
            <a:avLst/>
          </a:prstGeom>
        </p:spPr>
        <p:txBody>
          <a:bodyPr/>
          <a:lstStyle/>
          <a:p>
            <a:pPr/>
            <a:r>
              <a:t>Section Name</a:t>
            </a:r>
          </a:p>
        </p:txBody>
      </p:sp>
      <p:sp>
        <p:nvSpPr>
          <p:cNvPr id="3018" name="Name Surname Position"/>
          <p:cNvSpPr txBox="1"/>
          <p:nvPr>
            <p:ph type="body" idx="23"/>
          </p:nvPr>
        </p:nvSpPr>
        <p:spPr>
          <a:prstGeom prst="rect">
            <a:avLst/>
          </a:prstGeom>
        </p:spPr>
        <p:txBody>
          <a:bodyPr/>
          <a:lstStyle/>
          <a:p>
            <a:pPr/>
            <a:r>
              <a:t>Short title text here.</a:t>
            </a:r>
          </a:p>
        </p:txBody>
      </p:sp>
      <p:sp>
        <p:nvSpPr>
          <p:cNvPr id="3019" name="name_15M"/>
          <p:cNvSpPr txBox="1"/>
          <p:nvPr>
            <p:ph type="body" idx="24"/>
          </p:nvPr>
        </p:nvSpPr>
        <p:spPr>
          <a:prstGeom prst="rect">
            <a:avLst/>
          </a:prstGeom>
        </p:spPr>
        <p:txBody>
          <a:bodyPr/>
          <a:lstStyle/>
          <a:p>
            <a:pPr/>
            <a:r>
              <a:t>$15M</a:t>
            </a:r>
          </a:p>
        </p:txBody>
      </p:sp>
      <p:sp>
        <p:nvSpPr>
          <p:cNvPr id="3020" name="Lorem ipsum"/>
          <p:cNvSpPr txBox="1"/>
          <p:nvPr>
            <p:ph type="body" idx="25"/>
          </p:nvPr>
        </p:nvSpPr>
        <p:spPr>
          <a:prstGeom prst="rect">
            <a:avLst/>
          </a:prstGeom>
        </p:spPr>
        <p:txBody>
          <a:bodyPr/>
          <a:lstStyle/>
          <a:p>
            <a:pPr/>
            <a:r>
              <a:t>Lorem ipsum</a:t>
            </a:r>
          </a:p>
        </p:txBody>
      </p:sp>
      <p:sp>
        <p:nvSpPr>
          <p:cNvPr id="3021" name="name_92"/>
          <p:cNvSpPr txBox="1"/>
          <p:nvPr>
            <p:ph type="body" idx="26"/>
          </p:nvPr>
        </p:nvSpPr>
        <p:spPr>
          <a:prstGeom prst="rect">
            <a:avLst/>
          </a:prstGeom>
        </p:spPr>
        <p:txBody>
          <a:bodyPr/>
          <a:lstStyle/>
          <a:p>
            <a:pPr/>
            <a:r>
              <a:t>92%</a:t>
            </a:r>
          </a:p>
        </p:txBody>
      </p:sp>
      <p:sp>
        <p:nvSpPr>
          <p:cNvPr id="3022" name="Lorem ipsum"/>
          <p:cNvSpPr txBox="1"/>
          <p:nvPr>
            <p:ph type="body" idx="27"/>
          </p:nvPr>
        </p:nvSpPr>
        <p:spPr>
          <a:prstGeom prst="rect">
            <a:avLst/>
          </a:prstGeom>
        </p:spPr>
        <p:txBody>
          <a:bodyPr/>
          <a:lstStyle/>
          <a:p>
            <a:pPr/>
            <a:r>
              <a:t>Lorem ipsum</a:t>
            </a:r>
          </a:p>
        </p:txBody>
      </p:sp>
      <p:sp>
        <p:nvSpPr>
          <p:cNvPr id="3023" name="name_92"/>
          <p:cNvSpPr txBox="1"/>
          <p:nvPr>
            <p:ph type="body" idx="28"/>
          </p:nvPr>
        </p:nvSpPr>
        <p:spPr>
          <a:prstGeom prst="rect">
            <a:avLst/>
          </a:prstGeom>
        </p:spPr>
        <p:txBody>
          <a:bodyPr/>
          <a:lstStyle/>
          <a:p>
            <a:pPr/>
            <a:r>
              <a:t>92%</a:t>
            </a:r>
          </a:p>
        </p:txBody>
      </p:sp>
      <p:sp>
        <p:nvSpPr>
          <p:cNvPr id="3024" name="Lorem ipsum"/>
          <p:cNvSpPr txBox="1"/>
          <p:nvPr>
            <p:ph type="body" idx="29"/>
          </p:nvPr>
        </p:nvSpPr>
        <p:spPr>
          <a:prstGeom prst="rect">
            <a:avLst/>
          </a:prstGeom>
        </p:spPr>
        <p:txBody>
          <a:bodyPr/>
          <a:lstStyle/>
          <a:p>
            <a:pPr/>
            <a:r>
              <a:t>Lorem ipsum</a:t>
            </a:r>
          </a:p>
        </p:txBody>
      </p:sp>
      <p:sp>
        <p:nvSpPr>
          <p:cNvPr id="3025" name="name_793"/>
          <p:cNvSpPr txBox="1"/>
          <p:nvPr>
            <p:ph type="body" idx="30"/>
          </p:nvPr>
        </p:nvSpPr>
        <p:spPr>
          <a:prstGeom prst="rect">
            <a:avLst/>
          </a:prstGeom>
        </p:spPr>
        <p:txBody>
          <a:bodyPr/>
          <a:lstStyle/>
          <a:p>
            <a:pPr/>
            <a:r>
              <a:t>793</a:t>
            </a:r>
          </a:p>
        </p:txBody>
      </p:sp>
      <p:sp>
        <p:nvSpPr>
          <p:cNvPr id="3026" name="Lorem ipsum"/>
          <p:cNvSpPr txBox="1"/>
          <p:nvPr>
            <p:ph type="body" idx="31"/>
          </p:nvPr>
        </p:nvSpPr>
        <p:spPr>
          <a:prstGeom prst="rect">
            <a:avLst/>
          </a:prstGeom>
        </p:spPr>
        <p:txBody>
          <a:bodyPr/>
          <a:lstStyle/>
          <a:p>
            <a:pPr/>
            <a:r>
              <a:t>Lorem ipsum</a:t>
            </a:r>
          </a:p>
        </p:txBody>
      </p:sp>
      <p:sp>
        <p:nvSpPr>
          <p:cNvPr id="3027" name="name_2"/>
          <p:cNvSpPr txBox="1"/>
          <p:nvPr>
            <p:ph type="body" idx="32"/>
          </p:nvPr>
        </p:nvSpPr>
        <p:spPr>
          <a:prstGeom prst="rect">
            <a:avLst/>
          </a:prstGeom>
        </p:spPr>
        <p:txBody>
          <a:bodyPr/>
          <a:lstStyle/>
          <a:p>
            <a:pPr/>
            <a:r>
              <a:t>2+</a:t>
            </a:r>
          </a:p>
        </p:txBody>
      </p:sp>
      <p:sp>
        <p:nvSpPr>
          <p:cNvPr id="3028" name="Lorem ipsum"/>
          <p:cNvSpPr txBox="1"/>
          <p:nvPr>
            <p:ph type="body" idx="33"/>
          </p:nvPr>
        </p:nvSpPr>
        <p:spPr>
          <a:prstGeom prst="rect">
            <a:avLst/>
          </a:prstGeom>
        </p:spPr>
        <p:txBody>
          <a:bodyPr/>
          <a:lstStyle/>
          <a:p>
            <a:pPr/>
            <a:r>
              <a:t>Lorem ipsum</a:t>
            </a:r>
          </a:p>
        </p:txBody>
      </p:sp>
      <p:sp>
        <p:nvSpPr>
          <p:cNvPr id="3029" name="name_2"/>
          <p:cNvSpPr txBox="1"/>
          <p:nvPr>
            <p:ph type="body" idx="34"/>
          </p:nvPr>
        </p:nvSpPr>
        <p:spPr>
          <a:prstGeom prst="rect">
            <a:avLst/>
          </a:prstGeom>
        </p:spPr>
        <p:txBody>
          <a:bodyPr/>
          <a:lstStyle/>
          <a:p>
            <a:pPr/>
            <a:r>
              <a:t>2+</a:t>
            </a:r>
          </a:p>
        </p:txBody>
      </p:sp>
      <p:sp>
        <p:nvSpPr>
          <p:cNvPr id="3030" name="Lorem ipsum"/>
          <p:cNvSpPr txBox="1"/>
          <p:nvPr>
            <p:ph type="body" idx="35"/>
          </p:nvPr>
        </p:nvSpPr>
        <p:spPr>
          <a:prstGeom prst="rect">
            <a:avLst/>
          </a:prstGeom>
        </p:spPr>
        <p:txBody>
          <a:bodyPr/>
          <a:lstStyle/>
          <a:p>
            <a:pPr/>
            <a:r>
              <a:t>Lorem ipsum</a:t>
            </a:r>
          </a:p>
        </p:txBody>
      </p:sp>
      <p:sp>
        <p:nvSpPr>
          <p:cNvPr id="3031" name="name_198"/>
          <p:cNvSpPr txBox="1"/>
          <p:nvPr>
            <p:ph type="body" idx="36"/>
          </p:nvPr>
        </p:nvSpPr>
        <p:spPr>
          <a:prstGeom prst="rect">
            <a:avLst/>
          </a:prstGeom>
        </p:spPr>
        <p:txBody>
          <a:bodyPr/>
          <a:lstStyle/>
          <a:p>
            <a:pPr/>
            <a:r>
              <a:t>198%</a:t>
            </a:r>
          </a:p>
        </p:txBody>
      </p:sp>
      <p:sp>
        <p:nvSpPr>
          <p:cNvPr id="3032" name="Lorem ipsum"/>
          <p:cNvSpPr txBox="1"/>
          <p:nvPr>
            <p:ph type="body" idx="37"/>
          </p:nvPr>
        </p:nvSpPr>
        <p:spPr>
          <a:prstGeom prst="rect">
            <a:avLst/>
          </a:prstGeom>
        </p:spPr>
        <p:txBody>
          <a:bodyPr/>
          <a:lstStyle/>
          <a:p>
            <a:pPr/>
            <a:r>
              <a:t>Lorem ipsum</a:t>
            </a:r>
          </a:p>
        </p:txBody>
      </p:sp>
      <p:sp>
        <p:nvSpPr>
          <p:cNvPr id="3033" name="name_28"/>
          <p:cNvSpPr txBox="1"/>
          <p:nvPr>
            <p:ph type="body" idx="38"/>
          </p:nvPr>
        </p:nvSpPr>
        <p:spPr>
          <a:prstGeom prst="rect">
            <a:avLst/>
          </a:prstGeom>
        </p:spPr>
        <p:txBody>
          <a:bodyPr/>
          <a:lstStyle/>
          <a:p>
            <a:pPr/>
            <a:r>
              <a:t>28</a:t>
            </a:r>
          </a:p>
        </p:txBody>
      </p:sp>
      <p:sp>
        <p:nvSpPr>
          <p:cNvPr id="3034" name="Lorem ipsum"/>
          <p:cNvSpPr txBox="1"/>
          <p:nvPr>
            <p:ph type="body" idx="39"/>
          </p:nvPr>
        </p:nvSpPr>
        <p:spPr>
          <a:prstGeom prst="rect">
            <a:avLst/>
          </a:prstGeom>
        </p:spPr>
        <p:txBody>
          <a:bodyPr/>
          <a:lstStyle/>
          <a:p>
            <a:pPr/>
            <a:r>
              <a:t>Lorem ipsum</a:t>
            </a:r>
          </a:p>
        </p:txBody>
      </p:sp>
      <p:sp>
        <p:nvSpPr>
          <p:cNvPr id="3035" name="name_28"/>
          <p:cNvSpPr txBox="1"/>
          <p:nvPr>
            <p:ph type="body" idx="40"/>
          </p:nvPr>
        </p:nvSpPr>
        <p:spPr>
          <a:prstGeom prst="rect">
            <a:avLst/>
          </a:prstGeom>
        </p:spPr>
        <p:txBody>
          <a:bodyPr/>
          <a:lstStyle/>
          <a:p>
            <a:pPr/>
            <a:r>
              <a:t>28</a:t>
            </a:r>
          </a:p>
        </p:txBody>
      </p:sp>
      <p:sp>
        <p:nvSpPr>
          <p:cNvPr id="3036" name="Lorem ipsum"/>
          <p:cNvSpPr txBox="1"/>
          <p:nvPr>
            <p:ph type="body" idx="41"/>
          </p:nvPr>
        </p:nvSpPr>
        <p:spPr>
          <a:prstGeom prst="rect">
            <a:avLst/>
          </a:prstGeom>
        </p:spPr>
        <p:txBody>
          <a:bodyPr/>
          <a:lstStyle/>
          <a:p>
            <a:pPr/>
            <a:r>
              <a:t>Lorem ipsum</a:t>
            </a:r>
          </a:p>
        </p:txBody>
      </p:sp>
    </p:spTree>
  </p:cSld>
  <p:clrMapOvr>
    <a:masterClrMapping/>
  </p:clrMapOvr>
  <p:transition xmlns:p14="http://schemas.microsoft.com/office/powerpoint/2010/main" spd="med" advClick="1"/>
</p:sld>
</file>

<file path=ppt/slides/slide3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255" name="Image" descr="Image"/>
          <p:cNvPicPr>
            <a:picLocks noChangeAspect="1"/>
          </p:cNvPicPr>
          <p:nvPr>
            <p:ph type="pic" idx="21"/>
          </p:nvPr>
        </p:nvPicPr>
        <p:blipFill>
          <a:blip r:embed="rId2">
            <a:extLst/>
          </a:blip>
          <a:srcRect l="0" t="0" r="0" b="0"/>
          <a:stretch>
            <a:fillRect/>
          </a:stretch>
        </p:blipFill>
        <p:spPr>
          <a:prstGeom prst="rect">
            <a:avLst/>
          </a:prstGeom>
        </p:spPr>
      </p:pic>
      <p:pic>
        <p:nvPicPr>
          <p:cNvPr id="3256" name="Ellipse 10" descr="Ellipse 10"/>
          <p:cNvPicPr>
            <a:picLocks noChangeAspect="1"/>
          </p:cNvPicPr>
          <p:nvPr>
            <p:ph type="pic" idx="22"/>
          </p:nvPr>
        </p:nvPicPr>
        <p:blipFill>
          <a:blip r:embed="rId3">
            <a:extLst/>
          </a:blip>
          <a:stretch>
            <a:fillRect/>
          </a:stretch>
        </p:blipFill>
        <p:spPr>
          <a:prstGeom prst="rect">
            <a:avLst/>
          </a:prstGeom>
        </p:spPr>
      </p:pic>
      <p:pic>
        <p:nvPicPr>
          <p:cNvPr id="3257" name="Ellipse 10" descr="Ellipse 10"/>
          <p:cNvPicPr>
            <a:picLocks noChangeAspect="1"/>
          </p:cNvPicPr>
          <p:nvPr>
            <p:ph type="pic" idx="23"/>
          </p:nvPr>
        </p:nvPicPr>
        <p:blipFill>
          <a:blip r:embed="rId4">
            <a:extLst/>
          </a:blip>
          <a:stretch>
            <a:fillRect/>
          </a:stretch>
        </p:blipFill>
        <p:spPr>
          <a:prstGeom prst="rect">
            <a:avLst/>
          </a:prstGeom>
        </p:spPr>
      </p:pic>
      <p:pic>
        <p:nvPicPr>
          <p:cNvPr id="3258" name="Ellipse 10" descr="Ellipse 10"/>
          <p:cNvPicPr>
            <a:picLocks noChangeAspect="1"/>
          </p:cNvPicPr>
          <p:nvPr>
            <p:ph type="pic" idx="24"/>
          </p:nvPr>
        </p:nvPicPr>
        <p:blipFill>
          <a:blip r:embed="rId5">
            <a:extLst/>
          </a:blip>
          <a:stretch>
            <a:fillRect/>
          </a:stretch>
        </p:blipFill>
        <p:spPr>
          <a:prstGeom prst="rect">
            <a:avLst/>
          </a:prstGeom>
        </p:spPr>
      </p:pic>
      <p:pic>
        <p:nvPicPr>
          <p:cNvPr id="3259" name="Ellipse 10" descr="Ellipse 10"/>
          <p:cNvPicPr>
            <a:picLocks noChangeAspect="1"/>
          </p:cNvPicPr>
          <p:nvPr>
            <p:ph type="pic" idx="25"/>
          </p:nvPr>
        </p:nvPicPr>
        <p:blipFill>
          <a:blip r:embed="rId6">
            <a:extLst/>
          </a:blip>
          <a:stretch>
            <a:fillRect/>
          </a:stretch>
        </p:blipFill>
        <p:spPr>
          <a:prstGeom prst="rect">
            <a:avLst/>
          </a:prstGeom>
        </p:spPr>
      </p:pic>
      <p:pic>
        <p:nvPicPr>
          <p:cNvPr id="3260" name="Ellipse 10" descr="Ellipse 10"/>
          <p:cNvPicPr>
            <a:picLocks noChangeAspect="1"/>
          </p:cNvPicPr>
          <p:nvPr>
            <p:ph type="pic" idx="26"/>
          </p:nvPr>
        </p:nvPicPr>
        <p:blipFill>
          <a:blip r:embed="rId7">
            <a:extLst/>
          </a:blip>
          <a:stretch>
            <a:fillRect/>
          </a:stretch>
        </p:blipFill>
        <p:spPr>
          <a:prstGeom prst="rect">
            <a:avLst/>
          </a:prstGeom>
        </p:spPr>
      </p:pic>
      <p:sp>
        <p:nvSpPr>
          <p:cNvPr id="3261" name="Title of your talk goes here"/>
          <p:cNvSpPr txBox="1"/>
          <p:nvPr>
            <p:ph type="body" idx="27"/>
          </p:nvPr>
        </p:nvSpPr>
        <p:spPr>
          <a:prstGeom prst="rect">
            <a:avLst/>
          </a:prstGeom>
        </p:spPr>
        <p:txBody>
          <a:bodyPr/>
          <a:lstStyle/>
          <a:p>
            <a:pPr/>
            <a:r>
              <a:t>Section Name</a:t>
            </a:r>
          </a:p>
        </p:txBody>
      </p:sp>
      <p:sp>
        <p:nvSpPr>
          <p:cNvPr id="3262" name="Name Surname Position"/>
          <p:cNvSpPr txBox="1"/>
          <p:nvPr>
            <p:ph type="body" idx="28"/>
          </p:nvPr>
        </p:nvSpPr>
        <p:spPr>
          <a:prstGeom prst="rect">
            <a:avLst/>
          </a:prstGeom>
        </p:spPr>
        <p:txBody>
          <a:bodyPr/>
          <a:lstStyle/>
          <a:p>
            <a:pPr/>
            <a:r>
              <a:t>Name Surname</a:t>
            </a:r>
          </a:p>
        </p:txBody>
      </p:sp>
      <p:sp>
        <p:nvSpPr>
          <p:cNvPr id="3263" name="Lorem ipsum dolor sit amet consectetur adipiscing elit sed do eiusmod tempor incididunt ut labore"/>
          <p:cNvSpPr txBox="1"/>
          <p:nvPr>
            <p:ph type="body" idx="29"/>
          </p:nvPr>
        </p:nvSpPr>
        <p:spPr>
          <a:prstGeom prst="rect">
            <a:avLst/>
          </a:prstGeom>
        </p:spPr>
        <p:txBody>
          <a:bodyPr/>
          <a:lstStyle/>
          <a:p>
            <a:pPr/>
            <a:r>
              <a:t>Lorem ipsum dolor sit amet, consectetur adipiscing elit, sed do eiusmod tempor incididunt ut labore.</a:t>
            </a:r>
          </a:p>
        </p:txBody>
      </p:sp>
      <p:sp>
        <p:nvSpPr>
          <p:cNvPr id="3264" name="Name Surname"/>
          <p:cNvSpPr txBox="1"/>
          <p:nvPr>
            <p:ph type="body" idx="30"/>
          </p:nvPr>
        </p:nvSpPr>
        <p:spPr>
          <a:prstGeom prst="rect">
            <a:avLst/>
          </a:prstGeom>
        </p:spPr>
        <p:txBody>
          <a:bodyPr/>
          <a:lstStyle/>
          <a:p>
            <a:pPr/>
            <a:r>
              <a:t>Name Surname</a:t>
            </a:r>
          </a:p>
        </p:txBody>
      </p:sp>
      <p:sp>
        <p:nvSpPr>
          <p:cNvPr id="3265" name="Lorem ipsum dolor sit amet consectetur adipiscing elit sed do eiusmod tempor incididunt ut labore"/>
          <p:cNvSpPr txBox="1"/>
          <p:nvPr>
            <p:ph type="body" idx="31"/>
          </p:nvPr>
        </p:nvSpPr>
        <p:spPr>
          <a:prstGeom prst="rect">
            <a:avLst/>
          </a:prstGeom>
        </p:spPr>
        <p:txBody>
          <a:bodyPr/>
          <a:lstStyle/>
          <a:p>
            <a:pPr/>
            <a:r>
              <a:t>Lorem ipsum dolor sit amet, consectetur adipiscing elit, sed do eiusmod tempor incididunt ut labore.</a:t>
            </a:r>
          </a:p>
        </p:txBody>
      </p:sp>
      <p:sp>
        <p:nvSpPr>
          <p:cNvPr id="3266" name="Name Surname"/>
          <p:cNvSpPr txBox="1"/>
          <p:nvPr>
            <p:ph type="body" idx="32"/>
          </p:nvPr>
        </p:nvSpPr>
        <p:spPr>
          <a:prstGeom prst="rect">
            <a:avLst/>
          </a:prstGeom>
        </p:spPr>
        <p:txBody>
          <a:bodyPr/>
          <a:lstStyle/>
          <a:p>
            <a:pPr/>
            <a:r>
              <a:t>Name Surname</a:t>
            </a:r>
          </a:p>
        </p:txBody>
      </p:sp>
      <p:sp>
        <p:nvSpPr>
          <p:cNvPr id="3267" name="Lorem ipsum dolor sit amet consectetur adipiscing elit sed do eiusmod tempor incididunt ut labore"/>
          <p:cNvSpPr txBox="1"/>
          <p:nvPr>
            <p:ph type="body" idx="33"/>
          </p:nvPr>
        </p:nvSpPr>
        <p:spPr>
          <a:prstGeom prst="rect">
            <a:avLst/>
          </a:prstGeom>
        </p:spPr>
        <p:txBody>
          <a:bodyPr/>
          <a:lstStyle/>
          <a:p>
            <a:pPr/>
            <a:r>
              <a:t>Lorem ipsum dolor sit amet, consectetur adipiscing elit, sed do eiusmod tempor incididunt ut labore.</a:t>
            </a:r>
          </a:p>
        </p:txBody>
      </p:sp>
      <p:sp>
        <p:nvSpPr>
          <p:cNvPr id="3268" name="Name Surname"/>
          <p:cNvSpPr txBox="1"/>
          <p:nvPr>
            <p:ph type="body" idx="34"/>
          </p:nvPr>
        </p:nvSpPr>
        <p:spPr>
          <a:prstGeom prst="rect">
            <a:avLst/>
          </a:prstGeom>
        </p:spPr>
        <p:txBody>
          <a:bodyPr/>
          <a:lstStyle/>
          <a:p>
            <a:pPr/>
            <a:r>
              <a:t>Name Surname</a:t>
            </a:r>
          </a:p>
        </p:txBody>
      </p:sp>
      <p:sp>
        <p:nvSpPr>
          <p:cNvPr id="3269" name="Lorem ipsum dolor sit amet consectetur adipiscing elit sed do eiusmod tempor incididunt ut labore"/>
          <p:cNvSpPr txBox="1"/>
          <p:nvPr>
            <p:ph type="body" idx="35"/>
          </p:nvPr>
        </p:nvSpPr>
        <p:spPr>
          <a:prstGeom prst="rect">
            <a:avLst/>
          </a:prstGeom>
        </p:spPr>
        <p:txBody>
          <a:bodyPr/>
          <a:lstStyle/>
          <a:p>
            <a:pPr/>
            <a:r>
              <a:t>Lorem ipsum dolor sit amet, consectetur adipiscing elit, sed do eiusmod tempor incididunt ut labore.</a:t>
            </a:r>
          </a:p>
        </p:txBody>
      </p:sp>
      <p:sp>
        <p:nvSpPr>
          <p:cNvPr id="3270" name="Name Surname"/>
          <p:cNvSpPr txBox="1"/>
          <p:nvPr>
            <p:ph type="body" idx="36"/>
          </p:nvPr>
        </p:nvSpPr>
        <p:spPr>
          <a:prstGeom prst="rect">
            <a:avLst/>
          </a:prstGeom>
        </p:spPr>
        <p:txBody>
          <a:bodyPr/>
          <a:lstStyle/>
          <a:p>
            <a:pPr/>
            <a:r>
              <a:t>Name Surname</a:t>
            </a:r>
          </a:p>
        </p:txBody>
      </p:sp>
      <p:sp>
        <p:nvSpPr>
          <p:cNvPr id="3271" name="Lorem ipsum dolor sit amet consectetur adipiscing elit sed do eiusmod tempor incididunt ut labore"/>
          <p:cNvSpPr txBox="1"/>
          <p:nvPr>
            <p:ph type="body" idx="37"/>
          </p:nvPr>
        </p:nvSpPr>
        <p:spPr>
          <a:prstGeom prst="rect">
            <a:avLst/>
          </a:prstGeom>
        </p:spPr>
        <p:txBody>
          <a:bodyPr/>
          <a:lstStyle/>
          <a:p>
            <a:pPr/>
            <a:r>
              <a:t>Lorem ipsum dolor sit amet, consectetur adipiscing elit, sed do eiusmod tempor incididunt ut labore.</a:t>
            </a:r>
          </a:p>
        </p:txBody>
      </p:sp>
      <p:sp>
        <p:nvSpPr>
          <p:cNvPr id="3272" name="Name Surname"/>
          <p:cNvSpPr txBox="1"/>
          <p:nvPr>
            <p:ph type="body" idx="38"/>
          </p:nvPr>
        </p:nvSpPr>
        <p:spPr>
          <a:prstGeom prst="rect">
            <a:avLst/>
          </a:prstGeom>
        </p:spPr>
        <p:txBody>
          <a:bodyPr/>
          <a:lstStyle/>
          <a:p>
            <a:pPr/>
            <a:r>
              <a:t>Name Surname</a:t>
            </a:r>
          </a:p>
        </p:txBody>
      </p:sp>
      <p:sp>
        <p:nvSpPr>
          <p:cNvPr id="3273" name="Lorem ipsum dolor sit amet consectetur adipiscing elit sed do eiusmod tempor incididunt ut labore"/>
          <p:cNvSpPr txBox="1"/>
          <p:nvPr>
            <p:ph type="body" idx="39"/>
          </p:nvPr>
        </p:nvSpPr>
        <p:spPr>
          <a:prstGeom prst="rect">
            <a:avLst/>
          </a:prstGeom>
        </p:spPr>
        <p:txBody>
          <a:bodyPr/>
          <a:lstStyle/>
          <a:p>
            <a:pPr/>
            <a:r>
              <a:t>Lorem ipsum dolor sit amet, consectetur adipiscing elit, sed do eiusmod tempor incididunt ut labore.</a:t>
            </a:r>
          </a:p>
        </p:txBody>
      </p:sp>
    </p:spTree>
  </p:cSld>
  <p:clrMapOvr>
    <a:masterClrMapping/>
  </p:clrMapOvr>
  <p:transition xmlns:p14="http://schemas.microsoft.com/office/powerpoint/2010/main" spd="med" advClick="1"/>
</p:sld>
</file>

<file path=ppt/slides/slide3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275" name="Image" descr="Image"/>
          <p:cNvPicPr>
            <a:picLocks noChangeAspect="1"/>
          </p:cNvPicPr>
          <p:nvPr>
            <p:ph type="pic" idx="21"/>
          </p:nvPr>
        </p:nvPicPr>
        <p:blipFill>
          <a:blip r:embed="rId2">
            <a:extLst/>
          </a:blip>
          <a:srcRect l="0" t="0" r="0" b="0"/>
          <a:stretch>
            <a:fillRect/>
          </a:stretch>
        </p:blipFill>
        <p:spPr>
          <a:prstGeom prst="rect">
            <a:avLst/>
          </a:prstGeom>
        </p:spPr>
      </p:pic>
      <p:pic>
        <p:nvPicPr>
          <p:cNvPr id="3276" name="Ellipse 10" descr="Ellipse 10"/>
          <p:cNvPicPr>
            <a:picLocks noChangeAspect="1"/>
          </p:cNvPicPr>
          <p:nvPr>
            <p:ph type="pic" idx="22"/>
          </p:nvPr>
        </p:nvPicPr>
        <p:blipFill>
          <a:blip r:embed="rId3">
            <a:extLst/>
          </a:blip>
          <a:stretch>
            <a:fillRect/>
          </a:stretch>
        </p:blipFill>
        <p:spPr>
          <a:prstGeom prst="rect">
            <a:avLst/>
          </a:prstGeom>
        </p:spPr>
      </p:pic>
      <p:pic>
        <p:nvPicPr>
          <p:cNvPr id="3277" name="Ellipse 10" descr="Ellipse 10"/>
          <p:cNvPicPr>
            <a:picLocks noChangeAspect="1"/>
          </p:cNvPicPr>
          <p:nvPr>
            <p:ph type="pic" idx="23"/>
          </p:nvPr>
        </p:nvPicPr>
        <p:blipFill>
          <a:blip r:embed="rId4">
            <a:extLst/>
          </a:blip>
          <a:stretch>
            <a:fillRect/>
          </a:stretch>
        </p:blipFill>
        <p:spPr>
          <a:prstGeom prst="rect">
            <a:avLst/>
          </a:prstGeom>
        </p:spPr>
      </p:pic>
      <p:pic>
        <p:nvPicPr>
          <p:cNvPr id="3278" name="Ellipse 10" descr="Ellipse 10"/>
          <p:cNvPicPr>
            <a:picLocks noChangeAspect="1"/>
          </p:cNvPicPr>
          <p:nvPr>
            <p:ph type="pic" idx="24"/>
          </p:nvPr>
        </p:nvPicPr>
        <p:blipFill>
          <a:blip r:embed="rId5">
            <a:extLst/>
          </a:blip>
          <a:stretch>
            <a:fillRect/>
          </a:stretch>
        </p:blipFill>
        <p:spPr>
          <a:prstGeom prst="rect">
            <a:avLst/>
          </a:prstGeom>
        </p:spPr>
      </p:pic>
      <p:pic>
        <p:nvPicPr>
          <p:cNvPr id="3279" name="Ellipse 10" descr="Ellipse 10"/>
          <p:cNvPicPr>
            <a:picLocks noChangeAspect="1"/>
          </p:cNvPicPr>
          <p:nvPr>
            <p:ph type="pic" idx="25"/>
          </p:nvPr>
        </p:nvPicPr>
        <p:blipFill>
          <a:blip r:embed="rId6">
            <a:extLst/>
          </a:blip>
          <a:stretch>
            <a:fillRect/>
          </a:stretch>
        </p:blipFill>
        <p:spPr>
          <a:prstGeom prst="rect">
            <a:avLst/>
          </a:prstGeom>
        </p:spPr>
      </p:pic>
      <p:pic>
        <p:nvPicPr>
          <p:cNvPr id="3280" name="Ellipse 10" descr="Ellipse 10"/>
          <p:cNvPicPr>
            <a:picLocks noChangeAspect="1"/>
          </p:cNvPicPr>
          <p:nvPr>
            <p:ph type="pic" idx="26"/>
          </p:nvPr>
        </p:nvPicPr>
        <p:blipFill>
          <a:blip r:embed="rId7">
            <a:extLst/>
          </a:blip>
          <a:stretch>
            <a:fillRect/>
          </a:stretch>
        </p:blipFill>
        <p:spPr>
          <a:prstGeom prst="rect">
            <a:avLst/>
          </a:prstGeom>
        </p:spPr>
      </p:pic>
      <p:pic>
        <p:nvPicPr>
          <p:cNvPr id="3281" name="Ellipse 10" descr="Ellipse 10"/>
          <p:cNvPicPr>
            <a:picLocks noChangeAspect="1"/>
          </p:cNvPicPr>
          <p:nvPr>
            <p:ph type="pic" idx="27"/>
          </p:nvPr>
        </p:nvPicPr>
        <p:blipFill>
          <a:blip r:embed="rId8">
            <a:extLst/>
          </a:blip>
          <a:stretch>
            <a:fillRect/>
          </a:stretch>
        </p:blipFill>
        <p:spPr>
          <a:prstGeom prst="rect">
            <a:avLst/>
          </a:prstGeom>
        </p:spPr>
      </p:pic>
      <p:sp>
        <p:nvSpPr>
          <p:cNvPr id="3282" name="Title of your talk goes here"/>
          <p:cNvSpPr txBox="1"/>
          <p:nvPr>
            <p:ph type="body" idx="28"/>
          </p:nvPr>
        </p:nvSpPr>
        <p:spPr>
          <a:prstGeom prst="rect">
            <a:avLst/>
          </a:prstGeom>
        </p:spPr>
        <p:txBody>
          <a:bodyPr/>
          <a:lstStyle/>
          <a:p>
            <a:pPr/>
            <a:r>
              <a:t>Section Name</a:t>
            </a:r>
          </a:p>
        </p:txBody>
      </p:sp>
      <p:sp>
        <p:nvSpPr>
          <p:cNvPr id="3283" name="Name Surname Position"/>
          <p:cNvSpPr txBox="1"/>
          <p:nvPr>
            <p:ph type="body" idx="29"/>
          </p:nvPr>
        </p:nvSpPr>
        <p:spPr>
          <a:prstGeom prst="rect">
            <a:avLst/>
          </a:prstGeom>
        </p:spPr>
        <p:txBody>
          <a:bodyPr/>
          <a:lstStyle/>
          <a:p>
            <a:pPr/>
            <a:r>
              <a:t>Name Surname</a:t>
            </a:r>
          </a:p>
        </p:txBody>
      </p:sp>
      <p:sp>
        <p:nvSpPr>
          <p:cNvPr id="3284" name="Lorem ipsum dolor sit amet consectetur adipiscing elit sed do eiusmod tempor incididunt ut labore"/>
          <p:cNvSpPr txBox="1"/>
          <p:nvPr>
            <p:ph type="body" idx="30"/>
          </p:nvPr>
        </p:nvSpPr>
        <p:spPr>
          <a:prstGeom prst="rect">
            <a:avLst/>
          </a:prstGeom>
        </p:spPr>
        <p:txBody>
          <a:bodyPr/>
          <a:lstStyle/>
          <a:p>
            <a:pPr/>
            <a:r>
              <a:t>Lorem ipsum dolor sit amet, consectetur adipiscing elit, sed do eiusmod tempor incididunt ut labore.</a:t>
            </a:r>
          </a:p>
        </p:txBody>
      </p:sp>
      <p:sp>
        <p:nvSpPr>
          <p:cNvPr id="3285" name="Name Surname"/>
          <p:cNvSpPr txBox="1"/>
          <p:nvPr>
            <p:ph type="body" idx="31"/>
          </p:nvPr>
        </p:nvSpPr>
        <p:spPr>
          <a:prstGeom prst="rect">
            <a:avLst/>
          </a:prstGeom>
        </p:spPr>
        <p:txBody>
          <a:bodyPr/>
          <a:lstStyle/>
          <a:p>
            <a:pPr/>
            <a:r>
              <a:t>Name Surname</a:t>
            </a:r>
          </a:p>
        </p:txBody>
      </p:sp>
      <p:sp>
        <p:nvSpPr>
          <p:cNvPr id="3286" name="Lorem ipsum dolor sit amet consectetur adipiscing elit sed do eiusmod tempor incididunt ut labore"/>
          <p:cNvSpPr txBox="1"/>
          <p:nvPr>
            <p:ph type="body" idx="32"/>
          </p:nvPr>
        </p:nvSpPr>
        <p:spPr>
          <a:prstGeom prst="rect">
            <a:avLst/>
          </a:prstGeom>
        </p:spPr>
        <p:txBody>
          <a:bodyPr/>
          <a:lstStyle/>
          <a:p>
            <a:pPr/>
            <a:r>
              <a:t>Lorem ipsum dolor sit amet, consectetur adipiscing elit, sed do eiusmod tempor incididunt ut labore.</a:t>
            </a:r>
          </a:p>
        </p:txBody>
      </p:sp>
      <p:sp>
        <p:nvSpPr>
          <p:cNvPr id="3287" name="Name Surname"/>
          <p:cNvSpPr txBox="1"/>
          <p:nvPr>
            <p:ph type="body" idx="33"/>
          </p:nvPr>
        </p:nvSpPr>
        <p:spPr>
          <a:prstGeom prst="rect">
            <a:avLst/>
          </a:prstGeom>
        </p:spPr>
        <p:txBody>
          <a:bodyPr/>
          <a:lstStyle/>
          <a:p>
            <a:pPr/>
            <a:r>
              <a:t>Name Surname</a:t>
            </a:r>
          </a:p>
        </p:txBody>
      </p:sp>
      <p:sp>
        <p:nvSpPr>
          <p:cNvPr id="3288" name="Lorem ipsum dolor sit amet consectetur adipiscing elit sed do eiusmod tempor incididunt ut labore"/>
          <p:cNvSpPr txBox="1"/>
          <p:nvPr>
            <p:ph type="body" idx="34"/>
          </p:nvPr>
        </p:nvSpPr>
        <p:spPr>
          <a:prstGeom prst="rect">
            <a:avLst/>
          </a:prstGeom>
        </p:spPr>
        <p:txBody>
          <a:bodyPr/>
          <a:lstStyle/>
          <a:p>
            <a:pPr/>
            <a:r>
              <a:t>Lorem ipsum dolor sit amet, consectetur adipiscing elit, sed do eiusmod tempor incididunt ut labore.</a:t>
            </a:r>
          </a:p>
        </p:txBody>
      </p:sp>
      <p:sp>
        <p:nvSpPr>
          <p:cNvPr id="3289" name="Name Surname"/>
          <p:cNvSpPr txBox="1"/>
          <p:nvPr>
            <p:ph type="body" idx="35"/>
          </p:nvPr>
        </p:nvSpPr>
        <p:spPr>
          <a:prstGeom prst="rect">
            <a:avLst/>
          </a:prstGeom>
        </p:spPr>
        <p:txBody>
          <a:bodyPr/>
          <a:lstStyle/>
          <a:p>
            <a:pPr/>
            <a:r>
              <a:t>Name Surname</a:t>
            </a:r>
          </a:p>
        </p:txBody>
      </p:sp>
      <p:sp>
        <p:nvSpPr>
          <p:cNvPr id="3290" name="Lorem ipsum dolor sit amet consectetur adipiscing elit sed do eiusmod tempor incididunt ut labore"/>
          <p:cNvSpPr txBox="1"/>
          <p:nvPr>
            <p:ph type="body" idx="36"/>
          </p:nvPr>
        </p:nvSpPr>
        <p:spPr>
          <a:prstGeom prst="rect">
            <a:avLst/>
          </a:prstGeom>
        </p:spPr>
        <p:txBody>
          <a:bodyPr/>
          <a:lstStyle/>
          <a:p>
            <a:pPr/>
            <a:r>
              <a:t>Lorem ipsum dolor sit amet, consectetur adipiscing elit, sed do eiusmod tempor incididunt ut labore.</a:t>
            </a:r>
          </a:p>
        </p:txBody>
      </p:sp>
      <p:sp>
        <p:nvSpPr>
          <p:cNvPr id="3291" name="Name Surname"/>
          <p:cNvSpPr txBox="1"/>
          <p:nvPr>
            <p:ph type="body" idx="37"/>
          </p:nvPr>
        </p:nvSpPr>
        <p:spPr>
          <a:prstGeom prst="rect">
            <a:avLst/>
          </a:prstGeom>
        </p:spPr>
        <p:txBody>
          <a:bodyPr/>
          <a:lstStyle/>
          <a:p>
            <a:pPr/>
            <a:r>
              <a:t>Name Surname</a:t>
            </a:r>
          </a:p>
        </p:txBody>
      </p:sp>
      <p:sp>
        <p:nvSpPr>
          <p:cNvPr id="3292" name="Lorem ipsum dolor sit amet consectetur adipiscing elit sed do eiusmod tempor incididunt ut labore"/>
          <p:cNvSpPr txBox="1"/>
          <p:nvPr>
            <p:ph type="body" idx="38"/>
          </p:nvPr>
        </p:nvSpPr>
        <p:spPr>
          <a:prstGeom prst="rect">
            <a:avLst/>
          </a:prstGeom>
        </p:spPr>
        <p:txBody>
          <a:bodyPr/>
          <a:lstStyle/>
          <a:p>
            <a:pPr/>
            <a:r>
              <a:t>Lorem ipsum dolor sit amet, consectetur adipiscing elit, sed do eiusmod tempor incididunt ut labore.</a:t>
            </a:r>
          </a:p>
        </p:txBody>
      </p:sp>
      <p:sp>
        <p:nvSpPr>
          <p:cNvPr id="3293" name="Name Surname"/>
          <p:cNvSpPr txBox="1"/>
          <p:nvPr>
            <p:ph type="body" idx="39"/>
          </p:nvPr>
        </p:nvSpPr>
        <p:spPr>
          <a:prstGeom prst="rect">
            <a:avLst/>
          </a:prstGeom>
        </p:spPr>
        <p:txBody>
          <a:bodyPr/>
          <a:lstStyle/>
          <a:p>
            <a:pPr/>
            <a:r>
              <a:t>Name Surname</a:t>
            </a:r>
          </a:p>
        </p:txBody>
      </p:sp>
      <p:sp>
        <p:nvSpPr>
          <p:cNvPr id="3294" name="Lorem ipsum dolor sit amet consectetur adipiscing elit sed do eiusmod tempor incididunt ut labore"/>
          <p:cNvSpPr txBox="1"/>
          <p:nvPr>
            <p:ph type="body" idx="40"/>
          </p:nvPr>
        </p:nvSpPr>
        <p:spPr>
          <a:prstGeom prst="rect">
            <a:avLst/>
          </a:prstGeom>
        </p:spPr>
        <p:txBody>
          <a:bodyPr/>
          <a:lstStyle/>
          <a:p>
            <a:pPr/>
            <a:r>
              <a:t>Lorem ipsum dolor sit amet, consectetur adipiscing elit, sed do eiusmod tempor incididunt ut labore.</a:t>
            </a:r>
          </a:p>
        </p:txBody>
      </p:sp>
      <p:sp>
        <p:nvSpPr>
          <p:cNvPr id="3295" name="Name Surname"/>
          <p:cNvSpPr txBox="1"/>
          <p:nvPr>
            <p:ph type="body" idx="41"/>
          </p:nvPr>
        </p:nvSpPr>
        <p:spPr>
          <a:prstGeom prst="rect">
            <a:avLst/>
          </a:prstGeom>
        </p:spPr>
        <p:txBody>
          <a:bodyPr/>
          <a:lstStyle/>
          <a:p>
            <a:pPr/>
            <a:r>
              <a:t>Name Surname</a:t>
            </a:r>
          </a:p>
        </p:txBody>
      </p:sp>
      <p:sp>
        <p:nvSpPr>
          <p:cNvPr id="3296" name="Lorem ipsum dolor sit amet consectetur adipiscing elit sed do eiusmod tempor incididunt ut labore"/>
          <p:cNvSpPr txBox="1"/>
          <p:nvPr>
            <p:ph type="body" idx="42"/>
          </p:nvPr>
        </p:nvSpPr>
        <p:spPr>
          <a:prstGeom prst="rect">
            <a:avLst/>
          </a:prstGeom>
        </p:spPr>
        <p:txBody>
          <a:bodyPr/>
          <a:lstStyle/>
          <a:p>
            <a:pPr/>
            <a:r>
              <a:t>Lorem ipsum dolor sit amet, consectetur adipiscing elit, sed do eiusmod tempor incididunt ut labore.</a:t>
            </a:r>
          </a:p>
        </p:txBody>
      </p:sp>
    </p:spTree>
  </p:cSld>
  <p:clrMapOvr>
    <a:masterClrMapping/>
  </p:clrMapOvr>
  <p:transition xmlns:p14="http://schemas.microsoft.com/office/powerpoint/2010/main" spd="med" advClick="1"/>
</p:sld>
</file>

<file path=ppt/slides/slide3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298" name="Image" descr="Image"/>
          <p:cNvPicPr>
            <a:picLocks noChangeAspect="1"/>
          </p:cNvPicPr>
          <p:nvPr>
            <p:ph type="pic" idx="21"/>
          </p:nvPr>
        </p:nvPicPr>
        <p:blipFill>
          <a:blip r:embed="rId2">
            <a:extLst/>
          </a:blip>
          <a:srcRect l="0" t="0" r="0" b="0"/>
          <a:stretch>
            <a:fillRect/>
          </a:stretch>
        </p:blipFill>
        <p:spPr>
          <a:prstGeom prst="rect">
            <a:avLst/>
          </a:prstGeom>
        </p:spPr>
      </p:pic>
      <p:pic>
        <p:nvPicPr>
          <p:cNvPr id="3299" name="Ellipse 10" descr="Ellipse 10"/>
          <p:cNvPicPr>
            <a:picLocks noChangeAspect="1"/>
          </p:cNvPicPr>
          <p:nvPr>
            <p:ph type="pic" idx="22"/>
          </p:nvPr>
        </p:nvPicPr>
        <p:blipFill>
          <a:blip r:embed="rId3">
            <a:extLst/>
          </a:blip>
          <a:stretch>
            <a:fillRect/>
          </a:stretch>
        </p:blipFill>
        <p:spPr>
          <a:prstGeom prst="rect">
            <a:avLst/>
          </a:prstGeom>
        </p:spPr>
      </p:pic>
      <p:pic>
        <p:nvPicPr>
          <p:cNvPr id="3300" name="Ellipse 10" descr="Ellipse 10"/>
          <p:cNvPicPr>
            <a:picLocks noChangeAspect="1"/>
          </p:cNvPicPr>
          <p:nvPr>
            <p:ph type="pic" idx="23"/>
          </p:nvPr>
        </p:nvPicPr>
        <p:blipFill>
          <a:blip r:embed="rId4">
            <a:extLst/>
          </a:blip>
          <a:stretch>
            <a:fillRect/>
          </a:stretch>
        </p:blipFill>
        <p:spPr>
          <a:prstGeom prst="rect">
            <a:avLst/>
          </a:prstGeom>
        </p:spPr>
      </p:pic>
      <p:pic>
        <p:nvPicPr>
          <p:cNvPr id="3301" name="Ellipse 10" descr="Ellipse 10"/>
          <p:cNvPicPr>
            <a:picLocks noChangeAspect="1"/>
          </p:cNvPicPr>
          <p:nvPr>
            <p:ph type="pic" idx="24"/>
          </p:nvPr>
        </p:nvPicPr>
        <p:blipFill>
          <a:blip r:embed="rId5">
            <a:extLst/>
          </a:blip>
          <a:stretch>
            <a:fillRect/>
          </a:stretch>
        </p:blipFill>
        <p:spPr>
          <a:prstGeom prst="rect">
            <a:avLst/>
          </a:prstGeom>
        </p:spPr>
      </p:pic>
      <p:pic>
        <p:nvPicPr>
          <p:cNvPr id="3302" name="Ellipse 10" descr="Ellipse 10"/>
          <p:cNvPicPr>
            <a:picLocks noChangeAspect="1"/>
          </p:cNvPicPr>
          <p:nvPr>
            <p:ph type="pic" idx="25"/>
          </p:nvPr>
        </p:nvPicPr>
        <p:blipFill>
          <a:blip r:embed="rId6">
            <a:extLst/>
          </a:blip>
          <a:stretch>
            <a:fillRect/>
          </a:stretch>
        </p:blipFill>
        <p:spPr>
          <a:prstGeom prst="rect">
            <a:avLst/>
          </a:prstGeom>
        </p:spPr>
      </p:pic>
      <p:pic>
        <p:nvPicPr>
          <p:cNvPr id="3303" name="Ellipse 10" descr="Ellipse 10"/>
          <p:cNvPicPr>
            <a:picLocks noChangeAspect="1"/>
          </p:cNvPicPr>
          <p:nvPr>
            <p:ph type="pic" idx="26"/>
          </p:nvPr>
        </p:nvPicPr>
        <p:blipFill>
          <a:blip r:embed="rId7">
            <a:extLst/>
          </a:blip>
          <a:stretch>
            <a:fillRect/>
          </a:stretch>
        </p:blipFill>
        <p:spPr>
          <a:prstGeom prst="rect">
            <a:avLst/>
          </a:prstGeom>
        </p:spPr>
      </p:pic>
      <p:pic>
        <p:nvPicPr>
          <p:cNvPr id="3304" name="Ellipse 10" descr="Ellipse 10"/>
          <p:cNvPicPr>
            <a:picLocks noChangeAspect="1"/>
          </p:cNvPicPr>
          <p:nvPr>
            <p:ph type="pic" idx="27"/>
          </p:nvPr>
        </p:nvPicPr>
        <p:blipFill>
          <a:blip r:embed="rId8">
            <a:extLst/>
          </a:blip>
          <a:stretch>
            <a:fillRect/>
          </a:stretch>
        </p:blipFill>
        <p:spPr>
          <a:prstGeom prst="rect">
            <a:avLst/>
          </a:prstGeom>
        </p:spPr>
      </p:pic>
      <p:sp>
        <p:nvSpPr>
          <p:cNvPr id="3305" name="Title of your talk goes here"/>
          <p:cNvSpPr txBox="1"/>
          <p:nvPr>
            <p:ph type="body" idx="28"/>
          </p:nvPr>
        </p:nvSpPr>
        <p:spPr>
          <a:prstGeom prst="rect">
            <a:avLst/>
          </a:prstGeom>
        </p:spPr>
        <p:txBody>
          <a:bodyPr/>
          <a:lstStyle/>
          <a:p>
            <a:pPr/>
            <a:r>
              <a:t>Section Name</a:t>
            </a:r>
          </a:p>
        </p:txBody>
      </p:sp>
      <p:sp>
        <p:nvSpPr>
          <p:cNvPr id="3306" name="Name Surname Position"/>
          <p:cNvSpPr txBox="1"/>
          <p:nvPr>
            <p:ph type="body" idx="29"/>
          </p:nvPr>
        </p:nvSpPr>
        <p:spPr>
          <a:prstGeom prst="rect">
            <a:avLst/>
          </a:prstGeom>
        </p:spPr>
        <p:txBody>
          <a:bodyPr/>
          <a:lstStyle/>
          <a:p>
            <a:pPr/>
            <a:r>
              <a:t>Name Surname</a:t>
            </a:r>
          </a:p>
        </p:txBody>
      </p:sp>
      <p:sp>
        <p:nvSpPr>
          <p:cNvPr id="3307" name="Lorem ipsum dolor sit amet consectetur adipiscing elit sed do eiusmod tempor incididunt ut labore"/>
          <p:cNvSpPr txBox="1"/>
          <p:nvPr>
            <p:ph type="body" idx="30"/>
          </p:nvPr>
        </p:nvSpPr>
        <p:spPr>
          <a:prstGeom prst="rect">
            <a:avLst/>
          </a:prstGeom>
        </p:spPr>
        <p:txBody>
          <a:bodyPr/>
          <a:lstStyle/>
          <a:p>
            <a:pPr/>
            <a:r>
              <a:t>Lorem ipsum dolor sit amet, consectetur adipiscing elit, sed do eiusmod tempor incididunt ut labore.</a:t>
            </a:r>
          </a:p>
        </p:txBody>
      </p:sp>
      <p:sp>
        <p:nvSpPr>
          <p:cNvPr id="3308" name="Name Surname"/>
          <p:cNvSpPr txBox="1"/>
          <p:nvPr>
            <p:ph type="body" idx="31"/>
          </p:nvPr>
        </p:nvSpPr>
        <p:spPr>
          <a:prstGeom prst="rect">
            <a:avLst/>
          </a:prstGeom>
        </p:spPr>
        <p:txBody>
          <a:bodyPr/>
          <a:lstStyle/>
          <a:p>
            <a:pPr/>
            <a:r>
              <a:t>Name Surname</a:t>
            </a:r>
          </a:p>
        </p:txBody>
      </p:sp>
      <p:sp>
        <p:nvSpPr>
          <p:cNvPr id="3309" name="Lorem ipsum dolor sit amet consectetur adipiscing elit sed do eiusmod tempor incididunt ut labore"/>
          <p:cNvSpPr txBox="1"/>
          <p:nvPr>
            <p:ph type="body" idx="32"/>
          </p:nvPr>
        </p:nvSpPr>
        <p:spPr>
          <a:prstGeom prst="rect">
            <a:avLst/>
          </a:prstGeom>
        </p:spPr>
        <p:txBody>
          <a:bodyPr/>
          <a:lstStyle/>
          <a:p>
            <a:pPr/>
            <a:r>
              <a:t>Lorem ipsum dolor sit amet, consectetur adipiscing elit, sed do eiusmod tempor incididunt ut labore.</a:t>
            </a:r>
          </a:p>
        </p:txBody>
      </p:sp>
      <p:sp>
        <p:nvSpPr>
          <p:cNvPr id="3310" name="Name Surname"/>
          <p:cNvSpPr txBox="1"/>
          <p:nvPr>
            <p:ph type="body" idx="33"/>
          </p:nvPr>
        </p:nvSpPr>
        <p:spPr>
          <a:prstGeom prst="rect">
            <a:avLst/>
          </a:prstGeom>
        </p:spPr>
        <p:txBody>
          <a:bodyPr/>
          <a:lstStyle/>
          <a:p>
            <a:pPr/>
            <a:r>
              <a:t>Name Surname</a:t>
            </a:r>
          </a:p>
        </p:txBody>
      </p:sp>
      <p:sp>
        <p:nvSpPr>
          <p:cNvPr id="3311" name="Lorem ipsum dolor sit amet consectetur adipiscing elit sed do eiusmod tempor incididunt ut labore"/>
          <p:cNvSpPr txBox="1"/>
          <p:nvPr>
            <p:ph type="body" idx="34"/>
          </p:nvPr>
        </p:nvSpPr>
        <p:spPr>
          <a:prstGeom prst="rect">
            <a:avLst/>
          </a:prstGeom>
        </p:spPr>
        <p:txBody>
          <a:bodyPr/>
          <a:lstStyle/>
          <a:p>
            <a:pPr/>
            <a:r>
              <a:t>Lorem ipsum dolor sit amet, consectetur adipiscing elit, sed do eiusmod tempor incididunt ut labore.</a:t>
            </a:r>
          </a:p>
        </p:txBody>
      </p:sp>
      <p:sp>
        <p:nvSpPr>
          <p:cNvPr id="3312" name="Name Surname"/>
          <p:cNvSpPr txBox="1"/>
          <p:nvPr>
            <p:ph type="body" idx="35"/>
          </p:nvPr>
        </p:nvSpPr>
        <p:spPr>
          <a:prstGeom prst="rect">
            <a:avLst/>
          </a:prstGeom>
        </p:spPr>
        <p:txBody>
          <a:bodyPr/>
          <a:lstStyle/>
          <a:p>
            <a:pPr/>
            <a:r>
              <a:t>Name Surname</a:t>
            </a:r>
          </a:p>
        </p:txBody>
      </p:sp>
      <p:sp>
        <p:nvSpPr>
          <p:cNvPr id="3313" name="Lorem ipsum dolor sit amet consectetur adipiscing elit sed do eiusmod tempor incididunt ut labore"/>
          <p:cNvSpPr txBox="1"/>
          <p:nvPr>
            <p:ph type="body" idx="36"/>
          </p:nvPr>
        </p:nvSpPr>
        <p:spPr>
          <a:prstGeom prst="rect">
            <a:avLst/>
          </a:prstGeom>
        </p:spPr>
        <p:txBody>
          <a:bodyPr/>
          <a:lstStyle/>
          <a:p>
            <a:pPr/>
            <a:r>
              <a:t>Lorem ipsum dolor sit amet, consectetur adipiscing elit, sed do eiusmod tempor incididunt ut labore.</a:t>
            </a:r>
          </a:p>
        </p:txBody>
      </p:sp>
      <p:sp>
        <p:nvSpPr>
          <p:cNvPr id="3314" name="Name Surname"/>
          <p:cNvSpPr txBox="1"/>
          <p:nvPr>
            <p:ph type="body" idx="37"/>
          </p:nvPr>
        </p:nvSpPr>
        <p:spPr>
          <a:prstGeom prst="rect">
            <a:avLst/>
          </a:prstGeom>
        </p:spPr>
        <p:txBody>
          <a:bodyPr/>
          <a:lstStyle/>
          <a:p>
            <a:pPr/>
            <a:r>
              <a:t>Name Surname</a:t>
            </a:r>
          </a:p>
        </p:txBody>
      </p:sp>
      <p:sp>
        <p:nvSpPr>
          <p:cNvPr id="3315" name="Lorem ipsum dolor sit amet consectetur adipiscing elit sed do eiusmod tempor incididunt ut labore"/>
          <p:cNvSpPr txBox="1"/>
          <p:nvPr>
            <p:ph type="body" idx="38"/>
          </p:nvPr>
        </p:nvSpPr>
        <p:spPr>
          <a:prstGeom prst="rect">
            <a:avLst/>
          </a:prstGeom>
        </p:spPr>
        <p:txBody>
          <a:bodyPr/>
          <a:lstStyle/>
          <a:p>
            <a:pPr/>
            <a:r>
              <a:t>Lorem ipsum dolor sit amet, consectetur adipiscing elit, sed do eiusmod tempor incididunt ut labore.</a:t>
            </a:r>
          </a:p>
        </p:txBody>
      </p:sp>
      <p:sp>
        <p:nvSpPr>
          <p:cNvPr id="3316" name="Name Surname"/>
          <p:cNvSpPr txBox="1"/>
          <p:nvPr>
            <p:ph type="body" idx="39"/>
          </p:nvPr>
        </p:nvSpPr>
        <p:spPr>
          <a:prstGeom prst="rect">
            <a:avLst/>
          </a:prstGeom>
        </p:spPr>
        <p:txBody>
          <a:bodyPr/>
          <a:lstStyle/>
          <a:p>
            <a:pPr/>
            <a:r>
              <a:t>Name Surname</a:t>
            </a:r>
          </a:p>
        </p:txBody>
      </p:sp>
      <p:sp>
        <p:nvSpPr>
          <p:cNvPr id="3317" name="Lorem ipsum dolor sit amet consectetur adipiscing elit sed do eiusmod tempor incididunt ut labore"/>
          <p:cNvSpPr txBox="1"/>
          <p:nvPr>
            <p:ph type="body" idx="40"/>
          </p:nvPr>
        </p:nvSpPr>
        <p:spPr>
          <a:prstGeom prst="rect">
            <a:avLst/>
          </a:prstGeom>
        </p:spPr>
        <p:txBody>
          <a:bodyPr/>
          <a:lstStyle/>
          <a:p>
            <a:pPr/>
            <a:r>
              <a:t>Lorem ipsum dolor sit amet, consectetur adipiscing elit, sed do eiusmod tempor incididunt ut labore.</a:t>
            </a:r>
          </a:p>
        </p:txBody>
      </p:sp>
      <p:sp>
        <p:nvSpPr>
          <p:cNvPr id="3318" name="Name Surname"/>
          <p:cNvSpPr txBox="1"/>
          <p:nvPr>
            <p:ph type="body" idx="41"/>
          </p:nvPr>
        </p:nvSpPr>
        <p:spPr>
          <a:prstGeom prst="rect">
            <a:avLst/>
          </a:prstGeom>
        </p:spPr>
        <p:txBody>
          <a:bodyPr/>
          <a:lstStyle/>
          <a:p>
            <a:pPr/>
            <a:r>
              <a:t>Name Surname</a:t>
            </a:r>
          </a:p>
        </p:txBody>
      </p:sp>
      <p:sp>
        <p:nvSpPr>
          <p:cNvPr id="3319" name="Lorem ipsum dolor sit amet consectetur adipiscing elit sed do eiusmod tempor incididunt ut labore"/>
          <p:cNvSpPr txBox="1"/>
          <p:nvPr>
            <p:ph type="body" idx="42"/>
          </p:nvPr>
        </p:nvSpPr>
        <p:spPr>
          <a:prstGeom prst="rect">
            <a:avLst/>
          </a:prstGeom>
        </p:spPr>
        <p:txBody>
          <a:bodyPr/>
          <a:lstStyle/>
          <a:p>
            <a:pPr/>
            <a:r>
              <a:t>Lorem ipsum dolor sit amet, consectetur adipiscing elit, sed do eiusmod tempor incididunt ut labore.</a:t>
            </a:r>
          </a:p>
        </p:txBody>
      </p:sp>
      <p:sp>
        <p:nvSpPr>
          <p:cNvPr id="3320" name="Name Surname"/>
          <p:cNvSpPr txBox="1"/>
          <p:nvPr>
            <p:ph type="body" idx="43"/>
          </p:nvPr>
        </p:nvSpPr>
        <p:spPr>
          <a:prstGeom prst="rect">
            <a:avLst/>
          </a:prstGeom>
        </p:spPr>
        <p:txBody>
          <a:bodyPr/>
          <a:lstStyle/>
          <a:p>
            <a:pPr/>
            <a:r>
              <a:t>Name Surname</a:t>
            </a:r>
          </a:p>
        </p:txBody>
      </p:sp>
      <p:sp>
        <p:nvSpPr>
          <p:cNvPr id="3321" name="Lorem ipsum dolor sit amet consectetur adipiscing elit sed do eiusmod tempor incididunt ut labore"/>
          <p:cNvSpPr txBox="1"/>
          <p:nvPr>
            <p:ph type="body" idx="44"/>
          </p:nvPr>
        </p:nvSpPr>
        <p:spPr>
          <a:prstGeom prst="rect">
            <a:avLst/>
          </a:prstGeom>
        </p:spPr>
        <p:txBody>
          <a:bodyPr/>
          <a:lstStyle/>
          <a:p>
            <a:pPr/>
            <a:r>
              <a:t>Lorem ipsum dolor sit amet, consectetur adipiscing elit, sed do eiusmod tempor incididunt ut labore.</a:t>
            </a:r>
          </a:p>
        </p:txBody>
      </p:sp>
      <p:pic>
        <p:nvPicPr>
          <p:cNvPr id="3322" name="Ellipse 10" descr="Ellipse 10"/>
          <p:cNvPicPr>
            <a:picLocks noChangeAspect="1"/>
          </p:cNvPicPr>
          <p:nvPr>
            <p:ph type="pic" idx="45"/>
          </p:nvPr>
        </p:nvPicPr>
        <p:blipFill>
          <a:blip r:embed="rId8">
            <a:extLst/>
          </a:blip>
          <a:stretch>
            <a:fillRect/>
          </a:stretch>
        </p:blipFill>
        <p:spPr>
          <a:prstGeom prst="rect">
            <a:avLst/>
          </a:prstGeom>
        </p:spPr>
      </p:pic>
    </p:spTree>
  </p:cSld>
  <p:clrMapOvr>
    <a:masterClrMapping/>
  </p:clrMapOvr>
  <p:transition xmlns:p14="http://schemas.microsoft.com/office/powerpoint/2010/main" spd="med" advClick="1"/>
</p:sld>
</file>

<file path=ppt/slides/slide3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24" name="Title of your talk goes here"/>
          <p:cNvSpPr txBox="1"/>
          <p:nvPr>
            <p:ph type="body" idx="21"/>
          </p:nvPr>
        </p:nvSpPr>
        <p:spPr>
          <a:prstGeom prst="rect">
            <a:avLst/>
          </a:prstGeom>
        </p:spPr>
        <p:txBody>
          <a:bodyPr/>
          <a:lstStyle/>
          <a:p>
            <a:pPr/>
            <a:r>
              <a:t>Statement</a:t>
            </a:r>
          </a:p>
        </p:txBody>
      </p:sp>
      <p:sp>
        <p:nvSpPr>
          <p:cNvPr id="3325" name="Name Surname Position"/>
          <p:cNvSpPr txBox="1"/>
          <p:nvPr>
            <p:ph type="body" idx="22"/>
          </p:nvPr>
        </p:nvSpPr>
        <p:spPr>
          <a:prstGeom prst="rect">
            <a:avLst/>
          </a:prstGeom>
        </p:spPr>
        <p:txBody>
          <a:bodyPr/>
          <a:lstStyle/>
          <a:p>
            <a:pPr/>
            <a:r>
              <a:t>A statement is a concise sentence that outlines the purpose, goals, and values of your presentation.</a:t>
            </a:r>
          </a:p>
        </p:txBody>
      </p:sp>
    </p:spTree>
  </p:cSld>
  <p:clrMapOvr>
    <a:masterClrMapping/>
  </p:clrMapOvr>
  <p:transition xmlns:p14="http://schemas.microsoft.com/office/powerpoint/2010/main" spd="med" advClick="1"/>
</p:sld>
</file>

<file path=ppt/slides/slide3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27" name="Title of your talk goes here"/>
          <p:cNvSpPr txBox="1"/>
          <p:nvPr>
            <p:ph type="body" idx="21"/>
          </p:nvPr>
        </p:nvSpPr>
        <p:spPr>
          <a:prstGeom prst="rect">
            <a:avLst/>
          </a:prstGeom>
        </p:spPr>
        <p:txBody>
          <a:bodyPr/>
          <a:lstStyle/>
          <a:p>
            <a:pPr/>
            <a:r>
              <a:t>Statement</a:t>
            </a:r>
          </a:p>
        </p:txBody>
      </p:sp>
      <p:sp>
        <p:nvSpPr>
          <p:cNvPr id="3328" name="Name Surname Position"/>
          <p:cNvSpPr txBox="1"/>
          <p:nvPr>
            <p:ph type="body" idx="22"/>
          </p:nvPr>
        </p:nvSpPr>
        <p:spPr>
          <a:prstGeom prst="rect">
            <a:avLst/>
          </a:prstGeom>
        </p:spPr>
        <p:txBody>
          <a:bodyPr/>
          <a:lstStyle/>
          <a:p>
            <a:pPr/>
            <a:r>
              <a:t>A statement is a concise sentence that outlines the purpose, goals, and values of your presentation.</a:t>
            </a:r>
          </a:p>
        </p:txBody>
      </p:sp>
    </p:spTree>
  </p:cSld>
  <p:clrMapOvr>
    <a:masterClrMapping/>
  </p:clrMapOvr>
  <p:transition xmlns:p14="http://schemas.microsoft.com/office/powerpoint/2010/main" spd="med" advClick="1"/>
</p:sld>
</file>

<file path=ppt/slides/slide3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330" name="Image" descr="Image"/>
          <p:cNvPicPr>
            <a:picLocks noChangeAspect="1"/>
          </p:cNvPicPr>
          <p:nvPr>
            <p:ph type="pic" idx="21"/>
          </p:nvPr>
        </p:nvPicPr>
        <p:blipFill>
          <a:blip r:embed="rId2">
            <a:extLst/>
          </a:blip>
          <a:stretch>
            <a:fillRect/>
          </a:stretch>
        </p:blipFill>
        <p:spPr>
          <a:xfrm>
            <a:off x="12573000" y="-1"/>
            <a:ext cx="10913734" cy="12702062"/>
          </a:xfrm>
          <a:prstGeom prst="rect">
            <a:avLst/>
          </a:prstGeom>
        </p:spPr>
      </p:pic>
      <p:sp>
        <p:nvSpPr>
          <p:cNvPr id="3331" name="Title of your talk goes here"/>
          <p:cNvSpPr txBox="1"/>
          <p:nvPr>
            <p:ph type="body" idx="22"/>
          </p:nvPr>
        </p:nvSpPr>
        <p:spPr>
          <a:prstGeom prst="rect">
            <a:avLst/>
          </a:prstGeom>
        </p:spPr>
        <p:txBody>
          <a:bodyPr/>
          <a:lstStyle/>
          <a:p>
            <a:pPr/>
            <a:r>
              <a:t>Section Name</a:t>
            </a:r>
          </a:p>
        </p:txBody>
      </p:sp>
      <p:sp>
        <p:nvSpPr>
          <p:cNvPr id="3332" name="Name Surname Position"/>
          <p:cNvSpPr txBox="1"/>
          <p:nvPr>
            <p:ph type="body" idx="23"/>
          </p:nvPr>
        </p:nvSpPr>
        <p:spPr>
          <a:prstGeom prst="rect">
            <a:avLst/>
          </a:prstGeom>
        </p:spPr>
        <p:txBody>
          <a:bodyPr/>
          <a:lstStyle/>
          <a:p>
            <a:pPr/>
            <a:r>
              <a:t>Primary title text will go here highlighting your key point.</a:t>
            </a:r>
          </a:p>
        </p:txBody>
      </p:sp>
      <p:sp>
        <p:nvSpPr>
          <p:cNvPr id="3333" name="Lorem ipsum dolor sit amet consectetur Senectus aliquet aenean risus quis Neque viverra amet leo nisl Morbi habitant cras ornare gravida sed arcu tempor elementum nibh sem"/>
          <p:cNvSpPr txBox="1"/>
          <p:nvPr>
            <p:ph type="body" idx="24"/>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Tree>
  </p:cSld>
  <p:clrMapOvr>
    <a:masterClrMapping/>
  </p:clrMapOvr>
  <p:transition xmlns:p14="http://schemas.microsoft.com/office/powerpoint/2010/main" spd="med" advClick="1"/>
</p:sld>
</file>

<file path=ppt/slides/slide3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335" name="Image" descr="Image"/>
          <p:cNvPicPr>
            <a:picLocks noChangeAspect="1"/>
          </p:cNvPicPr>
          <p:nvPr>
            <p:ph type="pic" idx="21"/>
          </p:nvPr>
        </p:nvPicPr>
        <p:blipFill>
          <a:blip r:embed="rId2">
            <a:extLst/>
          </a:blip>
          <a:srcRect l="0" t="0" r="0" b="0"/>
          <a:stretch>
            <a:fillRect/>
          </a:stretch>
        </p:blipFill>
        <p:spPr>
          <a:prstGeom prst="rect">
            <a:avLst/>
          </a:prstGeom>
        </p:spPr>
      </p:pic>
      <p:sp>
        <p:nvSpPr>
          <p:cNvPr id="3336" name="Title of your talk goes here"/>
          <p:cNvSpPr txBox="1"/>
          <p:nvPr>
            <p:ph type="body" idx="22"/>
          </p:nvPr>
        </p:nvSpPr>
        <p:spPr>
          <a:prstGeom prst="rect">
            <a:avLst/>
          </a:prstGeom>
        </p:spPr>
        <p:txBody>
          <a:bodyPr/>
          <a:lstStyle/>
          <a:p>
            <a:pPr/>
            <a:r>
              <a:t>Section Name</a:t>
            </a:r>
          </a:p>
        </p:txBody>
      </p:sp>
      <p:sp>
        <p:nvSpPr>
          <p:cNvPr id="3337" name="Name Surname Position"/>
          <p:cNvSpPr txBox="1"/>
          <p:nvPr>
            <p:ph type="body" idx="23"/>
          </p:nvPr>
        </p:nvSpPr>
        <p:spPr>
          <a:prstGeom prst="rect">
            <a:avLst/>
          </a:prstGeom>
        </p:spPr>
        <p:txBody>
          <a:bodyPr/>
          <a:lstStyle/>
          <a:p>
            <a:pPr/>
            <a:r>
              <a:t>Short title, big image.</a:t>
            </a:r>
          </a:p>
        </p:txBody>
      </p:sp>
      <p:sp>
        <p:nvSpPr>
          <p:cNvPr id="3338" name="Lorem ipsum dolor sit amet consectetur Senectus aliquet aenean risus quis Neque viverra amet leo nisl Morbi habitant cras ornare gravida sed arcu tempor elementum nibh sem"/>
          <p:cNvSpPr txBox="1"/>
          <p:nvPr>
            <p:ph type="body" idx="24"/>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Tree>
  </p:cSld>
  <p:clrMapOvr>
    <a:masterClrMapping/>
  </p:clrMapOvr>
  <p:transition xmlns:p14="http://schemas.microsoft.com/office/powerpoint/2010/main" spd="med" advClick="1"/>
</p:sld>
</file>

<file path=ppt/slides/slide3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340" name="Image" descr="Image"/>
          <p:cNvPicPr>
            <a:picLocks noChangeAspect="1"/>
          </p:cNvPicPr>
          <p:nvPr>
            <p:ph type="pic" idx="21"/>
          </p:nvPr>
        </p:nvPicPr>
        <p:blipFill>
          <a:blip r:embed="rId2">
            <a:extLst/>
          </a:blip>
          <a:srcRect l="0" t="0" r="0" b="0"/>
          <a:stretch>
            <a:fillRect/>
          </a:stretch>
        </p:blipFill>
        <p:spPr>
          <a:prstGeom prst="rect">
            <a:avLst/>
          </a:prstGeom>
        </p:spPr>
      </p:pic>
      <p:pic>
        <p:nvPicPr>
          <p:cNvPr id="3341" name="Image" descr="Image"/>
          <p:cNvPicPr>
            <a:picLocks noChangeAspect="1"/>
          </p:cNvPicPr>
          <p:nvPr>
            <p:ph type="pic" idx="22"/>
          </p:nvPr>
        </p:nvPicPr>
        <p:blipFill>
          <a:blip r:embed="rId3">
            <a:extLst/>
          </a:blip>
          <a:stretch>
            <a:fillRect/>
          </a:stretch>
        </p:blipFill>
        <p:spPr>
          <a:prstGeom prst="rect">
            <a:avLst/>
          </a:prstGeom>
        </p:spPr>
      </p:pic>
      <p:sp>
        <p:nvSpPr>
          <p:cNvPr id="3342" name="Title of your talk goes here"/>
          <p:cNvSpPr txBox="1"/>
          <p:nvPr>
            <p:ph type="body" idx="23"/>
          </p:nvPr>
        </p:nvSpPr>
        <p:spPr>
          <a:prstGeom prst="rect">
            <a:avLst/>
          </a:prstGeom>
        </p:spPr>
        <p:txBody>
          <a:bodyPr/>
          <a:lstStyle/>
          <a:p>
            <a:pPr/>
            <a:r>
              <a:t>Section Name</a:t>
            </a:r>
          </a:p>
        </p:txBody>
      </p:sp>
      <p:sp>
        <p:nvSpPr>
          <p:cNvPr id="3343" name="Name Surname Position"/>
          <p:cNvSpPr txBox="1"/>
          <p:nvPr>
            <p:ph type="body" idx="24"/>
          </p:nvPr>
        </p:nvSpPr>
        <p:spPr>
          <a:prstGeom prst="rect">
            <a:avLst/>
          </a:prstGeom>
        </p:spPr>
        <p:txBody>
          <a:bodyPr/>
          <a:lstStyle/>
          <a:p>
            <a:pPr/>
            <a:r>
              <a:t>Primary title text will go here highlighting your key point.</a:t>
            </a:r>
          </a:p>
        </p:txBody>
      </p:sp>
      <p:sp>
        <p:nvSpPr>
          <p:cNvPr id="3344" name="Lorem ipsum dolor sit amet consectetur Senectus aliquet aenean risus quis Neque viverra amet leo nisl Morbi habitant cras ornare gravida sed arcu tempor elementum nibh sem"/>
          <p:cNvSpPr txBox="1"/>
          <p:nvPr>
            <p:ph type="body" idx="25"/>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Tree>
  </p:cSld>
  <p:clrMapOvr>
    <a:masterClrMapping/>
  </p:clrMapOvr>
  <p:transition xmlns:p14="http://schemas.microsoft.com/office/powerpoint/2010/main" spd="med" advClick="1"/>
</p:sld>
</file>

<file path=ppt/slides/slide3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346" name="Image" descr="Image"/>
          <p:cNvPicPr>
            <a:picLocks noChangeAspect="1"/>
          </p:cNvPicPr>
          <p:nvPr>
            <p:ph type="pic" idx="21"/>
          </p:nvPr>
        </p:nvPicPr>
        <p:blipFill>
          <a:blip r:embed="rId2">
            <a:extLst/>
          </a:blip>
          <a:stretch>
            <a:fillRect/>
          </a:stretch>
        </p:blipFill>
        <p:spPr>
          <a:prstGeom prst="rect">
            <a:avLst/>
          </a:prstGeom>
        </p:spPr>
      </p:pic>
      <p:pic>
        <p:nvPicPr>
          <p:cNvPr id="3347" name="Image" descr="Image"/>
          <p:cNvPicPr>
            <a:picLocks noChangeAspect="1"/>
          </p:cNvPicPr>
          <p:nvPr>
            <p:ph type="pic" idx="22"/>
          </p:nvPr>
        </p:nvPicPr>
        <p:blipFill>
          <a:blip r:embed="rId3">
            <a:extLst/>
          </a:blip>
          <a:stretch>
            <a:fillRect/>
          </a:stretch>
        </p:blipFill>
        <p:spPr>
          <a:prstGeom prst="rect">
            <a:avLst/>
          </a:prstGeom>
        </p:spPr>
      </p:pic>
      <p:pic>
        <p:nvPicPr>
          <p:cNvPr id="3348" name="Image" descr="Image"/>
          <p:cNvPicPr>
            <a:picLocks noChangeAspect="1"/>
          </p:cNvPicPr>
          <p:nvPr>
            <p:ph type="pic" idx="23"/>
          </p:nvPr>
        </p:nvPicPr>
        <p:blipFill>
          <a:blip r:embed="rId4">
            <a:extLst/>
          </a:blip>
          <a:srcRect l="0" t="0" r="0" b="0"/>
          <a:stretch>
            <a:fillRect/>
          </a:stretch>
        </p:blipFill>
        <p:spPr>
          <a:prstGeom prst="rect">
            <a:avLst/>
          </a:prstGeom>
        </p:spPr>
      </p:pic>
      <p:pic>
        <p:nvPicPr>
          <p:cNvPr id="3349" name="Image" descr="Image"/>
          <p:cNvPicPr>
            <a:picLocks noChangeAspect="1"/>
          </p:cNvPicPr>
          <p:nvPr>
            <p:ph type="pic" idx="24"/>
          </p:nvPr>
        </p:nvPicPr>
        <p:blipFill>
          <a:blip r:embed="rId5">
            <a:extLst/>
          </a:blip>
          <a:stretch>
            <a:fillRect/>
          </a:stretch>
        </p:blipFill>
        <p:spPr>
          <a:prstGeom prst="rect">
            <a:avLst/>
          </a:prstGeom>
        </p:spPr>
      </p:pic>
      <p:sp>
        <p:nvSpPr>
          <p:cNvPr id="3350" name="Title of your talk goes here"/>
          <p:cNvSpPr txBox="1"/>
          <p:nvPr>
            <p:ph type="body" idx="25"/>
          </p:nvPr>
        </p:nvSpPr>
        <p:spPr>
          <a:prstGeom prst="rect">
            <a:avLst/>
          </a:prstGeom>
        </p:spPr>
        <p:txBody>
          <a:bodyPr/>
          <a:lstStyle/>
          <a:p>
            <a:pPr/>
            <a:r>
              <a:t>Section Name</a:t>
            </a:r>
          </a:p>
        </p:txBody>
      </p:sp>
      <p:sp>
        <p:nvSpPr>
          <p:cNvPr id="3351" name="Name Surname Position"/>
          <p:cNvSpPr txBox="1"/>
          <p:nvPr>
            <p:ph type="body" idx="26"/>
          </p:nvPr>
        </p:nvSpPr>
        <p:spPr>
          <a:prstGeom prst="rect">
            <a:avLst/>
          </a:prstGeom>
        </p:spPr>
        <p:txBody>
          <a:bodyPr/>
          <a:lstStyle/>
          <a:p>
            <a:pPr/>
            <a:r>
              <a:t>Primary title text will go here highlighting your key point.</a:t>
            </a:r>
          </a:p>
        </p:txBody>
      </p:sp>
      <p:sp>
        <p:nvSpPr>
          <p:cNvPr id="3352" name="Lorem ipsum dolor sit amet consectetur Senectus aliquet aenean risus quis Neque viverra amet leo nisl Morbi habitant cras ornare gravida sed arcu tempor elementum nibh sem"/>
          <p:cNvSpPr txBox="1"/>
          <p:nvPr>
            <p:ph type="body" idx="27"/>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Tree>
  </p:cSld>
  <p:clrMapOvr>
    <a:masterClrMapping/>
  </p:clrMapOvr>
  <p:transition xmlns:p14="http://schemas.microsoft.com/office/powerpoint/2010/main" spd="med" advClick="1"/>
</p:sld>
</file>

<file path=ppt/slides/slide3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354" name="Image" descr="Image"/>
          <p:cNvPicPr>
            <a:picLocks noChangeAspect="1"/>
          </p:cNvPicPr>
          <p:nvPr>
            <p:ph type="pic" idx="21"/>
          </p:nvPr>
        </p:nvPicPr>
        <p:blipFill>
          <a:blip r:embed="rId2">
            <a:extLst/>
          </a:blip>
          <a:stretch>
            <a:fillRect/>
          </a:stretch>
        </p:blipFill>
        <p:spPr>
          <a:xfrm>
            <a:off x="12573000" y="-1"/>
            <a:ext cx="10913734" cy="12702062"/>
          </a:xfrm>
          <a:prstGeom prst="rect">
            <a:avLst/>
          </a:prstGeom>
        </p:spPr>
      </p:pic>
      <p:sp>
        <p:nvSpPr>
          <p:cNvPr id="3355" name="Title of your talk goes here"/>
          <p:cNvSpPr txBox="1"/>
          <p:nvPr>
            <p:ph type="body" idx="22"/>
          </p:nvPr>
        </p:nvSpPr>
        <p:spPr>
          <a:prstGeom prst="rect">
            <a:avLst/>
          </a:prstGeom>
        </p:spPr>
        <p:txBody>
          <a:bodyPr/>
          <a:lstStyle/>
          <a:p>
            <a:pPr/>
            <a:r>
              <a:t>Section Name</a:t>
            </a:r>
          </a:p>
        </p:txBody>
      </p:sp>
      <p:sp>
        <p:nvSpPr>
          <p:cNvPr id="3356" name="Name Surname Position"/>
          <p:cNvSpPr txBox="1"/>
          <p:nvPr>
            <p:ph type="body" idx="23"/>
          </p:nvPr>
        </p:nvSpPr>
        <p:spPr>
          <a:prstGeom prst="rect">
            <a:avLst/>
          </a:prstGeom>
        </p:spPr>
        <p:txBody>
          <a:bodyPr/>
          <a:lstStyle/>
          <a:p>
            <a:pPr/>
            <a:r>
              <a:t>Short title text here.</a:t>
            </a:r>
          </a:p>
        </p:txBody>
      </p:sp>
      <p:sp>
        <p:nvSpPr>
          <p:cNvPr id="3357" name="name_15M"/>
          <p:cNvSpPr txBox="1"/>
          <p:nvPr>
            <p:ph type="body" idx="24"/>
          </p:nvPr>
        </p:nvSpPr>
        <p:spPr>
          <a:prstGeom prst="rect">
            <a:avLst/>
          </a:prstGeom>
        </p:spPr>
        <p:txBody>
          <a:bodyPr/>
          <a:lstStyle/>
          <a:p>
            <a:pPr/>
            <a:r>
              <a:t>$15M</a:t>
            </a:r>
          </a:p>
        </p:txBody>
      </p:sp>
      <p:sp>
        <p:nvSpPr>
          <p:cNvPr id="3358" name="Lorem ipsum"/>
          <p:cNvSpPr txBox="1"/>
          <p:nvPr>
            <p:ph type="body" idx="25"/>
          </p:nvPr>
        </p:nvSpPr>
        <p:spPr>
          <a:prstGeom prst="rect">
            <a:avLst/>
          </a:prstGeom>
        </p:spPr>
        <p:txBody>
          <a:bodyPr/>
          <a:lstStyle/>
          <a:p>
            <a:pPr/>
            <a:r>
              <a:t>Lorem ipsum</a:t>
            </a:r>
          </a:p>
        </p:txBody>
      </p:sp>
      <p:sp>
        <p:nvSpPr>
          <p:cNvPr id="3359" name="name_92"/>
          <p:cNvSpPr txBox="1"/>
          <p:nvPr>
            <p:ph type="body" idx="26"/>
          </p:nvPr>
        </p:nvSpPr>
        <p:spPr>
          <a:prstGeom prst="rect">
            <a:avLst/>
          </a:prstGeom>
        </p:spPr>
        <p:txBody>
          <a:bodyPr/>
          <a:lstStyle/>
          <a:p>
            <a:pPr/>
            <a:r>
              <a:t>92%</a:t>
            </a:r>
          </a:p>
        </p:txBody>
      </p:sp>
      <p:sp>
        <p:nvSpPr>
          <p:cNvPr id="3360" name="Lorem ipsum"/>
          <p:cNvSpPr txBox="1"/>
          <p:nvPr>
            <p:ph type="body" idx="27"/>
          </p:nvPr>
        </p:nvSpPr>
        <p:spPr>
          <a:prstGeom prst="rect">
            <a:avLst/>
          </a:prstGeom>
        </p:spPr>
        <p:txBody>
          <a:bodyPr/>
          <a:lstStyle/>
          <a:p>
            <a:pPr/>
            <a:r>
              <a:t>Lorem ipsum</a:t>
            </a:r>
          </a:p>
        </p:txBody>
      </p:sp>
      <p:sp>
        <p:nvSpPr>
          <p:cNvPr id="3361" name="name_793"/>
          <p:cNvSpPr txBox="1"/>
          <p:nvPr>
            <p:ph type="body" idx="28"/>
          </p:nvPr>
        </p:nvSpPr>
        <p:spPr>
          <a:prstGeom prst="rect">
            <a:avLst/>
          </a:prstGeom>
        </p:spPr>
        <p:txBody>
          <a:bodyPr/>
          <a:lstStyle/>
          <a:p>
            <a:pPr/>
            <a:r>
              <a:t>793</a:t>
            </a:r>
          </a:p>
        </p:txBody>
      </p:sp>
      <p:sp>
        <p:nvSpPr>
          <p:cNvPr id="3362" name="Lorem ipsum"/>
          <p:cNvSpPr txBox="1"/>
          <p:nvPr>
            <p:ph type="body" idx="29"/>
          </p:nvPr>
        </p:nvSpPr>
        <p:spPr>
          <a:prstGeom prst="rect">
            <a:avLst/>
          </a:prstGeom>
        </p:spPr>
        <p:txBody>
          <a:bodyPr/>
          <a:lstStyle/>
          <a:p>
            <a:pPr/>
            <a:r>
              <a:t>Lorem ipsum</a:t>
            </a:r>
          </a:p>
        </p:txBody>
      </p:sp>
      <p:sp>
        <p:nvSpPr>
          <p:cNvPr id="3363" name="name_2"/>
          <p:cNvSpPr txBox="1"/>
          <p:nvPr>
            <p:ph type="body" idx="30"/>
          </p:nvPr>
        </p:nvSpPr>
        <p:spPr>
          <a:prstGeom prst="rect">
            <a:avLst/>
          </a:prstGeom>
        </p:spPr>
        <p:txBody>
          <a:bodyPr/>
          <a:lstStyle/>
          <a:p>
            <a:pPr/>
            <a:r>
              <a:t>2+</a:t>
            </a:r>
          </a:p>
        </p:txBody>
      </p:sp>
      <p:sp>
        <p:nvSpPr>
          <p:cNvPr id="3364" name="Lorem ipsum"/>
          <p:cNvSpPr txBox="1"/>
          <p:nvPr>
            <p:ph type="body" idx="31"/>
          </p:nvPr>
        </p:nvSpPr>
        <p:spPr>
          <a:prstGeom prst="rect">
            <a:avLst/>
          </a:prstGeom>
        </p:spPr>
        <p:txBody>
          <a:bodyPr/>
          <a:lstStyle/>
          <a:p>
            <a:pPr/>
            <a:r>
              <a:t>Lorem ipsum</a:t>
            </a:r>
          </a:p>
        </p:txBody>
      </p:sp>
      <p:sp>
        <p:nvSpPr>
          <p:cNvPr id="3365" name="name_198"/>
          <p:cNvSpPr txBox="1"/>
          <p:nvPr>
            <p:ph type="body" idx="32"/>
          </p:nvPr>
        </p:nvSpPr>
        <p:spPr>
          <a:prstGeom prst="rect">
            <a:avLst/>
          </a:prstGeom>
        </p:spPr>
        <p:txBody>
          <a:bodyPr/>
          <a:lstStyle/>
          <a:p>
            <a:pPr/>
            <a:r>
              <a:t>198%</a:t>
            </a:r>
          </a:p>
        </p:txBody>
      </p:sp>
      <p:sp>
        <p:nvSpPr>
          <p:cNvPr id="3366" name="Lorem ipsum"/>
          <p:cNvSpPr txBox="1"/>
          <p:nvPr>
            <p:ph type="body" idx="33"/>
          </p:nvPr>
        </p:nvSpPr>
        <p:spPr>
          <a:prstGeom prst="rect">
            <a:avLst/>
          </a:prstGeom>
        </p:spPr>
        <p:txBody>
          <a:bodyPr/>
          <a:lstStyle/>
          <a:p>
            <a:pPr/>
            <a:r>
              <a:t>Lorem ipsum</a:t>
            </a:r>
          </a:p>
        </p:txBody>
      </p:sp>
      <p:sp>
        <p:nvSpPr>
          <p:cNvPr id="3367" name="name_28"/>
          <p:cNvSpPr txBox="1"/>
          <p:nvPr>
            <p:ph type="body" idx="34"/>
          </p:nvPr>
        </p:nvSpPr>
        <p:spPr>
          <a:prstGeom prst="rect">
            <a:avLst/>
          </a:prstGeom>
        </p:spPr>
        <p:txBody>
          <a:bodyPr/>
          <a:lstStyle/>
          <a:p>
            <a:pPr/>
            <a:r>
              <a:t>28</a:t>
            </a:r>
          </a:p>
        </p:txBody>
      </p:sp>
      <p:sp>
        <p:nvSpPr>
          <p:cNvPr id="3368" name="Lorem ipsum"/>
          <p:cNvSpPr txBox="1"/>
          <p:nvPr>
            <p:ph type="body" idx="35"/>
          </p:nvPr>
        </p:nvSpPr>
        <p:spPr>
          <a:prstGeom prst="rect">
            <a:avLst/>
          </a:prstGeom>
        </p:spPr>
        <p:txBody>
          <a:bodyPr/>
          <a:lstStyle/>
          <a:p>
            <a:pPr/>
            <a:r>
              <a:t>Lorem ipsum</a:t>
            </a:r>
          </a:p>
        </p:txBody>
      </p:sp>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038" name="Image" descr="Image"/>
          <p:cNvPicPr>
            <a:picLocks noChangeAspect="1"/>
          </p:cNvPicPr>
          <p:nvPr>
            <p:ph type="pic" idx="21"/>
          </p:nvPr>
        </p:nvPicPr>
        <p:blipFill>
          <a:blip r:embed="rId2">
            <a:extLst/>
          </a:blip>
          <a:srcRect l="0" t="0" r="0" b="0"/>
          <a:stretch>
            <a:fillRect/>
          </a:stretch>
        </p:blipFill>
        <p:spPr>
          <a:prstGeom prst="rect">
            <a:avLst/>
          </a:prstGeom>
        </p:spPr>
      </p:pic>
      <p:sp>
        <p:nvSpPr>
          <p:cNvPr id="3039" name="Name Surname Position"/>
          <p:cNvSpPr txBox="1"/>
          <p:nvPr>
            <p:ph type="body" idx="22"/>
          </p:nvPr>
        </p:nvSpPr>
        <p:spPr>
          <a:prstGeom prst="rect">
            <a:avLst/>
          </a:prstGeom>
        </p:spPr>
        <p:txBody>
          <a:bodyPr/>
          <a:lstStyle/>
          <a:p>
            <a:pPr/>
            <a:r>
              <a:t>Section Name</a:t>
            </a:r>
          </a:p>
        </p:txBody>
      </p:sp>
      <p:sp>
        <p:nvSpPr>
          <p:cNvPr id="3040" name="Title of your talk goes here"/>
          <p:cNvSpPr txBox="1"/>
          <p:nvPr>
            <p:ph type="body" idx="23"/>
          </p:nvPr>
        </p:nvSpPr>
        <p:spPr>
          <a:prstGeom prst="rect">
            <a:avLst/>
          </a:prstGeom>
        </p:spPr>
        <p:txBody>
          <a:bodyPr/>
          <a:lstStyle/>
          <a:p>
            <a:pPr/>
            <a:r>
              <a:t>Short title text here.</a:t>
            </a:r>
          </a:p>
        </p:txBody>
      </p:sp>
    </p:spTree>
  </p:cSld>
  <p:clrMapOvr>
    <a:masterClrMapping/>
  </p:clrMapOvr>
  <p:transition xmlns:p14="http://schemas.microsoft.com/office/powerpoint/2010/main" spd="med" advClick="1"/>
</p:sld>
</file>

<file path=ppt/slides/slide4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370" name="Image" descr="Image"/>
          <p:cNvPicPr>
            <a:picLocks noChangeAspect="1"/>
          </p:cNvPicPr>
          <p:nvPr>
            <p:ph type="pic" idx="21"/>
          </p:nvPr>
        </p:nvPicPr>
        <p:blipFill>
          <a:blip r:embed="rId2">
            <a:extLst/>
          </a:blip>
          <a:stretch>
            <a:fillRect/>
          </a:stretch>
        </p:blipFill>
        <p:spPr>
          <a:xfrm>
            <a:off x="12573000" y="-1"/>
            <a:ext cx="10913734" cy="12702062"/>
          </a:xfrm>
          <a:prstGeom prst="rect">
            <a:avLst/>
          </a:prstGeom>
        </p:spPr>
      </p:pic>
      <p:sp>
        <p:nvSpPr>
          <p:cNvPr id="3371" name="Title of your talk goes here"/>
          <p:cNvSpPr txBox="1"/>
          <p:nvPr>
            <p:ph type="body" idx="22"/>
          </p:nvPr>
        </p:nvSpPr>
        <p:spPr>
          <a:prstGeom prst="rect">
            <a:avLst/>
          </a:prstGeom>
        </p:spPr>
        <p:txBody>
          <a:bodyPr/>
          <a:lstStyle/>
          <a:p>
            <a:pPr/>
            <a:r>
              <a:t>Section Name</a:t>
            </a:r>
          </a:p>
        </p:txBody>
      </p:sp>
      <p:sp>
        <p:nvSpPr>
          <p:cNvPr id="3372" name="Name Surname Position"/>
          <p:cNvSpPr txBox="1"/>
          <p:nvPr>
            <p:ph type="body" idx="23"/>
          </p:nvPr>
        </p:nvSpPr>
        <p:spPr>
          <a:prstGeom prst="rect">
            <a:avLst/>
          </a:prstGeom>
        </p:spPr>
        <p:txBody>
          <a:bodyPr/>
          <a:lstStyle/>
          <a:p>
            <a:pPr/>
            <a:r>
              <a:t>Short title text here.</a:t>
            </a:r>
          </a:p>
        </p:txBody>
      </p:sp>
      <p:sp>
        <p:nvSpPr>
          <p:cNvPr id="3373" name="name_15M"/>
          <p:cNvSpPr txBox="1"/>
          <p:nvPr>
            <p:ph type="body" idx="24"/>
          </p:nvPr>
        </p:nvSpPr>
        <p:spPr>
          <a:prstGeom prst="rect">
            <a:avLst/>
          </a:prstGeom>
        </p:spPr>
        <p:txBody>
          <a:bodyPr/>
          <a:lstStyle/>
          <a:p>
            <a:pPr/>
            <a:r>
              <a:t>$15M</a:t>
            </a:r>
          </a:p>
        </p:txBody>
      </p:sp>
      <p:sp>
        <p:nvSpPr>
          <p:cNvPr id="3374" name="Lorem ipsum"/>
          <p:cNvSpPr txBox="1"/>
          <p:nvPr>
            <p:ph type="body" idx="25"/>
          </p:nvPr>
        </p:nvSpPr>
        <p:spPr>
          <a:prstGeom prst="rect">
            <a:avLst/>
          </a:prstGeom>
        </p:spPr>
        <p:txBody>
          <a:bodyPr/>
          <a:lstStyle/>
          <a:p>
            <a:pPr/>
            <a:r>
              <a:t>Lorem ipsum</a:t>
            </a:r>
          </a:p>
        </p:txBody>
      </p:sp>
      <p:sp>
        <p:nvSpPr>
          <p:cNvPr id="3375" name="name_92"/>
          <p:cNvSpPr txBox="1"/>
          <p:nvPr>
            <p:ph type="body" idx="26"/>
          </p:nvPr>
        </p:nvSpPr>
        <p:spPr>
          <a:prstGeom prst="rect">
            <a:avLst/>
          </a:prstGeom>
        </p:spPr>
        <p:txBody>
          <a:bodyPr/>
          <a:lstStyle/>
          <a:p>
            <a:pPr/>
            <a:r>
              <a:t>92%</a:t>
            </a:r>
          </a:p>
        </p:txBody>
      </p:sp>
      <p:sp>
        <p:nvSpPr>
          <p:cNvPr id="3376" name="Lorem ipsum"/>
          <p:cNvSpPr txBox="1"/>
          <p:nvPr>
            <p:ph type="body" idx="27"/>
          </p:nvPr>
        </p:nvSpPr>
        <p:spPr>
          <a:prstGeom prst="rect">
            <a:avLst/>
          </a:prstGeom>
        </p:spPr>
        <p:txBody>
          <a:bodyPr/>
          <a:lstStyle/>
          <a:p>
            <a:pPr/>
            <a:r>
              <a:t>Lorem ipsum</a:t>
            </a:r>
          </a:p>
        </p:txBody>
      </p:sp>
      <p:sp>
        <p:nvSpPr>
          <p:cNvPr id="3377" name="name_2"/>
          <p:cNvSpPr txBox="1"/>
          <p:nvPr>
            <p:ph type="body" idx="28"/>
          </p:nvPr>
        </p:nvSpPr>
        <p:spPr>
          <a:prstGeom prst="rect">
            <a:avLst/>
          </a:prstGeom>
        </p:spPr>
        <p:txBody>
          <a:bodyPr/>
          <a:lstStyle/>
          <a:p>
            <a:pPr/>
            <a:r>
              <a:t>2+</a:t>
            </a:r>
          </a:p>
        </p:txBody>
      </p:sp>
      <p:sp>
        <p:nvSpPr>
          <p:cNvPr id="3378" name="Lorem ipsum"/>
          <p:cNvSpPr txBox="1"/>
          <p:nvPr>
            <p:ph type="body" idx="29"/>
          </p:nvPr>
        </p:nvSpPr>
        <p:spPr>
          <a:prstGeom prst="rect">
            <a:avLst/>
          </a:prstGeom>
        </p:spPr>
        <p:txBody>
          <a:bodyPr/>
          <a:lstStyle/>
          <a:p>
            <a:pPr/>
            <a:r>
              <a:t>Lorem ipsum</a:t>
            </a:r>
          </a:p>
        </p:txBody>
      </p:sp>
    </p:spTree>
  </p:cSld>
  <p:clrMapOvr>
    <a:masterClrMapping/>
  </p:clrMapOvr>
  <p:transition xmlns:p14="http://schemas.microsoft.com/office/powerpoint/2010/main" spd="med" advClick="1"/>
</p:sld>
</file>

<file path=ppt/slides/slide4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380" name="Image" descr="Image"/>
          <p:cNvPicPr>
            <a:picLocks noChangeAspect="1"/>
          </p:cNvPicPr>
          <p:nvPr>
            <p:ph type="pic" idx="21"/>
          </p:nvPr>
        </p:nvPicPr>
        <p:blipFill>
          <a:blip r:embed="rId2">
            <a:extLst/>
          </a:blip>
          <a:stretch>
            <a:fillRect/>
          </a:stretch>
        </p:blipFill>
        <p:spPr>
          <a:xfrm>
            <a:off x="12573000" y="-1"/>
            <a:ext cx="10913734" cy="12702062"/>
          </a:xfrm>
          <a:prstGeom prst="rect">
            <a:avLst/>
          </a:prstGeom>
        </p:spPr>
      </p:pic>
      <p:sp>
        <p:nvSpPr>
          <p:cNvPr id="3381" name="Title of your talk goes here"/>
          <p:cNvSpPr txBox="1"/>
          <p:nvPr>
            <p:ph type="body" idx="22"/>
          </p:nvPr>
        </p:nvSpPr>
        <p:spPr>
          <a:prstGeom prst="rect">
            <a:avLst/>
          </a:prstGeom>
        </p:spPr>
        <p:txBody>
          <a:bodyPr/>
          <a:lstStyle/>
          <a:p>
            <a:pPr/>
            <a:r>
              <a:t>Section Name</a:t>
            </a:r>
          </a:p>
        </p:txBody>
      </p:sp>
      <p:sp>
        <p:nvSpPr>
          <p:cNvPr id="3382" name="Name Surname Position"/>
          <p:cNvSpPr txBox="1"/>
          <p:nvPr>
            <p:ph type="body" idx="23"/>
          </p:nvPr>
        </p:nvSpPr>
        <p:spPr>
          <a:prstGeom prst="rect">
            <a:avLst/>
          </a:prstGeom>
        </p:spPr>
        <p:txBody>
          <a:bodyPr/>
          <a:lstStyle/>
          <a:p>
            <a:pPr/>
            <a:r>
              <a:t>Short title text here.</a:t>
            </a:r>
          </a:p>
        </p:txBody>
      </p:sp>
      <p:sp>
        <p:nvSpPr>
          <p:cNvPr id="3383" name="name_15M"/>
          <p:cNvSpPr txBox="1"/>
          <p:nvPr>
            <p:ph type="body" idx="24"/>
          </p:nvPr>
        </p:nvSpPr>
        <p:spPr>
          <a:prstGeom prst="rect">
            <a:avLst/>
          </a:prstGeom>
        </p:spPr>
        <p:txBody>
          <a:bodyPr/>
          <a:lstStyle/>
          <a:p>
            <a:pPr/>
            <a:r>
              <a:t>$15M</a:t>
            </a:r>
          </a:p>
        </p:txBody>
      </p:sp>
      <p:sp>
        <p:nvSpPr>
          <p:cNvPr id="3384" name="Lorem ipsum"/>
          <p:cNvSpPr txBox="1"/>
          <p:nvPr>
            <p:ph type="body" idx="25"/>
          </p:nvPr>
        </p:nvSpPr>
        <p:spPr>
          <a:prstGeom prst="rect">
            <a:avLst/>
          </a:prstGeom>
        </p:spPr>
        <p:txBody>
          <a:bodyPr/>
          <a:lstStyle/>
          <a:p>
            <a:pPr/>
            <a:r>
              <a:t>Lorem ipsum</a:t>
            </a:r>
          </a:p>
        </p:txBody>
      </p:sp>
      <p:sp>
        <p:nvSpPr>
          <p:cNvPr id="3385" name="name_92"/>
          <p:cNvSpPr txBox="1"/>
          <p:nvPr>
            <p:ph type="body" idx="26"/>
          </p:nvPr>
        </p:nvSpPr>
        <p:spPr>
          <a:prstGeom prst="rect">
            <a:avLst/>
          </a:prstGeom>
        </p:spPr>
        <p:txBody>
          <a:bodyPr/>
          <a:lstStyle/>
          <a:p>
            <a:pPr/>
            <a:r>
              <a:t>92%</a:t>
            </a:r>
          </a:p>
        </p:txBody>
      </p:sp>
      <p:sp>
        <p:nvSpPr>
          <p:cNvPr id="3386" name="Lorem ipsum"/>
          <p:cNvSpPr txBox="1"/>
          <p:nvPr>
            <p:ph type="body" idx="27"/>
          </p:nvPr>
        </p:nvSpPr>
        <p:spPr>
          <a:prstGeom prst="rect">
            <a:avLst/>
          </a:prstGeom>
        </p:spPr>
        <p:txBody>
          <a:bodyPr/>
          <a:lstStyle/>
          <a:p>
            <a:pPr/>
            <a:r>
              <a:t>Lorem ipsum</a:t>
            </a:r>
          </a:p>
        </p:txBody>
      </p:sp>
      <p:sp>
        <p:nvSpPr>
          <p:cNvPr id="3387" name="name_793"/>
          <p:cNvSpPr txBox="1"/>
          <p:nvPr>
            <p:ph type="body" idx="28"/>
          </p:nvPr>
        </p:nvSpPr>
        <p:spPr>
          <a:prstGeom prst="rect">
            <a:avLst/>
          </a:prstGeom>
        </p:spPr>
        <p:txBody>
          <a:bodyPr/>
          <a:lstStyle/>
          <a:p>
            <a:pPr/>
            <a:r>
              <a:t>793</a:t>
            </a:r>
          </a:p>
        </p:txBody>
      </p:sp>
      <p:sp>
        <p:nvSpPr>
          <p:cNvPr id="3388" name="Lorem ipsum"/>
          <p:cNvSpPr txBox="1"/>
          <p:nvPr>
            <p:ph type="body" idx="29"/>
          </p:nvPr>
        </p:nvSpPr>
        <p:spPr>
          <a:prstGeom prst="rect">
            <a:avLst/>
          </a:prstGeom>
        </p:spPr>
        <p:txBody>
          <a:bodyPr/>
          <a:lstStyle/>
          <a:p>
            <a:pPr/>
            <a:r>
              <a:t>Lorem ipsum</a:t>
            </a:r>
          </a:p>
        </p:txBody>
      </p:sp>
      <p:sp>
        <p:nvSpPr>
          <p:cNvPr id="3389" name="name_2"/>
          <p:cNvSpPr txBox="1"/>
          <p:nvPr>
            <p:ph type="body" idx="30"/>
          </p:nvPr>
        </p:nvSpPr>
        <p:spPr>
          <a:prstGeom prst="rect">
            <a:avLst/>
          </a:prstGeom>
        </p:spPr>
        <p:txBody>
          <a:bodyPr/>
          <a:lstStyle/>
          <a:p>
            <a:pPr/>
            <a:r>
              <a:t>2+</a:t>
            </a:r>
          </a:p>
        </p:txBody>
      </p:sp>
      <p:sp>
        <p:nvSpPr>
          <p:cNvPr id="3390" name="Lorem ipsum"/>
          <p:cNvSpPr txBox="1"/>
          <p:nvPr>
            <p:ph type="body" idx="31"/>
          </p:nvPr>
        </p:nvSpPr>
        <p:spPr>
          <a:prstGeom prst="rect">
            <a:avLst/>
          </a:prstGeom>
        </p:spPr>
        <p:txBody>
          <a:bodyPr/>
          <a:lstStyle/>
          <a:p>
            <a:pPr/>
            <a:r>
              <a:t>Lorem ipsum</a:t>
            </a:r>
          </a:p>
        </p:txBody>
      </p:sp>
    </p:spTree>
  </p:cSld>
  <p:clrMapOvr>
    <a:masterClrMapping/>
  </p:clrMapOvr>
  <p:transition xmlns:p14="http://schemas.microsoft.com/office/powerpoint/2010/main" spd="med" advClick="1"/>
</p:sld>
</file>

<file path=ppt/slides/slide4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392" name="Image" descr="Image"/>
          <p:cNvPicPr>
            <a:picLocks noChangeAspect="1"/>
          </p:cNvPicPr>
          <p:nvPr>
            <p:ph type="pic" idx="21"/>
          </p:nvPr>
        </p:nvPicPr>
        <p:blipFill>
          <a:blip r:embed="rId2">
            <a:extLst/>
          </a:blip>
          <a:srcRect l="0" t="0" r="0" b="0"/>
          <a:stretch>
            <a:fillRect/>
          </a:stretch>
        </p:blipFill>
        <p:spPr>
          <a:prstGeom prst="rect">
            <a:avLst/>
          </a:prstGeom>
        </p:spPr>
      </p:pic>
      <p:sp>
        <p:nvSpPr>
          <p:cNvPr id="3393" name="Title of your talk goes here"/>
          <p:cNvSpPr txBox="1"/>
          <p:nvPr>
            <p:ph type="body" idx="22"/>
          </p:nvPr>
        </p:nvSpPr>
        <p:spPr>
          <a:prstGeom prst="rect">
            <a:avLst/>
          </a:prstGeom>
        </p:spPr>
        <p:txBody>
          <a:bodyPr/>
          <a:lstStyle/>
          <a:p>
            <a:pPr/>
            <a:r>
              <a:t>Section Name</a:t>
            </a:r>
          </a:p>
        </p:txBody>
      </p:sp>
      <p:sp>
        <p:nvSpPr>
          <p:cNvPr id="3394" name="Name Surname Position"/>
          <p:cNvSpPr txBox="1"/>
          <p:nvPr>
            <p:ph type="body" idx="23"/>
          </p:nvPr>
        </p:nvSpPr>
        <p:spPr>
          <a:prstGeom prst="rect">
            <a:avLst/>
          </a:prstGeom>
        </p:spPr>
        <p:txBody>
          <a:bodyPr/>
          <a:lstStyle/>
          <a:p>
            <a:pPr/>
            <a:r>
              <a:t>Short title text here.</a:t>
            </a:r>
          </a:p>
        </p:txBody>
      </p:sp>
    </p:spTree>
  </p:cSld>
  <p:clrMapOvr>
    <a:masterClrMapping/>
  </p:clrMapOvr>
  <p:transition xmlns:p14="http://schemas.microsoft.com/office/powerpoint/2010/main" spd="med" advClick="1"/>
</p:sld>
</file>

<file path=ppt/slides/slide4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96" name="NAME"/>
          <p:cNvSpPr txBox="1"/>
          <p:nvPr>
            <p:ph type="body" idx="21"/>
          </p:nvPr>
        </p:nvSpPr>
        <p:spPr>
          <a:prstGeom prst="rect">
            <a:avLst/>
          </a:prstGeom>
        </p:spPr>
        <p:txBody>
          <a:bodyPr/>
          <a:lstStyle/>
          <a:p>
            <a:pPr/>
            <a:r>
              <a:t>NAME</a:t>
            </a:r>
          </a:p>
        </p:txBody>
      </p:sp>
      <p:sp>
        <p:nvSpPr>
          <p:cNvPr id="3397" name="name_45B"/>
          <p:cNvSpPr txBox="1"/>
          <p:nvPr>
            <p:ph type="body" idx="22"/>
          </p:nvPr>
        </p:nvSpPr>
        <p:spPr>
          <a:prstGeom prst="rect">
            <a:avLst/>
          </a:prstGeom>
        </p:spPr>
        <p:txBody>
          <a:bodyPr/>
          <a:lstStyle/>
          <a:p>
            <a:pPr/>
            <a:r>
              <a:t>$4.5B</a:t>
            </a:r>
          </a:p>
        </p:txBody>
      </p:sp>
      <p:sp>
        <p:nvSpPr>
          <p:cNvPr id="3398" name="NAME"/>
          <p:cNvSpPr txBox="1"/>
          <p:nvPr>
            <p:ph type="body" idx="23"/>
          </p:nvPr>
        </p:nvSpPr>
        <p:spPr>
          <a:prstGeom prst="rect">
            <a:avLst/>
          </a:prstGeom>
        </p:spPr>
        <p:txBody>
          <a:bodyPr/>
          <a:lstStyle/>
          <a:p>
            <a:pPr/>
            <a:r>
              <a:t>NAME</a:t>
            </a:r>
          </a:p>
        </p:txBody>
      </p:sp>
      <p:sp>
        <p:nvSpPr>
          <p:cNvPr id="3399" name="name_2B"/>
          <p:cNvSpPr txBox="1"/>
          <p:nvPr>
            <p:ph type="body" idx="24"/>
          </p:nvPr>
        </p:nvSpPr>
        <p:spPr>
          <a:prstGeom prst="rect">
            <a:avLst/>
          </a:prstGeom>
        </p:spPr>
        <p:txBody>
          <a:bodyPr/>
          <a:lstStyle/>
          <a:p>
            <a:pPr/>
            <a:r>
              <a:t>$2B</a:t>
            </a:r>
          </a:p>
        </p:txBody>
      </p:sp>
      <p:sp>
        <p:nvSpPr>
          <p:cNvPr id="3400" name="NAME"/>
          <p:cNvSpPr txBox="1"/>
          <p:nvPr>
            <p:ph type="body" idx="25"/>
          </p:nvPr>
        </p:nvSpPr>
        <p:spPr>
          <a:prstGeom prst="rect">
            <a:avLst/>
          </a:prstGeom>
        </p:spPr>
        <p:txBody>
          <a:bodyPr/>
          <a:lstStyle/>
          <a:p>
            <a:pPr/>
            <a:r>
              <a:t>NAME</a:t>
            </a:r>
          </a:p>
        </p:txBody>
      </p:sp>
      <p:sp>
        <p:nvSpPr>
          <p:cNvPr id="3401" name="name_876M"/>
          <p:cNvSpPr txBox="1"/>
          <p:nvPr>
            <p:ph type="body" idx="26"/>
          </p:nvPr>
        </p:nvSpPr>
        <p:spPr>
          <a:prstGeom prst="rect">
            <a:avLst/>
          </a:prstGeom>
        </p:spPr>
        <p:txBody>
          <a:bodyPr/>
          <a:lstStyle/>
          <a:p>
            <a:pPr/>
            <a:r>
              <a:t>$876M</a:t>
            </a:r>
          </a:p>
        </p:txBody>
      </p:sp>
      <p:sp>
        <p:nvSpPr>
          <p:cNvPr id="3402" name="Title of your talk goes here"/>
          <p:cNvSpPr txBox="1"/>
          <p:nvPr>
            <p:ph type="body" idx="27"/>
          </p:nvPr>
        </p:nvSpPr>
        <p:spPr>
          <a:prstGeom prst="rect">
            <a:avLst/>
          </a:prstGeom>
        </p:spPr>
        <p:txBody>
          <a:bodyPr/>
          <a:lstStyle/>
          <a:p>
            <a:pPr/>
            <a:r>
              <a:t>Section Name</a:t>
            </a:r>
          </a:p>
        </p:txBody>
      </p:sp>
      <p:sp>
        <p:nvSpPr>
          <p:cNvPr id="3403" name="Name Surname Position"/>
          <p:cNvSpPr txBox="1"/>
          <p:nvPr>
            <p:ph type="body" idx="28"/>
          </p:nvPr>
        </p:nvSpPr>
        <p:spPr>
          <a:prstGeom prst="rect">
            <a:avLst/>
          </a:prstGeom>
        </p:spPr>
        <p:txBody>
          <a:bodyPr/>
          <a:lstStyle/>
          <a:p>
            <a:pPr/>
            <a:r>
              <a:t>Card to visualise some big numbers.</a:t>
            </a:r>
          </a:p>
        </p:txBody>
      </p:sp>
      <p:sp>
        <p:nvSpPr>
          <p:cNvPr id="3404" name="Lorem ipsum dolor sit amet consectetur Senectus aliquet aenean risus quis Neque viverra amet leo nisl Morbi habitant cras ornare gravida sed arcu tempor elementum nibh sem"/>
          <p:cNvSpPr txBox="1"/>
          <p:nvPr>
            <p:ph type="body" idx="29"/>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Tree>
  </p:cSld>
  <p:clrMapOvr>
    <a:masterClrMapping/>
  </p:clrMapOvr>
  <p:transition xmlns:p14="http://schemas.microsoft.com/office/powerpoint/2010/main" spd="med" advClick="1"/>
</p:sld>
</file>

<file path=ppt/slides/slide4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06" name="Label"/>
          <p:cNvSpPr txBox="1"/>
          <p:nvPr>
            <p:ph type="body" idx="21"/>
          </p:nvPr>
        </p:nvSpPr>
        <p:spPr>
          <a:prstGeom prst="rect">
            <a:avLst/>
          </a:prstGeom>
        </p:spPr>
        <p:txBody>
          <a:bodyPr/>
          <a:lstStyle/>
          <a:p>
            <a:pPr/>
            <a:r>
              <a:t>Label </a:t>
            </a:r>
          </a:p>
        </p:txBody>
      </p:sp>
      <p:sp>
        <p:nvSpPr>
          <p:cNvPr id="3407" name="Label"/>
          <p:cNvSpPr txBox="1"/>
          <p:nvPr>
            <p:ph type="body" idx="22"/>
          </p:nvPr>
        </p:nvSpPr>
        <p:spPr>
          <a:prstGeom prst="rect">
            <a:avLst/>
          </a:prstGeom>
        </p:spPr>
        <p:txBody>
          <a:bodyPr/>
          <a:lstStyle/>
          <a:p>
            <a:pPr/>
            <a:r>
              <a:t>Label</a:t>
            </a:r>
          </a:p>
        </p:txBody>
      </p:sp>
      <p:sp>
        <p:nvSpPr>
          <p:cNvPr id="3408" name="Label"/>
          <p:cNvSpPr txBox="1"/>
          <p:nvPr>
            <p:ph type="body" idx="23"/>
          </p:nvPr>
        </p:nvSpPr>
        <p:spPr>
          <a:prstGeom prst="rect">
            <a:avLst/>
          </a:prstGeom>
        </p:spPr>
        <p:txBody>
          <a:bodyPr/>
          <a:lstStyle/>
          <a:p>
            <a:pPr/>
            <a:r>
              <a:t>Label</a:t>
            </a:r>
          </a:p>
        </p:txBody>
      </p:sp>
      <p:sp>
        <p:nvSpPr>
          <p:cNvPr id="3409" name="Title of your talk goes here"/>
          <p:cNvSpPr txBox="1"/>
          <p:nvPr>
            <p:ph type="body" idx="24"/>
          </p:nvPr>
        </p:nvSpPr>
        <p:spPr>
          <a:prstGeom prst="rect">
            <a:avLst/>
          </a:prstGeom>
        </p:spPr>
        <p:txBody>
          <a:bodyPr/>
          <a:lstStyle/>
          <a:p>
            <a:pPr/>
            <a:r>
              <a:t>Short title</a:t>
            </a:r>
          </a:p>
        </p:txBody>
      </p:sp>
      <p:sp>
        <p:nvSpPr>
          <p:cNvPr id="3410" name="Name Surname Position"/>
          <p:cNvSpPr txBox="1"/>
          <p:nvPr>
            <p:ph type="body" idx="25"/>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Tree>
  </p:cSld>
  <p:clrMapOvr>
    <a:masterClrMapping/>
  </p:clrMapOvr>
  <p:transition xmlns:p14="http://schemas.microsoft.com/office/powerpoint/2010/main" spd="med" advClick="1"/>
</p:sld>
</file>

<file path=ppt/slides/slide4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12" name="H2 2024"/>
          <p:cNvSpPr txBox="1"/>
          <p:nvPr>
            <p:ph type="body" idx="21"/>
          </p:nvPr>
        </p:nvSpPr>
        <p:spPr>
          <a:prstGeom prst="rect">
            <a:avLst/>
          </a:prstGeom>
        </p:spPr>
        <p:txBody>
          <a:bodyPr/>
          <a:lstStyle/>
          <a:p>
            <a:pPr/>
            <a:r>
              <a:t>H2 2024</a:t>
            </a:r>
          </a:p>
        </p:txBody>
      </p:sp>
      <p:sp>
        <p:nvSpPr>
          <p:cNvPr id="3413" name="This slide is for mapping out important dates checkpoints or other sequential bits"/>
          <p:cNvSpPr txBox="1"/>
          <p:nvPr>
            <p:ph type="body" idx="22"/>
          </p:nvPr>
        </p:nvSpPr>
        <p:spPr>
          <a:prstGeom prst="rect">
            <a:avLst/>
          </a:prstGeom>
        </p:spPr>
        <p:txBody>
          <a:bodyPr/>
          <a:lstStyle/>
          <a:p>
            <a:pPr/>
            <a:r>
              <a:t>This slide is for mapping out important dates, checkpoints, or other sequential bits. </a:t>
            </a:r>
          </a:p>
        </p:txBody>
      </p:sp>
      <p:sp>
        <p:nvSpPr>
          <p:cNvPr id="3414" name="Title of your talk goes here"/>
          <p:cNvSpPr txBox="1"/>
          <p:nvPr>
            <p:ph type="body" idx="23"/>
          </p:nvPr>
        </p:nvSpPr>
        <p:spPr>
          <a:prstGeom prst="rect">
            <a:avLst/>
          </a:prstGeom>
        </p:spPr>
        <p:txBody>
          <a:bodyPr/>
          <a:lstStyle/>
          <a:p>
            <a:pPr/>
            <a:r>
              <a:t>H1 2025</a:t>
            </a:r>
          </a:p>
        </p:txBody>
      </p:sp>
      <p:sp>
        <p:nvSpPr>
          <p:cNvPr id="3415" name="Name Surname Position"/>
          <p:cNvSpPr txBox="1"/>
          <p:nvPr>
            <p:ph type="body" idx="24"/>
          </p:nvPr>
        </p:nvSpPr>
        <p:spPr>
          <a:prstGeom prst="rect">
            <a:avLst/>
          </a:prstGeom>
        </p:spPr>
        <p:txBody>
          <a:bodyPr/>
          <a:lstStyle/>
          <a:p>
            <a:pPr/>
            <a:r>
              <a:t>Use this paragraph space to say a bit more about each one—specific goals, definitions, etc.</a:t>
            </a:r>
          </a:p>
        </p:txBody>
      </p:sp>
      <p:sp>
        <p:nvSpPr>
          <p:cNvPr id="3416" name="H2 2025"/>
          <p:cNvSpPr txBox="1"/>
          <p:nvPr>
            <p:ph type="body" idx="25"/>
          </p:nvPr>
        </p:nvSpPr>
        <p:spPr>
          <a:prstGeom prst="rect">
            <a:avLst/>
          </a:prstGeom>
        </p:spPr>
        <p:txBody>
          <a:bodyPr/>
          <a:lstStyle/>
          <a:p>
            <a:pPr/>
            <a:r>
              <a:t>H2 2025</a:t>
            </a:r>
          </a:p>
        </p:txBody>
      </p:sp>
      <p:sp>
        <p:nvSpPr>
          <p:cNvPr id="3417" name="If you need to squeeze in more than five milestones you can duplicate and move around these text blocks as needed"/>
          <p:cNvSpPr txBox="1"/>
          <p:nvPr>
            <p:ph type="body" idx="26"/>
          </p:nvPr>
        </p:nvSpPr>
        <p:spPr>
          <a:prstGeom prst="rect">
            <a:avLst/>
          </a:prstGeom>
        </p:spPr>
        <p:txBody>
          <a:bodyPr/>
          <a:lstStyle/>
          <a:p>
            <a:pPr/>
            <a:r>
              <a:t>If you need to squeeze in more than five milestones, you can duplicate and move around these text blocks as needed.</a:t>
            </a:r>
          </a:p>
        </p:txBody>
      </p:sp>
      <p:sp>
        <p:nvSpPr>
          <p:cNvPr id="3418" name="H1 2026"/>
          <p:cNvSpPr txBox="1"/>
          <p:nvPr>
            <p:ph type="body" idx="27"/>
          </p:nvPr>
        </p:nvSpPr>
        <p:spPr>
          <a:prstGeom prst="rect">
            <a:avLst/>
          </a:prstGeom>
        </p:spPr>
        <p:txBody>
          <a:bodyPr/>
          <a:lstStyle/>
          <a:p>
            <a:pPr/>
            <a:r>
              <a:t>H1 2026</a:t>
            </a:r>
          </a:p>
        </p:txBody>
      </p:sp>
      <p:sp>
        <p:nvSpPr>
          <p:cNvPr id="3419" name="If you only have a few milestones just chop what you dont need"/>
          <p:cNvSpPr txBox="1"/>
          <p:nvPr>
            <p:ph type="body" idx="28"/>
          </p:nvPr>
        </p:nvSpPr>
        <p:spPr>
          <a:prstGeom prst="rect">
            <a:avLst/>
          </a:prstGeom>
        </p:spPr>
        <p:txBody>
          <a:bodyPr/>
          <a:lstStyle/>
          <a:p>
            <a:pPr/>
            <a:r>
              <a:t>If you only have a few milestones, just chop what you don’t need. </a:t>
            </a:r>
          </a:p>
        </p:txBody>
      </p:sp>
      <p:sp>
        <p:nvSpPr>
          <p:cNvPr id="3420" name="June 2026"/>
          <p:cNvSpPr txBox="1"/>
          <p:nvPr>
            <p:ph type="body" idx="29"/>
          </p:nvPr>
        </p:nvSpPr>
        <p:spPr>
          <a:prstGeom prst="rect">
            <a:avLst/>
          </a:prstGeom>
        </p:spPr>
        <p:txBody>
          <a:bodyPr/>
          <a:lstStyle/>
          <a:p>
            <a:pPr/>
            <a:r>
              <a:t>June 2026</a:t>
            </a:r>
          </a:p>
        </p:txBody>
      </p:sp>
      <p:sp>
        <p:nvSpPr>
          <p:cNvPr id="3421" name="We ran out of stuff to write hereyou get the idea"/>
          <p:cNvSpPr txBox="1"/>
          <p:nvPr>
            <p:ph type="body" idx="30"/>
          </p:nvPr>
        </p:nvSpPr>
        <p:spPr>
          <a:prstGeom prst="rect">
            <a:avLst/>
          </a:prstGeom>
        </p:spPr>
        <p:txBody>
          <a:bodyPr/>
          <a:lstStyle/>
          <a:p>
            <a:pPr/>
            <a:r>
              <a:t>We ran out of stuff to write here—you get the idea.</a:t>
            </a:r>
          </a:p>
        </p:txBody>
      </p:sp>
    </p:spTree>
  </p:cSld>
  <p:clrMapOvr>
    <a:masterClrMapping/>
  </p:clrMapOvr>
  <p:transition xmlns:p14="http://schemas.microsoft.com/office/powerpoint/2010/main" spd="med" advClick="1"/>
</p:sld>
</file>

<file path=ppt/slides/slide4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23" name="Label"/>
          <p:cNvSpPr txBox="1"/>
          <p:nvPr>
            <p:ph type="body" idx="21"/>
          </p:nvPr>
        </p:nvSpPr>
        <p:spPr>
          <a:prstGeom prst="rect">
            <a:avLst/>
          </a:prstGeom>
        </p:spPr>
        <p:txBody>
          <a:bodyPr/>
          <a:lstStyle/>
          <a:p>
            <a:pPr/>
            <a:r>
              <a:t>Label </a:t>
            </a:r>
          </a:p>
        </p:txBody>
      </p:sp>
      <p:sp>
        <p:nvSpPr>
          <p:cNvPr id="3424" name="Label"/>
          <p:cNvSpPr txBox="1"/>
          <p:nvPr>
            <p:ph type="body" idx="22"/>
          </p:nvPr>
        </p:nvSpPr>
        <p:spPr>
          <a:prstGeom prst="rect">
            <a:avLst/>
          </a:prstGeom>
        </p:spPr>
        <p:txBody>
          <a:bodyPr/>
          <a:lstStyle/>
          <a:p>
            <a:pPr/>
            <a:r>
              <a:t>Label </a:t>
            </a:r>
          </a:p>
        </p:txBody>
      </p:sp>
      <p:sp>
        <p:nvSpPr>
          <p:cNvPr id="3425" name="Label"/>
          <p:cNvSpPr txBox="1"/>
          <p:nvPr>
            <p:ph type="body" idx="23"/>
          </p:nvPr>
        </p:nvSpPr>
        <p:spPr>
          <a:prstGeom prst="rect">
            <a:avLst/>
          </a:prstGeom>
        </p:spPr>
        <p:txBody>
          <a:bodyPr/>
          <a:lstStyle/>
          <a:p>
            <a:pPr/>
            <a:r>
              <a:t>Label</a:t>
            </a:r>
          </a:p>
        </p:txBody>
      </p:sp>
      <p:sp>
        <p:nvSpPr>
          <p:cNvPr id="3426" name="Title of your talk goes here"/>
          <p:cNvSpPr txBox="1"/>
          <p:nvPr>
            <p:ph type="body" idx="24"/>
          </p:nvPr>
        </p:nvSpPr>
        <p:spPr>
          <a:prstGeom prst="rect">
            <a:avLst/>
          </a:prstGeom>
        </p:spPr>
        <p:txBody>
          <a:bodyPr/>
          <a:lstStyle/>
          <a:p>
            <a:pPr/>
            <a:r>
              <a:t>Short title</a:t>
            </a:r>
          </a:p>
        </p:txBody>
      </p:sp>
      <p:sp>
        <p:nvSpPr>
          <p:cNvPr id="3427" name="Name Surname Position"/>
          <p:cNvSpPr txBox="1"/>
          <p:nvPr>
            <p:ph type="body" idx="25"/>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Tree>
  </p:cSld>
  <p:clrMapOvr>
    <a:masterClrMapping/>
  </p:clrMapOvr>
  <p:transition xmlns:p14="http://schemas.microsoft.com/office/powerpoint/2010/main" spd="med" advClick="1"/>
</p:sld>
</file>

<file path=ppt/slides/slide4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29" name="Label"/>
          <p:cNvSpPr txBox="1"/>
          <p:nvPr>
            <p:ph type="body" idx="21"/>
          </p:nvPr>
        </p:nvSpPr>
        <p:spPr>
          <a:prstGeom prst="rect">
            <a:avLst/>
          </a:prstGeom>
        </p:spPr>
        <p:txBody>
          <a:bodyPr/>
          <a:lstStyle/>
          <a:p>
            <a:pPr/>
            <a:r>
              <a:t>Label</a:t>
            </a:r>
          </a:p>
        </p:txBody>
      </p:sp>
      <p:sp>
        <p:nvSpPr>
          <p:cNvPr id="3430" name="Label"/>
          <p:cNvSpPr txBox="1"/>
          <p:nvPr>
            <p:ph type="body" idx="22"/>
          </p:nvPr>
        </p:nvSpPr>
        <p:spPr>
          <a:prstGeom prst="rect">
            <a:avLst/>
          </a:prstGeom>
        </p:spPr>
        <p:txBody>
          <a:bodyPr/>
          <a:lstStyle/>
          <a:p>
            <a:pPr/>
            <a:r>
              <a:t>Label</a:t>
            </a:r>
          </a:p>
        </p:txBody>
      </p:sp>
      <p:sp>
        <p:nvSpPr>
          <p:cNvPr id="3431" name="Label"/>
          <p:cNvSpPr txBox="1"/>
          <p:nvPr>
            <p:ph type="body" idx="23"/>
          </p:nvPr>
        </p:nvSpPr>
        <p:spPr>
          <a:prstGeom prst="rect">
            <a:avLst/>
          </a:prstGeom>
        </p:spPr>
        <p:txBody>
          <a:bodyPr/>
          <a:lstStyle/>
          <a:p>
            <a:pPr/>
            <a:r>
              <a:t>Label</a:t>
            </a:r>
          </a:p>
        </p:txBody>
      </p:sp>
      <p:sp>
        <p:nvSpPr>
          <p:cNvPr id="3432" name="Label"/>
          <p:cNvSpPr txBox="1"/>
          <p:nvPr>
            <p:ph type="body" idx="24"/>
          </p:nvPr>
        </p:nvSpPr>
        <p:spPr>
          <a:prstGeom prst="rect">
            <a:avLst/>
          </a:prstGeom>
        </p:spPr>
        <p:txBody>
          <a:bodyPr/>
          <a:lstStyle/>
          <a:p>
            <a:pPr/>
            <a:r>
              <a:t>Label</a:t>
            </a:r>
          </a:p>
        </p:txBody>
      </p:sp>
      <p:sp>
        <p:nvSpPr>
          <p:cNvPr id="3433" name="Label"/>
          <p:cNvSpPr txBox="1"/>
          <p:nvPr>
            <p:ph type="body" idx="25"/>
          </p:nvPr>
        </p:nvSpPr>
        <p:spPr>
          <a:prstGeom prst="rect">
            <a:avLst/>
          </a:prstGeom>
        </p:spPr>
        <p:txBody>
          <a:bodyPr/>
          <a:lstStyle/>
          <a:p>
            <a:pPr/>
            <a:r>
              <a:t>Label</a:t>
            </a:r>
          </a:p>
        </p:txBody>
      </p:sp>
      <p:sp>
        <p:nvSpPr>
          <p:cNvPr id="3434" name="Label"/>
          <p:cNvSpPr txBox="1"/>
          <p:nvPr>
            <p:ph type="body" idx="26"/>
          </p:nvPr>
        </p:nvSpPr>
        <p:spPr>
          <a:prstGeom prst="rect">
            <a:avLst/>
          </a:prstGeom>
        </p:spPr>
        <p:txBody>
          <a:bodyPr/>
          <a:lstStyle/>
          <a:p>
            <a:pPr/>
            <a:r>
              <a:t>Label</a:t>
            </a:r>
          </a:p>
        </p:txBody>
      </p:sp>
      <p:sp>
        <p:nvSpPr>
          <p:cNvPr id="3435" name="Title of your talk goes here"/>
          <p:cNvSpPr txBox="1"/>
          <p:nvPr>
            <p:ph type="body" idx="27"/>
          </p:nvPr>
        </p:nvSpPr>
        <p:spPr>
          <a:prstGeom prst="rect">
            <a:avLst/>
          </a:prstGeom>
        </p:spPr>
        <p:txBody>
          <a:bodyPr/>
          <a:lstStyle/>
          <a:p>
            <a:pPr/>
            <a:r>
              <a:t>Short title</a:t>
            </a:r>
          </a:p>
        </p:txBody>
      </p:sp>
      <p:sp>
        <p:nvSpPr>
          <p:cNvPr id="3436" name="Name Surname Position"/>
          <p:cNvSpPr txBox="1"/>
          <p:nvPr>
            <p:ph type="body" idx="28"/>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Tree>
  </p:cSld>
  <p:clrMapOvr>
    <a:masterClrMapping/>
  </p:clrMapOvr>
  <p:transition xmlns:p14="http://schemas.microsoft.com/office/powerpoint/2010/main" spd="med" advClick="1"/>
</p:sld>
</file>

<file path=ppt/slides/slide4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38" name="Label"/>
          <p:cNvSpPr txBox="1"/>
          <p:nvPr>
            <p:ph type="body" idx="21"/>
          </p:nvPr>
        </p:nvSpPr>
        <p:spPr>
          <a:prstGeom prst="rect">
            <a:avLst/>
          </a:prstGeom>
        </p:spPr>
        <p:txBody>
          <a:bodyPr/>
          <a:lstStyle/>
          <a:p>
            <a:pPr/>
            <a:r>
              <a:t>Label</a:t>
            </a:r>
          </a:p>
        </p:txBody>
      </p:sp>
      <p:sp>
        <p:nvSpPr>
          <p:cNvPr id="3439" name="Label"/>
          <p:cNvSpPr txBox="1"/>
          <p:nvPr>
            <p:ph type="body" idx="22"/>
          </p:nvPr>
        </p:nvSpPr>
        <p:spPr>
          <a:prstGeom prst="rect">
            <a:avLst/>
          </a:prstGeom>
        </p:spPr>
        <p:txBody>
          <a:bodyPr/>
          <a:lstStyle/>
          <a:p>
            <a:pPr/>
            <a:r>
              <a:t>Label</a:t>
            </a:r>
          </a:p>
        </p:txBody>
      </p:sp>
      <p:sp>
        <p:nvSpPr>
          <p:cNvPr id="3440" name="Label"/>
          <p:cNvSpPr txBox="1"/>
          <p:nvPr>
            <p:ph type="body" idx="23"/>
          </p:nvPr>
        </p:nvSpPr>
        <p:spPr>
          <a:prstGeom prst="rect">
            <a:avLst/>
          </a:prstGeom>
        </p:spPr>
        <p:txBody>
          <a:bodyPr/>
          <a:lstStyle/>
          <a:p>
            <a:pPr/>
            <a:r>
              <a:t>Label</a:t>
            </a:r>
          </a:p>
        </p:txBody>
      </p:sp>
      <p:sp>
        <p:nvSpPr>
          <p:cNvPr id="3441" name="Label"/>
          <p:cNvSpPr txBox="1"/>
          <p:nvPr>
            <p:ph type="body" idx="24"/>
          </p:nvPr>
        </p:nvSpPr>
        <p:spPr>
          <a:prstGeom prst="rect">
            <a:avLst/>
          </a:prstGeom>
        </p:spPr>
        <p:txBody>
          <a:bodyPr/>
          <a:lstStyle/>
          <a:p>
            <a:pPr/>
            <a:r>
              <a:t>Label</a:t>
            </a:r>
          </a:p>
        </p:txBody>
      </p:sp>
      <p:sp>
        <p:nvSpPr>
          <p:cNvPr id="3442" name="Label"/>
          <p:cNvSpPr txBox="1"/>
          <p:nvPr>
            <p:ph type="body" idx="25"/>
          </p:nvPr>
        </p:nvSpPr>
        <p:spPr>
          <a:prstGeom prst="rect">
            <a:avLst/>
          </a:prstGeom>
        </p:spPr>
        <p:txBody>
          <a:bodyPr/>
          <a:lstStyle/>
          <a:p>
            <a:pPr/>
            <a:r>
              <a:t>Label</a:t>
            </a:r>
          </a:p>
        </p:txBody>
      </p:sp>
      <p:sp>
        <p:nvSpPr>
          <p:cNvPr id="3443" name="Label"/>
          <p:cNvSpPr txBox="1"/>
          <p:nvPr>
            <p:ph type="body" idx="26"/>
          </p:nvPr>
        </p:nvSpPr>
        <p:spPr>
          <a:prstGeom prst="rect">
            <a:avLst/>
          </a:prstGeom>
        </p:spPr>
        <p:txBody>
          <a:bodyPr/>
          <a:lstStyle/>
          <a:p>
            <a:pPr/>
            <a:r>
              <a:t>Label</a:t>
            </a:r>
          </a:p>
        </p:txBody>
      </p:sp>
      <p:sp>
        <p:nvSpPr>
          <p:cNvPr id="3444" name="Title of your talk goes here"/>
          <p:cNvSpPr txBox="1"/>
          <p:nvPr>
            <p:ph type="body" idx="27"/>
          </p:nvPr>
        </p:nvSpPr>
        <p:spPr>
          <a:prstGeom prst="rect">
            <a:avLst/>
          </a:prstGeom>
        </p:spPr>
        <p:txBody>
          <a:bodyPr/>
          <a:lstStyle/>
          <a:p>
            <a:pPr/>
            <a:r>
              <a:t>Short title</a:t>
            </a:r>
          </a:p>
        </p:txBody>
      </p:sp>
      <p:sp>
        <p:nvSpPr>
          <p:cNvPr id="3445" name="Name Surname Position"/>
          <p:cNvSpPr txBox="1"/>
          <p:nvPr>
            <p:ph type="body" idx="28"/>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Tree>
  </p:cSld>
  <p:clrMapOvr>
    <a:masterClrMapping/>
  </p:clrMapOvr>
  <p:transition xmlns:p14="http://schemas.microsoft.com/office/powerpoint/2010/main" spd="med" advClick="1"/>
</p:sld>
</file>

<file path=ppt/slides/slide4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47" name="Label"/>
          <p:cNvSpPr txBox="1"/>
          <p:nvPr>
            <p:ph type="body" idx="21"/>
          </p:nvPr>
        </p:nvSpPr>
        <p:spPr>
          <a:prstGeom prst="rect">
            <a:avLst/>
          </a:prstGeom>
        </p:spPr>
        <p:txBody>
          <a:bodyPr/>
          <a:lstStyle/>
          <a:p>
            <a:pPr/>
            <a:r>
              <a:t>Label</a:t>
            </a:r>
          </a:p>
        </p:txBody>
      </p:sp>
      <p:sp>
        <p:nvSpPr>
          <p:cNvPr id="3448" name="Label"/>
          <p:cNvSpPr txBox="1"/>
          <p:nvPr>
            <p:ph type="body" idx="22"/>
          </p:nvPr>
        </p:nvSpPr>
        <p:spPr>
          <a:prstGeom prst="rect">
            <a:avLst/>
          </a:prstGeom>
        </p:spPr>
        <p:txBody>
          <a:bodyPr/>
          <a:lstStyle/>
          <a:p>
            <a:pPr/>
            <a:r>
              <a:t>Label</a:t>
            </a:r>
          </a:p>
        </p:txBody>
      </p:sp>
      <p:sp>
        <p:nvSpPr>
          <p:cNvPr id="3449" name="Label"/>
          <p:cNvSpPr txBox="1"/>
          <p:nvPr>
            <p:ph type="body" idx="23"/>
          </p:nvPr>
        </p:nvSpPr>
        <p:spPr>
          <a:prstGeom prst="rect">
            <a:avLst/>
          </a:prstGeom>
        </p:spPr>
        <p:txBody>
          <a:bodyPr/>
          <a:lstStyle/>
          <a:p>
            <a:pPr/>
            <a:r>
              <a:t>Label</a:t>
            </a:r>
          </a:p>
        </p:txBody>
      </p:sp>
      <p:sp>
        <p:nvSpPr>
          <p:cNvPr id="3450" name="Label"/>
          <p:cNvSpPr txBox="1"/>
          <p:nvPr>
            <p:ph type="body" idx="24"/>
          </p:nvPr>
        </p:nvSpPr>
        <p:spPr>
          <a:prstGeom prst="rect">
            <a:avLst/>
          </a:prstGeom>
        </p:spPr>
        <p:txBody>
          <a:bodyPr/>
          <a:lstStyle/>
          <a:p>
            <a:pPr/>
            <a:r>
              <a:t>Label</a:t>
            </a:r>
          </a:p>
        </p:txBody>
      </p:sp>
      <p:sp>
        <p:nvSpPr>
          <p:cNvPr id="3451" name="Title of your talk goes here"/>
          <p:cNvSpPr txBox="1"/>
          <p:nvPr>
            <p:ph type="body" idx="25"/>
          </p:nvPr>
        </p:nvSpPr>
        <p:spPr>
          <a:prstGeom prst="rect">
            <a:avLst/>
          </a:prstGeom>
        </p:spPr>
        <p:txBody>
          <a:bodyPr/>
          <a:lstStyle/>
          <a:p>
            <a:pPr/>
            <a:r>
              <a:t>Short title</a:t>
            </a:r>
          </a:p>
        </p:txBody>
      </p:sp>
      <p:sp>
        <p:nvSpPr>
          <p:cNvPr id="3452" name="Name Surname Position"/>
          <p:cNvSpPr txBox="1"/>
          <p:nvPr>
            <p:ph type="body" idx="26"/>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042" name="Image" descr="Image"/>
          <p:cNvPicPr>
            <a:picLocks noChangeAspect="1"/>
          </p:cNvPicPr>
          <p:nvPr>
            <p:ph type="pic" idx="21"/>
          </p:nvPr>
        </p:nvPicPr>
        <p:blipFill>
          <a:blip r:embed="rId2">
            <a:extLst/>
          </a:blip>
          <a:srcRect l="0" t="0" r="0" b="0"/>
          <a:stretch>
            <a:fillRect/>
          </a:stretch>
        </p:blipFill>
        <p:spPr>
          <a:prstGeom prst="rect">
            <a:avLst/>
          </a:prstGeom>
        </p:spPr>
      </p:pic>
      <p:pic>
        <p:nvPicPr>
          <p:cNvPr id="3043" name="Rectangle 4240" descr="Rectangle 4240"/>
          <p:cNvPicPr>
            <a:picLocks noChangeAspect="1"/>
          </p:cNvPicPr>
          <p:nvPr>
            <p:ph type="pic" idx="22"/>
          </p:nvPr>
        </p:nvPicPr>
        <p:blipFill>
          <a:blip r:embed="rId3">
            <a:extLst/>
          </a:blip>
          <a:stretch>
            <a:fillRect/>
          </a:stretch>
        </p:blipFill>
        <p:spPr>
          <a:prstGeom prst="rect">
            <a:avLst/>
          </a:prstGeom>
        </p:spPr>
      </p:pic>
      <p:pic>
        <p:nvPicPr>
          <p:cNvPr id="3044" name="Rectangle 4241" descr="Rectangle 4241"/>
          <p:cNvPicPr>
            <a:picLocks noChangeAspect="1"/>
          </p:cNvPicPr>
          <p:nvPr>
            <p:ph type="pic" idx="23"/>
          </p:nvPr>
        </p:nvPicPr>
        <p:blipFill>
          <a:blip r:embed="rId4">
            <a:extLst/>
          </a:blip>
          <a:stretch>
            <a:fillRect/>
          </a:stretch>
        </p:blipFill>
        <p:spPr>
          <a:prstGeom prst="rect">
            <a:avLst/>
          </a:prstGeom>
        </p:spPr>
      </p:pic>
      <p:sp>
        <p:nvSpPr>
          <p:cNvPr id="3045" name="Name Surname Position"/>
          <p:cNvSpPr txBox="1"/>
          <p:nvPr>
            <p:ph type="body" idx="24"/>
          </p:nvPr>
        </p:nvSpPr>
        <p:spPr>
          <a:prstGeom prst="rect">
            <a:avLst/>
          </a:prstGeom>
        </p:spPr>
        <p:txBody>
          <a:bodyPr/>
          <a:lstStyle/>
          <a:p>
            <a:pPr/>
            <a:r>
              <a:t>Section Name</a:t>
            </a:r>
          </a:p>
        </p:txBody>
      </p:sp>
      <p:sp>
        <p:nvSpPr>
          <p:cNvPr id="3046" name="Title of your talk goes here"/>
          <p:cNvSpPr txBox="1"/>
          <p:nvPr>
            <p:ph type="body" idx="25"/>
          </p:nvPr>
        </p:nvSpPr>
        <p:spPr>
          <a:prstGeom prst="rect">
            <a:avLst/>
          </a:prstGeom>
        </p:spPr>
        <p:txBody>
          <a:bodyPr/>
          <a:lstStyle/>
          <a:p>
            <a:pPr/>
            <a:r>
              <a:t>Short title text here.</a:t>
            </a:r>
          </a:p>
        </p:txBody>
      </p:sp>
    </p:spTree>
  </p:cSld>
  <p:clrMapOvr>
    <a:masterClrMapping/>
  </p:clrMapOvr>
  <p:transition xmlns:p14="http://schemas.microsoft.com/office/powerpoint/2010/main" spd="med" advClick="1"/>
</p:sld>
</file>

<file path=ppt/slides/slide5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54" name="Title of your talk goes here"/>
          <p:cNvSpPr txBox="1"/>
          <p:nvPr>
            <p:ph type="body" idx="21"/>
          </p:nvPr>
        </p:nvSpPr>
        <p:spPr>
          <a:prstGeom prst="rect">
            <a:avLst/>
          </a:prstGeom>
        </p:spPr>
        <p:txBody>
          <a:bodyPr/>
          <a:lstStyle/>
          <a:p>
            <a:pPr/>
            <a:r>
              <a:t>Label</a:t>
            </a:r>
          </a:p>
        </p:txBody>
      </p:sp>
      <p:sp>
        <p:nvSpPr>
          <p:cNvPr id="3455" name="Label"/>
          <p:cNvSpPr txBox="1"/>
          <p:nvPr>
            <p:ph type="body" idx="22"/>
          </p:nvPr>
        </p:nvSpPr>
        <p:spPr>
          <a:prstGeom prst="rect">
            <a:avLst/>
          </a:prstGeom>
        </p:spPr>
        <p:txBody>
          <a:bodyPr/>
          <a:lstStyle/>
          <a:p>
            <a:pPr/>
            <a:r>
              <a:t>Label</a:t>
            </a:r>
          </a:p>
        </p:txBody>
      </p:sp>
      <p:sp>
        <p:nvSpPr>
          <p:cNvPr id="3456" name="Label"/>
          <p:cNvSpPr txBox="1"/>
          <p:nvPr>
            <p:ph type="body" idx="23"/>
          </p:nvPr>
        </p:nvSpPr>
        <p:spPr>
          <a:prstGeom prst="rect">
            <a:avLst/>
          </a:prstGeom>
        </p:spPr>
        <p:txBody>
          <a:bodyPr/>
          <a:lstStyle/>
          <a:p>
            <a:pPr/>
            <a:r>
              <a:t>Label</a:t>
            </a:r>
          </a:p>
        </p:txBody>
      </p:sp>
      <p:sp>
        <p:nvSpPr>
          <p:cNvPr id="3457" name="Name Surname Position"/>
          <p:cNvSpPr txBox="1"/>
          <p:nvPr>
            <p:ph type="body" idx="24"/>
          </p:nvPr>
        </p:nvSpPr>
        <p:spPr>
          <a:prstGeom prst="rect">
            <a:avLst/>
          </a:prstGeom>
        </p:spPr>
        <p:txBody>
          <a:bodyPr/>
          <a:lstStyle/>
          <a:p>
            <a:pPr/>
            <a:r>
              <a:t>Label</a:t>
            </a:r>
          </a:p>
        </p:txBody>
      </p:sp>
    </p:spTree>
  </p:cSld>
  <p:clrMapOvr>
    <a:masterClrMapping/>
  </p:clrMapOvr>
  <p:transition xmlns:p14="http://schemas.microsoft.com/office/powerpoint/2010/main" spd="med" advClick="1"/>
</p:sld>
</file>

<file path=ppt/slides/slide5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59" name="Title of your talk goes here"/>
          <p:cNvSpPr txBox="1"/>
          <p:nvPr>
            <p:ph type="body" idx="21"/>
          </p:nvPr>
        </p:nvSpPr>
        <p:spPr>
          <a:prstGeom prst="rect">
            <a:avLst/>
          </a:prstGeom>
        </p:spPr>
        <p:txBody>
          <a:bodyPr/>
          <a:lstStyle/>
          <a:p>
            <a:pPr/>
            <a:r>
              <a:t>Short title text here.</a:t>
            </a:r>
          </a:p>
        </p:txBody>
      </p:sp>
      <p:sp>
        <p:nvSpPr>
          <p:cNvPr id="3460" name="Name Surname Position"/>
          <p:cNvSpPr txBox="1"/>
          <p:nvPr>
            <p:ph type="body" idx="22"/>
          </p:nvPr>
        </p:nvSpPr>
        <p:spPr>
          <a:prstGeom prst="rect">
            <a:avLst/>
          </a:prstGeom>
        </p:spPr>
        <p:txBody>
          <a:bodyPr/>
          <a:lstStyle/>
          <a:p>
            <a:pPr/>
            <a:r>
              <a:t>Lorem ipsum</a:t>
            </a:r>
          </a:p>
        </p:txBody>
      </p:sp>
      <p:sp>
        <p:nvSpPr>
          <p:cNvPr id="3461" name="wertw ipsum"/>
          <p:cNvSpPr txBox="1"/>
          <p:nvPr>
            <p:ph type="body" idx="23"/>
          </p:nvPr>
        </p:nvSpPr>
        <p:spPr>
          <a:prstGeom prst="rect">
            <a:avLst/>
          </a:prstGeom>
        </p:spPr>
        <p:txBody>
          <a:bodyPr/>
          <a:lstStyle/>
          <a:p>
            <a:pPr/>
            <a:r>
              <a:t>Lorem ipsum</a:t>
            </a:r>
          </a:p>
        </p:txBody>
      </p:sp>
      <p:sp>
        <p:nvSpPr>
          <p:cNvPr id="3462" name="Lorem ipsum"/>
          <p:cNvSpPr txBox="1"/>
          <p:nvPr>
            <p:ph type="body" idx="24"/>
          </p:nvPr>
        </p:nvSpPr>
        <p:spPr>
          <a:prstGeom prst="rect">
            <a:avLst/>
          </a:prstGeom>
        </p:spPr>
        <p:txBody>
          <a:bodyPr/>
          <a:lstStyle/>
          <a:p>
            <a:pPr/>
            <a:r>
              <a:t>Lorem ipsum</a:t>
            </a:r>
          </a:p>
        </p:txBody>
      </p:sp>
      <p:sp>
        <p:nvSpPr>
          <p:cNvPr id="3463" name="Lorem ipsum"/>
          <p:cNvSpPr txBox="1"/>
          <p:nvPr>
            <p:ph type="body" idx="25"/>
          </p:nvPr>
        </p:nvSpPr>
        <p:spPr>
          <a:prstGeom prst="rect">
            <a:avLst/>
          </a:prstGeom>
        </p:spPr>
        <p:txBody>
          <a:bodyPr/>
          <a:lstStyle/>
          <a:p>
            <a:pPr/>
            <a:r>
              <a:t>Lorem ipsum</a:t>
            </a:r>
          </a:p>
        </p:txBody>
      </p:sp>
      <p:sp>
        <p:nvSpPr>
          <p:cNvPr id="3464" name="default_name"/>
          <p:cNvSpPr txBox="1"/>
          <p:nvPr>
            <p:ph type="body" idx="26"/>
          </p:nvPr>
        </p:nvSpPr>
        <p:spPr>
          <a:prstGeom prst="rect">
            <a:avLst/>
          </a:prstGeom>
        </p:spPr>
        <p:txBody>
          <a:bodyPr/>
          <a:lstStyle/>
          <a:p>
            <a:pPr/>
            <a:r>
              <a:t>✅</a:t>
            </a:r>
          </a:p>
        </p:txBody>
      </p:sp>
      <p:sp>
        <p:nvSpPr>
          <p:cNvPr id="3465" name="default_name"/>
          <p:cNvSpPr txBox="1"/>
          <p:nvPr>
            <p:ph type="body" idx="27"/>
          </p:nvPr>
        </p:nvSpPr>
        <p:spPr>
          <a:prstGeom prst="rect">
            <a:avLst/>
          </a:prstGeom>
        </p:spPr>
        <p:txBody>
          <a:bodyPr/>
          <a:lstStyle/>
          <a:p>
            <a:pPr/>
            <a:r>
              <a:t>✅</a:t>
            </a:r>
          </a:p>
        </p:txBody>
      </p:sp>
      <p:sp>
        <p:nvSpPr>
          <p:cNvPr id="3466" name="default_name"/>
          <p:cNvSpPr txBox="1"/>
          <p:nvPr>
            <p:ph type="body" idx="28"/>
          </p:nvPr>
        </p:nvSpPr>
        <p:spPr>
          <a:prstGeom prst="rect">
            <a:avLst/>
          </a:prstGeom>
        </p:spPr>
        <p:txBody>
          <a:bodyPr/>
          <a:lstStyle/>
          <a:p>
            <a:pPr/>
            <a:r>
              <a:t>✅</a:t>
            </a:r>
          </a:p>
        </p:txBody>
      </p:sp>
      <p:sp>
        <p:nvSpPr>
          <p:cNvPr id="3467" name="default_name"/>
          <p:cNvSpPr txBox="1"/>
          <p:nvPr>
            <p:ph type="body" idx="29"/>
          </p:nvPr>
        </p:nvSpPr>
        <p:spPr>
          <a:prstGeom prst="rect">
            <a:avLst/>
          </a:prstGeom>
        </p:spPr>
        <p:txBody>
          <a:bodyPr/>
          <a:lstStyle/>
          <a:p>
            <a:pPr/>
            <a:r>
              <a:t>✅</a:t>
            </a:r>
          </a:p>
        </p:txBody>
      </p:sp>
      <p:sp>
        <p:nvSpPr>
          <p:cNvPr id="3468" name="Lorem ipsum"/>
          <p:cNvSpPr txBox="1"/>
          <p:nvPr>
            <p:ph type="body" idx="30"/>
          </p:nvPr>
        </p:nvSpPr>
        <p:spPr>
          <a:prstGeom prst="rect">
            <a:avLst/>
          </a:prstGeom>
        </p:spPr>
        <p:txBody>
          <a:bodyPr/>
          <a:lstStyle/>
          <a:p>
            <a:pPr/>
            <a:r>
              <a:t>Lorem ipsum</a:t>
            </a:r>
          </a:p>
        </p:txBody>
      </p:sp>
      <p:sp>
        <p:nvSpPr>
          <p:cNvPr id="3469" name="default_name"/>
          <p:cNvSpPr txBox="1"/>
          <p:nvPr>
            <p:ph type="body" idx="31"/>
          </p:nvPr>
        </p:nvSpPr>
        <p:spPr>
          <a:prstGeom prst="rect">
            <a:avLst/>
          </a:prstGeom>
        </p:spPr>
        <p:txBody>
          <a:bodyPr/>
          <a:lstStyle/>
          <a:p>
            <a:pPr/>
            <a:r>
              <a:t>✅</a:t>
            </a:r>
          </a:p>
        </p:txBody>
      </p:sp>
      <p:sp>
        <p:nvSpPr>
          <p:cNvPr id="3470" name="default_name"/>
          <p:cNvSpPr txBox="1"/>
          <p:nvPr>
            <p:ph type="body" idx="32"/>
          </p:nvPr>
        </p:nvSpPr>
        <p:spPr>
          <a:prstGeom prst="rect">
            <a:avLst/>
          </a:prstGeom>
        </p:spPr>
        <p:txBody>
          <a:bodyPr/>
          <a:lstStyle/>
          <a:p>
            <a:pPr/>
            <a:r>
              <a:t>✅</a:t>
            </a:r>
          </a:p>
        </p:txBody>
      </p:sp>
      <p:sp>
        <p:nvSpPr>
          <p:cNvPr id="3471" name="default_name"/>
          <p:cNvSpPr txBox="1"/>
          <p:nvPr>
            <p:ph type="body" idx="33"/>
          </p:nvPr>
        </p:nvSpPr>
        <p:spPr>
          <a:prstGeom prst="rect">
            <a:avLst/>
          </a:prstGeom>
        </p:spPr>
        <p:txBody>
          <a:bodyPr/>
          <a:lstStyle/>
          <a:p>
            <a:pPr/>
            <a:r>
              <a:t>✅</a:t>
            </a:r>
          </a:p>
        </p:txBody>
      </p:sp>
      <p:sp>
        <p:nvSpPr>
          <p:cNvPr id="3472" name="default_name"/>
          <p:cNvSpPr txBox="1"/>
          <p:nvPr>
            <p:ph type="body" idx="34"/>
          </p:nvPr>
        </p:nvSpPr>
        <p:spPr>
          <a:prstGeom prst="rect">
            <a:avLst/>
          </a:prstGeom>
        </p:spPr>
        <p:txBody>
          <a:bodyPr/>
          <a:lstStyle/>
          <a:p>
            <a:pPr/>
            <a:r>
              <a:t>✅</a:t>
            </a:r>
          </a:p>
        </p:txBody>
      </p:sp>
      <p:sp>
        <p:nvSpPr>
          <p:cNvPr id="3473" name="Lorem ipsum"/>
          <p:cNvSpPr txBox="1"/>
          <p:nvPr>
            <p:ph type="body" idx="35"/>
          </p:nvPr>
        </p:nvSpPr>
        <p:spPr>
          <a:prstGeom prst="rect">
            <a:avLst/>
          </a:prstGeom>
        </p:spPr>
        <p:txBody>
          <a:bodyPr/>
          <a:lstStyle/>
          <a:p>
            <a:pPr/>
            <a:r>
              <a:t>Lorem ipsum</a:t>
            </a:r>
          </a:p>
        </p:txBody>
      </p:sp>
      <p:sp>
        <p:nvSpPr>
          <p:cNvPr id="3474" name="default_name"/>
          <p:cNvSpPr txBox="1"/>
          <p:nvPr>
            <p:ph type="body" idx="36"/>
          </p:nvPr>
        </p:nvSpPr>
        <p:spPr>
          <a:prstGeom prst="rect">
            <a:avLst/>
          </a:prstGeom>
        </p:spPr>
        <p:txBody>
          <a:bodyPr/>
          <a:lstStyle/>
          <a:p>
            <a:pPr/>
            <a:r>
              <a:t>✅</a:t>
            </a:r>
          </a:p>
        </p:txBody>
      </p:sp>
      <p:sp>
        <p:nvSpPr>
          <p:cNvPr id="3475" name="default_name"/>
          <p:cNvSpPr txBox="1"/>
          <p:nvPr>
            <p:ph type="body" idx="37"/>
          </p:nvPr>
        </p:nvSpPr>
        <p:spPr>
          <a:prstGeom prst="rect">
            <a:avLst/>
          </a:prstGeom>
        </p:spPr>
        <p:txBody>
          <a:bodyPr/>
          <a:lstStyle/>
          <a:p>
            <a:pPr/>
            <a:r>
              <a:t>✅</a:t>
            </a:r>
          </a:p>
        </p:txBody>
      </p:sp>
      <p:sp>
        <p:nvSpPr>
          <p:cNvPr id="3476" name="default_name"/>
          <p:cNvSpPr txBox="1"/>
          <p:nvPr>
            <p:ph type="body" idx="38"/>
          </p:nvPr>
        </p:nvSpPr>
        <p:spPr>
          <a:prstGeom prst="rect">
            <a:avLst/>
          </a:prstGeom>
        </p:spPr>
        <p:txBody>
          <a:bodyPr/>
          <a:lstStyle/>
          <a:p>
            <a:pPr/>
            <a:r>
              <a:t>✅</a:t>
            </a:r>
          </a:p>
        </p:txBody>
      </p:sp>
      <p:sp>
        <p:nvSpPr>
          <p:cNvPr id="3477" name="Lorem ipsum"/>
          <p:cNvSpPr txBox="1"/>
          <p:nvPr>
            <p:ph type="body" idx="39"/>
          </p:nvPr>
        </p:nvSpPr>
        <p:spPr>
          <a:prstGeom prst="rect">
            <a:avLst/>
          </a:prstGeom>
        </p:spPr>
        <p:txBody>
          <a:bodyPr/>
          <a:lstStyle/>
          <a:p>
            <a:pPr/>
            <a:r>
              <a:t>Lorem ipsum</a:t>
            </a:r>
          </a:p>
        </p:txBody>
      </p:sp>
      <p:sp>
        <p:nvSpPr>
          <p:cNvPr id="3478" name="default_name"/>
          <p:cNvSpPr txBox="1"/>
          <p:nvPr>
            <p:ph type="body" idx="40"/>
          </p:nvPr>
        </p:nvSpPr>
        <p:spPr>
          <a:prstGeom prst="rect">
            <a:avLst/>
          </a:prstGeom>
        </p:spPr>
        <p:txBody>
          <a:bodyPr/>
          <a:lstStyle/>
          <a:p>
            <a:pPr/>
            <a:r>
              <a:t>✅</a:t>
            </a:r>
          </a:p>
        </p:txBody>
      </p:sp>
      <p:sp>
        <p:nvSpPr>
          <p:cNvPr id="3479" name="default_name"/>
          <p:cNvSpPr txBox="1"/>
          <p:nvPr>
            <p:ph type="body" idx="41"/>
          </p:nvPr>
        </p:nvSpPr>
        <p:spPr>
          <a:prstGeom prst="rect">
            <a:avLst/>
          </a:prstGeom>
        </p:spPr>
        <p:txBody>
          <a:bodyPr/>
          <a:lstStyle/>
          <a:p>
            <a:pPr/>
            <a:r>
              <a:t>✅</a:t>
            </a:r>
          </a:p>
        </p:txBody>
      </p:sp>
      <p:sp>
        <p:nvSpPr>
          <p:cNvPr id="3480" name="default_name"/>
          <p:cNvSpPr txBox="1"/>
          <p:nvPr>
            <p:ph type="body" idx="42"/>
          </p:nvPr>
        </p:nvSpPr>
        <p:spPr>
          <a:prstGeom prst="rect">
            <a:avLst/>
          </a:prstGeom>
        </p:spPr>
        <p:txBody>
          <a:bodyPr/>
          <a:lstStyle/>
          <a:p>
            <a:pPr/>
            <a:r>
              <a:t>✅</a:t>
            </a:r>
          </a:p>
        </p:txBody>
      </p:sp>
      <p:sp>
        <p:nvSpPr>
          <p:cNvPr id="3481" name="default_name"/>
          <p:cNvSpPr txBox="1"/>
          <p:nvPr>
            <p:ph type="body" idx="43"/>
          </p:nvPr>
        </p:nvSpPr>
        <p:spPr>
          <a:prstGeom prst="rect">
            <a:avLst/>
          </a:prstGeom>
        </p:spPr>
        <p:txBody>
          <a:bodyPr/>
          <a:lstStyle/>
          <a:p>
            <a:pPr/>
            <a:r>
              <a:t>✅</a:t>
            </a:r>
          </a:p>
        </p:txBody>
      </p:sp>
      <p:sp>
        <p:nvSpPr>
          <p:cNvPr id="3482" name="Lorem ipsum"/>
          <p:cNvSpPr txBox="1"/>
          <p:nvPr>
            <p:ph type="body" idx="44"/>
          </p:nvPr>
        </p:nvSpPr>
        <p:spPr>
          <a:prstGeom prst="rect">
            <a:avLst/>
          </a:prstGeom>
        </p:spPr>
        <p:txBody>
          <a:bodyPr/>
          <a:lstStyle/>
          <a:p>
            <a:pPr/>
            <a:r>
              <a:t>Lorem ipsum</a:t>
            </a:r>
          </a:p>
        </p:txBody>
      </p:sp>
      <p:sp>
        <p:nvSpPr>
          <p:cNvPr id="3483" name="default_name"/>
          <p:cNvSpPr txBox="1"/>
          <p:nvPr>
            <p:ph type="body" idx="45"/>
          </p:nvPr>
        </p:nvSpPr>
        <p:spPr>
          <a:prstGeom prst="rect">
            <a:avLst/>
          </a:prstGeom>
        </p:spPr>
        <p:txBody>
          <a:bodyPr/>
          <a:lstStyle/>
          <a:p>
            <a:pPr/>
            <a:r>
              <a:t>✅</a:t>
            </a:r>
          </a:p>
        </p:txBody>
      </p:sp>
      <p:sp>
        <p:nvSpPr>
          <p:cNvPr id="3484" name="default_name"/>
          <p:cNvSpPr txBox="1"/>
          <p:nvPr>
            <p:ph type="body" idx="46"/>
          </p:nvPr>
        </p:nvSpPr>
        <p:spPr>
          <a:prstGeom prst="rect">
            <a:avLst/>
          </a:prstGeom>
        </p:spPr>
        <p:txBody>
          <a:bodyPr/>
          <a:lstStyle/>
          <a:p>
            <a:pPr/>
            <a:r>
              <a:t>✅</a:t>
            </a:r>
          </a:p>
        </p:txBody>
      </p:sp>
      <p:sp>
        <p:nvSpPr>
          <p:cNvPr id="3485" name="default_name"/>
          <p:cNvSpPr txBox="1"/>
          <p:nvPr>
            <p:ph type="body" idx="47"/>
          </p:nvPr>
        </p:nvSpPr>
        <p:spPr>
          <a:prstGeom prst="rect">
            <a:avLst/>
          </a:prstGeom>
        </p:spPr>
        <p:txBody>
          <a:bodyPr/>
          <a:lstStyle/>
          <a:p>
            <a:pPr/>
            <a:r>
              <a:t>✅</a:t>
            </a:r>
          </a:p>
        </p:txBody>
      </p:sp>
      <p:sp>
        <p:nvSpPr>
          <p:cNvPr id="3486" name="default_name"/>
          <p:cNvSpPr txBox="1"/>
          <p:nvPr>
            <p:ph type="body" idx="48"/>
          </p:nvPr>
        </p:nvSpPr>
        <p:spPr>
          <a:prstGeom prst="rect">
            <a:avLst/>
          </a:prstGeom>
        </p:spPr>
        <p:txBody>
          <a:bodyPr/>
          <a:lstStyle/>
          <a:p>
            <a:pPr/>
            <a:r>
              <a:t>✅</a:t>
            </a:r>
          </a:p>
        </p:txBody>
      </p:sp>
    </p:spTree>
  </p:cSld>
  <p:clrMapOvr>
    <a:masterClrMapping/>
  </p:clrMapOvr>
  <p:transition xmlns:p14="http://schemas.microsoft.com/office/powerpoint/2010/main" spd="med" advClick="1"/>
</p:sld>
</file>

<file path=ppt/slides/slide5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488" name="Image" descr="Image"/>
          <p:cNvPicPr>
            <a:picLocks noChangeAspect="1"/>
          </p:cNvPicPr>
          <p:nvPr>
            <p:ph type="pic" idx="21"/>
          </p:nvPr>
        </p:nvPicPr>
        <p:blipFill>
          <a:blip r:embed="rId2">
            <a:extLst/>
          </a:blip>
          <a:srcRect l="0" t="0" r="0" b="0"/>
          <a:stretch>
            <a:fillRect/>
          </a:stretch>
        </p:blipFill>
        <p:spPr>
          <a:prstGeom prst="rect">
            <a:avLst/>
          </a:prstGeom>
        </p:spPr>
      </p:pic>
      <p:pic>
        <p:nvPicPr>
          <p:cNvPr id="3489" name="Screen **Insert Designs here**" descr="Screen **Insert Designs here**"/>
          <p:cNvPicPr>
            <a:picLocks noChangeAspect="1"/>
          </p:cNvPicPr>
          <p:nvPr>
            <p:ph type="pic" idx="22"/>
          </p:nvPr>
        </p:nvPicPr>
        <p:blipFill>
          <a:blip r:embed="rId3">
            <a:extLst/>
          </a:blip>
          <a:stretch>
            <a:fillRect/>
          </a:stretch>
        </p:blipFill>
        <p:spPr>
          <a:prstGeom prst="rect">
            <a:avLst/>
          </a:prstGeom>
        </p:spPr>
      </p:pic>
      <p:pic>
        <p:nvPicPr>
          <p:cNvPr id="3490" name="Screen **Insert Designs here**" descr="Screen **Insert Designs here**"/>
          <p:cNvPicPr>
            <a:picLocks noChangeAspect="1"/>
          </p:cNvPicPr>
          <p:nvPr>
            <p:ph type="pic" idx="23"/>
          </p:nvPr>
        </p:nvPicPr>
        <p:blipFill>
          <a:blip r:embed="rId4">
            <a:extLst/>
          </a:blip>
          <a:stretch>
            <a:fillRect/>
          </a:stretch>
        </p:blipFill>
        <p:spPr>
          <a:prstGeom prst="rect">
            <a:avLst/>
          </a:prstGeom>
        </p:spPr>
      </p:pic>
    </p:spTree>
  </p:cSld>
  <p:clrMapOvr>
    <a:masterClrMapping/>
  </p:clrMapOvr>
  <p:transition xmlns:p14="http://schemas.microsoft.com/office/powerpoint/2010/main" spd="med" advClick="1"/>
</p:sld>
</file>

<file path=ppt/slides/slide5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492" name="Image" descr="Image"/>
          <p:cNvPicPr>
            <a:picLocks noChangeAspect="1"/>
          </p:cNvPicPr>
          <p:nvPr>
            <p:ph type="pic" idx="21"/>
          </p:nvPr>
        </p:nvPicPr>
        <p:blipFill>
          <a:blip r:embed="rId2">
            <a:extLst/>
          </a:blip>
          <a:srcRect l="0" t="0" r="0" b="0"/>
          <a:stretch>
            <a:fillRect/>
          </a:stretch>
        </p:blipFill>
        <p:spPr>
          <a:prstGeom prst="rect">
            <a:avLst/>
          </a:prstGeom>
        </p:spPr>
      </p:pic>
      <p:sp>
        <p:nvSpPr>
          <p:cNvPr id="3493" name="Title of your talk goes here"/>
          <p:cNvSpPr txBox="1"/>
          <p:nvPr>
            <p:ph type="body" idx="22"/>
          </p:nvPr>
        </p:nvSpPr>
        <p:spPr>
          <a:prstGeom prst="rect">
            <a:avLst/>
          </a:prstGeom>
        </p:spPr>
        <p:txBody>
          <a:bodyPr/>
          <a:lstStyle/>
          <a:p>
            <a:pPr/>
            <a:r>
              <a:t>Label</a:t>
            </a:r>
          </a:p>
        </p:txBody>
      </p:sp>
      <p:sp>
        <p:nvSpPr>
          <p:cNvPr id="3494" name="Name Surname Position"/>
          <p:cNvSpPr txBox="1"/>
          <p:nvPr>
            <p:ph type="body" idx="23"/>
          </p:nvPr>
        </p:nvSpPr>
        <p:spPr>
          <a:prstGeom prst="rect">
            <a:avLst/>
          </a:prstGeom>
        </p:spPr>
        <p:txBody>
          <a:bodyPr/>
          <a:lstStyle/>
          <a:p>
            <a:pPr/>
            <a:r>
              <a:t>Label</a:t>
            </a:r>
          </a:p>
        </p:txBody>
      </p:sp>
      <p:sp>
        <p:nvSpPr>
          <p:cNvPr id="3495" name="Label"/>
          <p:cNvSpPr txBox="1"/>
          <p:nvPr>
            <p:ph type="body" idx="24"/>
          </p:nvPr>
        </p:nvSpPr>
        <p:spPr>
          <a:prstGeom prst="rect">
            <a:avLst/>
          </a:prstGeom>
        </p:spPr>
        <p:txBody>
          <a:bodyPr/>
          <a:lstStyle/>
          <a:p>
            <a:pPr/>
            <a:r>
              <a:t>Label</a:t>
            </a:r>
          </a:p>
        </p:txBody>
      </p:sp>
    </p:spTree>
  </p:cSld>
  <p:clrMapOvr>
    <a:masterClrMapping/>
  </p:clrMapOvr>
  <p:transition xmlns:p14="http://schemas.microsoft.com/office/powerpoint/2010/main" spd="med" advClick="1"/>
</p:sld>
</file>

<file path=ppt/slides/slide5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497" name="Image" descr="Image"/>
          <p:cNvPicPr>
            <a:picLocks noChangeAspect="1"/>
          </p:cNvPicPr>
          <p:nvPr>
            <p:ph type="pic" idx="21"/>
          </p:nvPr>
        </p:nvPicPr>
        <p:blipFill>
          <a:blip r:embed="rId2">
            <a:extLst/>
          </a:blip>
          <a:srcRect l="0" t="0" r="0" b="0"/>
          <a:stretch>
            <a:fillRect/>
          </a:stretch>
        </p:blipFill>
        <p:spPr>
          <a:prstGeom prst="rect">
            <a:avLst/>
          </a:prstGeom>
        </p:spPr>
      </p:pic>
    </p:spTree>
  </p:cSld>
  <p:clrMapOvr>
    <a:masterClrMapping/>
  </p:clrMapOvr>
  <p:transition xmlns:p14="http://schemas.microsoft.com/office/powerpoint/2010/main" spd="med" advClick="1"/>
</p:sld>
</file>

<file path=ppt/slides/slide5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499" name="Image" descr="Image"/>
          <p:cNvPicPr>
            <a:picLocks noChangeAspect="1"/>
          </p:cNvPicPr>
          <p:nvPr>
            <p:ph type="pic" idx="21"/>
          </p:nvPr>
        </p:nvPicPr>
        <p:blipFill>
          <a:blip r:embed="rId2">
            <a:extLst/>
          </a:blip>
          <a:srcRect l="0" t="0" r="0" b="0"/>
          <a:stretch>
            <a:fillRect/>
          </a:stretch>
        </p:blipFill>
        <p:spPr>
          <a:prstGeom prst="rect">
            <a:avLst/>
          </a:prstGeom>
        </p:spPr>
      </p:pic>
      <p:sp>
        <p:nvSpPr>
          <p:cNvPr id="3500" name="Title of your talk goes here"/>
          <p:cNvSpPr txBox="1"/>
          <p:nvPr>
            <p:ph type="body" idx="22"/>
          </p:nvPr>
        </p:nvSpPr>
        <p:spPr>
          <a:prstGeom prst="rect">
            <a:avLst/>
          </a:prstGeom>
        </p:spPr>
        <p:txBody>
          <a:bodyPr/>
          <a:lstStyle/>
          <a:p>
            <a:pPr/>
            <a:r>
              <a:t>Short title</a:t>
            </a:r>
          </a:p>
        </p:txBody>
      </p:sp>
      <p:sp>
        <p:nvSpPr>
          <p:cNvPr id="3501" name="Name Surname Position"/>
          <p:cNvSpPr txBox="1"/>
          <p:nvPr>
            <p:ph type="body" idx="23"/>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Tree>
  </p:cSld>
  <p:clrMapOvr>
    <a:masterClrMapping/>
  </p:clrMapOvr>
  <p:transition xmlns:p14="http://schemas.microsoft.com/office/powerpoint/2010/main" spd="med" advClick="1"/>
</p:sld>
</file>

<file path=ppt/slides/slide5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03" name="Title of your talk goes here"/>
          <p:cNvSpPr txBox="1"/>
          <p:nvPr>
            <p:ph type="body" idx="21"/>
          </p:nvPr>
        </p:nvSpPr>
        <p:spPr>
          <a:prstGeom prst="rect">
            <a:avLst/>
          </a:prstGeom>
        </p:spPr>
        <p:txBody>
          <a:bodyPr/>
          <a:lstStyle/>
          <a:p>
            <a:pPr/>
            <a:r>
              <a:t>Map visual explainer</a:t>
            </a:r>
          </a:p>
        </p:txBody>
      </p:sp>
      <p:sp>
        <p:nvSpPr>
          <p:cNvPr id="3504" name="Name Surname Position"/>
          <p:cNvSpPr txBox="1"/>
          <p:nvPr>
            <p:ph type="body" idx="22"/>
          </p:nvPr>
        </p:nvSpPr>
        <p:spPr>
          <a:prstGeom prst="rect">
            <a:avLst/>
          </a:prstGeom>
        </p:spPr>
        <p:txBody>
          <a:bodyPr/>
          <a:lstStyle/>
          <a:p>
            <a:pPr/>
            <a:r>
              <a:t>793</a:t>
            </a:r>
          </a:p>
        </p:txBody>
      </p:sp>
    </p:spTree>
  </p:cSld>
  <p:clrMapOvr>
    <a:masterClrMapping/>
  </p:clrMapOvr>
  <p:transition xmlns:p14="http://schemas.microsoft.com/office/powerpoint/2010/main" spd="med" advClick="1"/>
</p:sld>
</file>

<file path=ppt/slides/slide5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06" name="Title of your talk goes here"/>
          <p:cNvSpPr txBox="1"/>
          <p:nvPr>
            <p:ph type="body" idx="21"/>
          </p:nvPr>
        </p:nvSpPr>
        <p:spPr>
          <a:prstGeom prst="rect">
            <a:avLst/>
          </a:prstGeom>
        </p:spPr>
        <p:txBody>
          <a:bodyPr/>
          <a:lstStyle/>
          <a:p>
            <a:pPr/>
            <a:r>
              <a:t>Map visual explainer</a:t>
            </a:r>
          </a:p>
        </p:txBody>
      </p:sp>
      <p:sp>
        <p:nvSpPr>
          <p:cNvPr id="3507" name="Name Surname Position"/>
          <p:cNvSpPr txBox="1"/>
          <p:nvPr>
            <p:ph type="body" idx="22"/>
          </p:nvPr>
        </p:nvSpPr>
        <p:spPr>
          <a:prstGeom prst="rect">
            <a:avLst/>
          </a:prstGeom>
        </p:spPr>
        <p:txBody>
          <a:bodyPr/>
          <a:lstStyle/>
          <a:p>
            <a:pPr/>
            <a:r>
              <a:t>793</a:t>
            </a:r>
          </a:p>
        </p:txBody>
      </p:sp>
      <p:sp>
        <p:nvSpPr>
          <p:cNvPr id="3508" name="Lorem ipsum"/>
          <p:cNvSpPr txBox="1"/>
          <p:nvPr>
            <p:ph type="body" idx="23"/>
          </p:nvPr>
        </p:nvSpPr>
        <p:spPr>
          <a:prstGeom prst="rect">
            <a:avLst/>
          </a:prstGeom>
        </p:spPr>
        <p:txBody>
          <a:bodyPr/>
          <a:lstStyle/>
          <a:p>
            <a:pPr/>
            <a:r>
              <a:t>Lorem ipsum</a:t>
            </a:r>
          </a:p>
        </p:txBody>
      </p:sp>
    </p:spTree>
  </p:cSld>
  <p:clrMapOvr>
    <a:masterClrMapping/>
  </p:clrMapOvr>
  <p:transition xmlns:p14="http://schemas.microsoft.com/office/powerpoint/2010/main" spd="med" advClick="1"/>
</p:sld>
</file>

<file path=ppt/slides/slide5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10" name="Title of your talk goes here"/>
          <p:cNvSpPr txBox="1"/>
          <p:nvPr>
            <p:ph type="body" idx="21"/>
          </p:nvPr>
        </p:nvSpPr>
        <p:spPr>
          <a:prstGeom prst="rect">
            <a:avLst/>
          </a:prstGeom>
        </p:spPr>
        <p:txBody>
          <a:bodyPr/>
          <a:lstStyle/>
          <a:p>
            <a:pPr/>
            <a:r>
              <a:t>793</a:t>
            </a:r>
          </a:p>
        </p:txBody>
      </p:sp>
      <p:sp>
        <p:nvSpPr>
          <p:cNvPr id="3511" name="Name Surname Position"/>
          <p:cNvSpPr txBox="1"/>
          <p:nvPr>
            <p:ph type="body" idx="22"/>
          </p:nvPr>
        </p:nvSpPr>
        <p:spPr>
          <a:prstGeom prst="rect">
            <a:avLst/>
          </a:prstGeom>
        </p:spPr>
        <p:txBody>
          <a:bodyPr/>
          <a:lstStyle/>
          <a:p>
            <a:pPr/>
            <a:r>
              <a:t>Lorem ipsum</a:t>
            </a:r>
          </a:p>
        </p:txBody>
      </p:sp>
      <p:sp>
        <p:nvSpPr>
          <p:cNvPr id="3512" name="name_34k"/>
          <p:cNvSpPr txBox="1"/>
          <p:nvPr>
            <p:ph type="body" idx="23"/>
          </p:nvPr>
        </p:nvSpPr>
        <p:spPr>
          <a:prstGeom prst="rect">
            <a:avLst/>
          </a:prstGeom>
        </p:spPr>
        <p:txBody>
          <a:bodyPr/>
          <a:lstStyle/>
          <a:p>
            <a:pPr/>
            <a:r>
              <a:t>34k</a:t>
            </a:r>
          </a:p>
        </p:txBody>
      </p:sp>
      <p:sp>
        <p:nvSpPr>
          <p:cNvPr id="3513" name="Lorem ipsum"/>
          <p:cNvSpPr txBox="1"/>
          <p:nvPr>
            <p:ph type="body" idx="24"/>
          </p:nvPr>
        </p:nvSpPr>
        <p:spPr>
          <a:prstGeom prst="rect">
            <a:avLst/>
          </a:prstGeom>
        </p:spPr>
        <p:txBody>
          <a:bodyPr/>
          <a:lstStyle/>
          <a:p>
            <a:pPr/>
            <a:r>
              <a:t>Lorem ipsum</a:t>
            </a:r>
          </a:p>
        </p:txBody>
      </p:sp>
      <p:sp>
        <p:nvSpPr>
          <p:cNvPr id="3514" name="name_12"/>
          <p:cNvSpPr txBox="1"/>
          <p:nvPr>
            <p:ph type="body" idx="25"/>
          </p:nvPr>
        </p:nvSpPr>
        <p:spPr>
          <a:prstGeom prst="rect">
            <a:avLst/>
          </a:prstGeom>
        </p:spPr>
        <p:txBody>
          <a:bodyPr/>
          <a:lstStyle/>
          <a:p>
            <a:pPr/>
            <a:r>
              <a:t>12</a:t>
            </a:r>
          </a:p>
        </p:txBody>
      </p:sp>
      <p:sp>
        <p:nvSpPr>
          <p:cNvPr id="3515" name="Lorem ipsum"/>
          <p:cNvSpPr txBox="1"/>
          <p:nvPr>
            <p:ph type="body" idx="26"/>
          </p:nvPr>
        </p:nvSpPr>
        <p:spPr>
          <a:prstGeom prst="rect">
            <a:avLst/>
          </a:prstGeom>
        </p:spPr>
        <p:txBody>
          <a:bodyPr/>
          <a:lstStyle/>
          <a:p>
            <a:pPr/>
            <a:r>
              <a:t>Lorem ipsum</a:t>
            </a:r>
          </a:p>
        </p:txBody>
      </p:sp>
      <p:sp>
        <p:nvSpPr>
          <p:cNvPr id="3516" name="name_12m"/>
          <p:cNvSpPr txBox="1"/>
          <p:nvPr>
            <p:ph type="body" idx="27"/>
          </p:nvPr>
        </p:nvSpPr>
        <p:spPr>
          <a:prstGeom prst="rect">
            <a:avLst/>
          </a:prstGeom>
        </p:spPr>
        <p:txBody>
          <a:bodyPr/>
          <a:lstStyle/>
          <a:p>
            <a:pPr/>
            <a:r>
              <a:t>1.2m</a:t>
            </a:r>
          </a:p>
        </p:txBody>
      </p:sp>
      <p:sp>
        <p:nvSpPr>
          <p:cNvPr id="3517" name="Lorem ipsum"/>
          <p:cNvSpPr txBox="1"/>
          <p:nvPr>
            <p:ph type="body" idx="28"/>
          </p:nvPr>
        </p:nvSpPr>
        <p:spPr>
          <a:prstGeom prst="rect">
            <a:avLst/>
          </a:prstGeom>
        </p:spPr>
        <p:txBody>
          <a:bodyPr/>
          <a:lstStyle/>
          <a:p>
            <a:pPr/>
            <a:r>
              <a:t>Lorem ipsum</a:t>
            </a:r>
          </a:p>
        </p:txBody>
      </p:sp>
    </p:spTree>
  </p:cSld>
  <p:clrMapOvr>
    <a:masterClrMapping/>
  </p:clrMapOvr>
  <p:transition xmlns:p14="http://schemas.microsoft.com/office/powerpoint/2010/main" spd="med" advClick="1"/>
</p:sld>
</file>

<file path=ppt/slides/slide5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19" name="Title of your talk goes here"/>
          <p:cNvSpPr txBox="1"/>
          <p:nvPr>
            <p:ph type="body" idx="21"/>
          </p:nvPr>
        </p:nvSpPr>
        <p:spPr>
          <a:prstGeom prst="rect">
            <a:avLst/>
          </a:prstGeom>
        </p:spPr>
        <p:txBody>
          <a:bodyPr/>
          <a:lstStyle/>
          <a:p>
            <a:pPr/>
            <a:r>
              <a:t>793</a:t>
            </a:r>
          </a:p>
        </p:txBody>
      </p:sp>
      <p:sp>
        <p:nvSpPr>
          <p:cNvPr id="3520" name="Name Surname Position"/>
          <p:cNvSpPr txBox="1"/>
          <p:nvPr>
            <p:ph type="body" idx="22"/>
          </p:nvPr>
        </p:nvSpPr>
        <p:spPr>
          <a:prstGeom prst="rect">
            <a:avLst/>
          </a:prstGeom>
        </p:spPr>
        <p:txBody>
          <a:bodyPr/>
          <a:lstStyle/>
          <a:p>
            <a:pPr/>
            <a:r>
              <a:t>Lorem ipsum</a:t>
            </a:r>
          </a:p>
        </p:txBody>
      </p:sp>
      <p:sp>
        <p:nvSpPr>
          <p:cNvPr id="3521" name="name_34k"/>
          <p:cNvSpPr txBox="1"/>
          <p:nvPr>
            <p:ph type="body" idx="23"/>
          </p:nvPr>
        </p:nvSpPr>
        <p:spPr>
          <a:prstGeom prst="rect">
            <a:avLst/>
          </a:prstGeom>
        </p:spPr>
        <p:txBody>
          <a:bodyPr/>
          <a:lstStyle/>
          <a:p>
            <a:pPr/>
            <a:r>
              <a:t>34k</a:t>
            </a:r>
          </a:p>
        </p:txBody>
      </p:sp>
      <p:sp>
        <p:nvSpPr>
          <p:cNvPr id="3522" name="Lorem ipsum"/>
          <p:cNvSpPr txBox="1"/>
          <p:nvPr>
            <p:ph type="body" idx="24"/>
          </p:nvPr>
        </p:nvSpPr>
        <p:spPr>
          <a:prstGeom prst="rect">
            <a:avLst/>
          </a:prstGeom>
        </p:spPr>
        <p:txBody>
          <a:bodyPr/>
          <a:lstStyle/>
          <a:p>
            <a:pPr/>
            <a:r>
              <a:t>Lorem ipsum</a:t>
            </a:r>
          </a:p>
        </p:txBody>
      </p:sp>
      <p:sp>
        <p:nvSpPr>
          <p:cNvPr id="3523" name="name_12"/>
          <p:cNvSpPr txBox="1"/>
          <p:nvPr>
            <p:ph type="body" idx="25"/>
          </p:nvPr>
        </p:nvSpPr>
        <p:spPr>
          <a:prstGeom prst="rect">
            <a:avLst/>
          </a:prstGeom>
        </p:spPr>
        <p:txBody>
          <a:bodyPr/>
          <a:lstStyle/>
          <a:p>
            <a:pPr/>
            <a:r>
              <a:t>12</a:t>
            </a:r>
          </a:p>
        </p:txBody>
      </p:sp>
      <p:sp>
        <p:nvSpPr>
          <p:cNvPr id="3524" name="Lorem ipsum"/>
          <p:cNvSpPr txBox="1"/>
          <p:nvPr>
            <p:ph type="body" idx="26"/>
          </p:nvPr>
        </p:nvSpPr>
        <p:spPr>
          <a:prstGeom prst="rect">
            <a:avLst/>
          </a:prstGeom>
        </p:spPr>
        <p:txBody>
          <a:bodyPr/>
          <a:lstStyle/>
          <a:p>
            <a:pPr/>
            <a:r>
              <a:t>Lorem ipsum</a:t>
            </a:r>
          </a:p>
        </p:txBody>
      </p:sp>
      <p:sp>
        <p:nvSpPr>
          <p:cNvPr id="3525" name="name_12m"/>
          <p:cNvSpPr txBox="1"/>
          <p:nvPr>
            <p:ph type="body" idx="27"/>
          </p:nvPr>
        </p:nvSpPr>
        <p:spPr>
          <a:prstGeom prst="rect">
            <a:avLst/>
          </a:prstGeom>
        </p:spPr>
        <p:txBody>
          <a:bodyPr/>
          <a:lstStyle/>
          <a:p>
            <a:pPr/>
            <a:r>
              <a:t>1.2m</a:t>
            </a:r>
          </a:p>
        </p:txBody>
      </p:sp>
      <p:sp>
        <p:nvSpPr>
          <p:cNvPr id="3526" name="Lorem ipsum"/>
          <p:cNvSpPr txBox="1"/>
          <p:nvPr>
            <p:ph type="body" idx="28"/>
          </p:nvPr>
        </p:nvSpPr>
        <p:spPr>
          <a:prstGeom prst="rect">
            <a:avLst/>
          </a:prstGeom>
        </p:spPr>
        <p:txBody>
          <a:bodyPr/>
          <a:lstStyle/>
          <a:p>
            <a:pPr/>
            <a:r>
              <a:t>Lorem ipsum</a:t>
            </a:r>
          </a:p>
        </p:txBody>
      </p:sp>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048" name="Image" descr="Image"/>
          <p:cNvPicPr>
            <a:picLocks noChangeAspect="1"/>
          </p:cNvPicPr>
          <p:nvPr>
            <p:ph type="pic" idx="21"/>
          </p:nvPr>
        </p:nvPicPr>
        <p:blipFill>
          <a:blip r:embed="rId2">
            <a:extLst/>
          </a:blip>
          <a:srcRect l="0" t="0" r="0" b="0"/>
          <a:stretch>
            <a:fillRect/>
          </a:stretch>
        </p:blipFill>
        <p:spPr>
          <a:prstGeom prst="rect">
            <a:avLst/>
          </a:prstGeom>
        </p:spPr>
      </p:pic>
      <p:pic>
        <p:nvPicPr>
          <p:cNvPr id="3049" name="Rectangle 4240" descr="Rectangle 4240"/>
          <p:cNvPicPr>
            <a:picLocks noChangeAspect="1"/>
          </p:cNvPicPr>
          <p:nvPr>
            <p:ph type="pic" idx="22"/>
          </p:nvPr>
        </p:nvPicPr>
        <p:blipFill>
          <a:blip r:embed="rId3">
            <a:extLst/>
          </a:blip>
          <a:stretch>
            <a:fillRect/>
          </a:stretch>
        </p:blipFill>
        <p:spPr>
          <a:prstGeom prst="rect">
            <a:avLst/>
          </a:prstGeom>
        </p:spPr>
      </p:pic>
      <p:pic>
        <p:nvPicPr>
          <p:cNvPr id="3050" name="Rectangle 4241" descr="Rectangle 4241"/>
          <p:cNvPicPr>
            <a:picLocks noChangeAspect="1"/>
          </p:cNvPicPr>
          <p:nvPr>
            <p:ph type="pic" idx="23"/>
          </p:nvPr>
        </p:nvPicPr>
        <p:blipFill>
          <a:blip r:embed="rId4">
            <a:extLst/>
          </a:blip>
          <a:stretch>
            <a:fillRect/>
          </a:stretch>
        </p:blipFill>
        <p:spPr>
          <a:prstGeom prst="rect">
            <a:avLst/>
          </a:prstGeom>
        </p:spPr>
      </p:pic>
      <p:pic>
        <p:nvPicPr>
          <p:cNvPr id="3051" name="Rectangle 4242" descr="Rectangle 4242"/>
          <p:cNvPicPr>
            <a:picLocks noChangeAspect="1"/>
          </p:cNvPicPr>
          <p:nvPr>
            <p:ph type="pic" idx="24"/>
          </p:nvPr>
        </p:nvPicPr>
        <p:blipFill>
          <a:blip r:embed="rId5">
            <a:extLst/>
          </a:blip>
          <a:stretch>
            <a:fillRect/>
          </a:stretch>
        </p:blipFill>
        <p:spPr>
          <a:prstGeom prst="rect">
            <a:avLst/>
          </a:prstGeom>
        </p:spPr>
      </p:pic>
      <p:sp>
        <p:nvSpPr>
          <p:cNvPr id="3052" name="Name Surname Position"/>
          <p:cNvSpPr txBox="1"/>
          <p:nvPr>
            <p:ph type="body" idx="25"/>
          </p:nvPr>
        </p:nvSpPr>
        <p:spPr>
          <a:prstGeom prst="rect">
            <a:avLst/>
          </a:prstGeom>
        </p:spPr>
        <p:txBody>
          <a:bodyPr/>
          <a:lstStyle/>
          <a:p>
            <a:pPr/>
            <a:r>
              <a:t>Section Name</a:t>
            </a:r>
          </a:p>
        </p:txBody>
      </p:sp>
      <p:sp>
        <p:nvSpPr>
          <p:cNvPr id="3053" name="Title of your talk goes here"/>
          <p:cNvSpPr txBox="1"/>
          <p:nvPr>
            <p:ph type="body" idx="26"/>
          </p:nvPr>
        </p:nvSpPr>
        <p:spPr>
          <a:prstGeom prst="rect">
            <a:avLst/>
          </a:prstGeom>
        </p:spPr>
        <p:txBody>
          <a:bodyPr/>
          <a:lstStyle/>
          <a:p>
            <a:pPr/>
            <a:r>
              <a:t>Short title text here.</a:t>
            </a:r>
          </a:p>
        </p:txBody>
      </p:sp>
    </p:spTree>
  </p:cSld>
  <p:clrMapOvr>
    <a:masterClrMapping/>
  </p:clrMapOvr>
  <p:transition xmlns:p14="http://schemas.microsoft.com/office/powerpoint/2010/main" spd="med" advClick="1"/>
</p:sld>
</file>

<file path=ppt/slides/slide6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28" name="Title of your talk goes here"/>
          <p:cNvSpPr txBox="1"/>
          <p:nvPr>
            <p:ph type="body" idx="21"/>
          </p:nvPr>
        </p:nvSpPr>
        <p:spPr>
          <a:prstGeom prst="rect">
            <a:avLst/>
          </a:prstGeom>
        </p:spPr>
        <p:txBody>
          <a:bodyPr/>
          <a:lstStyle/>
          <a:p>
            <a:pPr/>
            <a:r>
              <a:t>Short title</a:t>
            </a:r>
          </a:p>
        </p:txBody>
      </p:sp>
      <p:sp>
        <p:nvSpPr>
          <p:cNvPr id="3529" name="Name Surname Position"/>
          <p:cNvSpPr txBox="1"/>
          <p:nvPr>
            <p:ph type="body" idx="22"/>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Tree>
  </p:cSld>
  <p:clrMapOvr>
    <a:masterClrMapping/>
  </p:clrMapOvr>
  <p:transition xmlns:p14="http://schemas.microsoft.com/office/powerpoint/2010/main" spd="med" advClick="1"/>
</p:sld>
</file>

<file path=ppt/slides/slide6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31" name="Title of your talk goes here"/>
          <p:cNvSpPr txBox="1"/>
          <p:nvPr>
            <p:ph type="body" idx="21"/>
          </p:nvPr>
        </p:nvSpPr>
        <p:spPr>
          <a:prstGeom prst="rect">
            <a:avLst/>
          </a:prstGeom>
        </p:spPr>
        <p:txBody>
          <a:bodyPr/>
          <a:lstStyle/>
          <a:p>
            <a:pPr/>
            <a:r>
              <a:t>Short title</a:t>
            </a:r>
          </a:p>
        </p:txBody>
      </p:sp>
      <p:sp>
        <p:nvSpPr>
          <p:cNvPr id="3532" name="Name Surname Position"/>
          <p:cNvSpPr txBox="1"/>
          <p:nvPr>
            <p:ph type="body" idx="22"/>
          </p:nvPr>
        </p:nvSpPr>
        <p:spPr>
          <a:prstGeom prst="rect">
            <a:avLst/>
          </a:prstGeom>
        </p:spPr>
        <p:txBody>
          <a:bodyPr/>
          <a:lstStyle/>
          <a:p>
            <a:pPr/>
            <a:r>
              <a:t>Lorem ipsum dolor sit amet consectetur. Senectus aliquet aenean risus quis. Neque viverra amet leo nisl. Morbi habitant cras ornare gravida sed arcu tempor elementum nibh sem.</a:t>
            </a:r>
          </a:p>
        </p:txBody>
      </p:sp>
    </p:spTree>
  </p:cSld>
  <p:clrMapOvr>
    <a:masterClrMapping/>
  </p:clrMapOvr>
  <p:transition xmlns:p14="http://schemas.microsoft.com/office/powerpoint/2010/main" spd="med" advClick="1"/>
</p:sld>
</file>

<file path=ppt/slides/slide6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Tree>
  </p:cSld>
  <p:clrMapOvr>
    <a:masterClrMapping/>
  </p:clrMapOvr>
  <p:transition xmlns:p14="http://schemas.microsoft.com/office/powerpoint/2010/main" spd="med" advClick="1"/>
</p:sld>
</file>

<file path=ppt/slides/slide6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055" name="Image" descr="Image"/>
          <p:cNvPicPr>
            <a:picLocks noChangeAspect="1"/>
          </p:cNvPicPr>
          <p:nvPr>
            <p:ph type="pic" idx="21"/>
          </p:nvPr>
        </p:nvPicPr>
        <p:blipFill>
          <a:blip r:embed="rId2">
            <a:extLst/>
          </a:blip>
          <a:srcRect l="0" t="0" r="0" b="0"/>
          <a:stretch>
            <a:fillRect/>
          </a:stretch>
        </p:blipFill>
        <p:spPr>
          <a:prstGeom prst="rect">
            <a:avLst/>
          </a:prstGeom>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057" name="Image" descr="Image"/>
          <p:cNvPicPr>
            <a:picLocks noChangeAspect="1"/>
          </p:cNvPicPr>
          <p:nvPr>
            <p:ph type="pic" idx="21"/>
          </p:nvPr>
        </p:nvPicPr>
        <p:blipFill>
          <a:blip r:embed="rId2">
            <a:extLst/>
          </a:blip>
          <a:srcRect l="0" t="0" r="0" b="0"/>
          <a:stretch>
            <a:fillRect/>
          </a:stretch>
        </p:blipFill>
        <p:spPr>
          <a:prstGeom prst="rect">
            <a:avLst/>
          </a:prstGeom>
        </p:spPr>
      </p:pic>
      <p:pic>
        <p:nvPicPr>
          <p:cNvPr id="3058" name="Rectangle 4240" descr="Rectangle 4240"/>
          <p:cNvPicPr>
            <a:picLocks noChangeAspect="1"/>
          </p:cNvPicPr>
          <p:nvPr>
            <p:ph type="pic" idx="22"/>
          </p:nvPr>
        </p:nvPicPr>
        <p:blipFill>
          <a:blip r:embed="rId3">
            <a:extLst/>
          </a:blip>
          <a:stretch>
            <a:fillRect/>
          </a:stretch>
        </p:blipFill>
        <p:spPr>
          <a:prstGeom prst="rect">
            <a:avLst/>
          </a:prstGeom>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060" name="Image" descr="Image"/>
          <p:cNvPicPr>
            <a:picLocks noChangeAspect="1"/>
          </p:cNvPicPr>
          <p:nvPr>
            <p:ph type="pic" idx="21"/>
          </p:nvPr>
        </p:nvPicPr>
        <p:blipFill>
          <a:blip r:embed="rId2">
            <a:extLst/>
          </a:blip>
          <a:srcRect l="0" t="0" r="0" b="0"/>
          <a:stretch>
            <a:fillRect/>
          </a:stretch>
        </p:blipFill>
        <p:spPr>
          <a:prstGeom prst="rect">
            <a:avLst/>
          </a:prstGeom>
        </p:spPr>
      </p:pic>
      <p:pic>
        <p:nvPicPr>
          <p:cNvPr id="3061" name="Rectangle 4240" descr="Rectangle 4240"/>
          <p:cNvPicPr>
            <a:picLocks noChangeAspect="1"/>
          </p:cNvPicPr>
          <p:nvPr>
            <p:ph type="pic" idx="22"/>
          </p:nvPr>
        </p:nvPicPr>
        <p:blipFill>
          <a:blip r:embed="rId3">
            <a:extLst/>
          </a:blip>
          <a:stretch>
            <a:fillRect/>
          </a:stretch>
        </p:blipFill>
        <p:spPr>
          <a:prstGeom prst="rect">
            <a:avLst/>
          </a:prstGeom>
        </p:spPr>
      </p:pic>
      <p:pic>
        <p:nvPicPr>
          <p:cNvPr id="3062" name="Rectangle 4241" descr="Rectangle 4241"/>
          <p:cNvPicPr>
            <a:picLocks noChangeAspect="1"/>
          </p:cNvPicPr>
          <p:nvPr>
            <p:ph type="pic" idx="23"/>
          </p:nvPr>
        </p:nvPicPr>
        <p:blipFill>
          <a:blip r:embed="rId4">
            <a:extLst/>
          </a:blip>
          <a:stretch>
            <a:fillRect/>
          </a:stretch>
        </p:blipFill>
        <p:spPr>
          <a:prstGeom prst="rect">
            <a:avLst/>
          </a:prstGeom>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Theme">
      <a:majorFont>
        <a:latin typeface="Helvetica"/>
        <a:ea typeface="Helvetica"/>
        <a:cs typeface="Helvetica"/>
      </a:majorFont>
      <a:minorFont>
        <a:latin typeface="Calibri"/>
        <a:ea typeface="Calibri"/>
        <a:cs typeface="Calibri"/>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60959" tIns="60959" rIns="60959" bIns="60959" numCol="1" spcCol="38100" rtlCol="0" anchor="ctr" upright="0">
        <a:spAutoFit/>
      </a:bodyPr>
      <a:lstStyle>
        <a:defPPr marL="0" marR="0" indent="0" algn="l" defTabSz="1219200"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60959" tIns="60959" rIns="60959" bIns="60959" numCol="1" spcCol="38100" rtlCol="0" anchor="t" upright="0">
        <a:spAutoFit/>
      </a:bodyPr>
      <a:lstStyle>
        <a:defPPr marL="0" marR="0" indent="0" algn="l" defTabSz="1219200"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Theme">
      <a:majorFont>
        <a:latin typeface="Helvetica"/>
        <a:ea typeface="Helvetica"/>
        <a:cs typeface="Helvetica"/>
      </a:majorFont>
      <a:minorFont>
        <a:latin typeface="Calibri"/>
        <a:ea typeface="Calibri"/>
        <a:cs typeface="Calibri"/>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60959" tIns="60959" rIns="60959" bIns="60959" numCol="1" spcCol="38100" rtlCol="0" anchor="ctr" upright="0">
        <a:spAutoFit/>
      </a:bodyPr>
      <a:lstStyle>
        <a:defPPr marL="0" marR="0" indent="0" algn="l" defTabSz="1219200"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60959" tIns="60959" rIns="60959" bIns="60959" numCol="1" spcCol="38100" rtlCol="0" anchor="t" upright="0">
        <a:spAutoFit/>
      </a:bodyPr>
      <a:lstStyle>
        <a:defPPr marL="0" marR="0" indent="0" algn="l" defTabSz="1219200"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