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1pPr>
    <a:lvl2pPr marL="0" marR="0" indent="4572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2pPr>
    <a:lvl3pPr marL="0" marR="0" indent="9144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3pPr>
    <a:lvl4pPr marL="0" marR="0" indent="13716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4pPr>
    <a:lvl5pPr marL="0" marR="0" indent="18288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5pPr>
    <a:lvl6pPr marL="0" marR="0" indent="22860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6pPr>
    <a:lvl7pPr marL="0" marR="0" indent="27432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7pPr>
    <a:lvl8pPr marL="0" marR="0" indent="32004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8pPr>
    <a:lvl9pPr marL="0" marR="0" indent="36576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635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635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002" name="Shape 3002"/>
          <p:cNvSpPr/>
          <p:nvPr>
            <p:ph type="sldImg"/>
          </p:nvPr>
        </p:nvSpPr>
        <p:spPr>
          <a:xfrm>
            <a:off x="1143000" y="685800"/>
            <a:ext cx="4572000" cy="3429000"/>
          </a:xfrm>
          <a:prstGeom prst="rect">
            <a:avLst/>
          </a:prstGeom>
        </p:spPr>
        <p:txBody>
          <a:bodyPr/>
          <a:lstStyle/>
          <a:p>
            <a:pPr/>
          </a:p>
        </p:txBody>
      </p:sp>
      <p:sp>
        <p:nvSpPr>
          <p:cNvPr id="3003" name="Shape 300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1219200" latinLnBrk="0">
      <a:defRPr sz="1600">
        <a:latin typeface="+mn-lt"/>
        <a:ea typeface="+mn-ea"/>
        <a:cs typeface="+mn-cs"/>
        <a:sym typeface="Calibri"/>
      </a:defRPr>
    </a:lvl1pPr>
    <a:lvl2pPr indent="228600" defTabSz="1219200" latinLnBrk="0">
      <a:defRPr sz="1600">
        <a:latin typeface="+mn-lt"/>
        <a:ea typeface="+mn-ea"/>
        <a:cs typeface="+mn-cs"/>
        <a:sym typeface="Calibri"/>
      </a:defRPr>
    </a:lvl2pPr>
    <a:lvl3pPr indent="457200" defTabSz="1219200" latinLnBrk="0">
      <a:defRPr sz="1600">
        <a:latin typeface="+mn-lt"/>
        <a:ea typeface="+mn-ea"/>
        <a:cs typeface="+mn-cs"/>
        <a:sym typeface="Calibri"/>
      </a:defRPr>
    </a:lvl3pPr>
    <a:lvl4pPr indent="685800" defTabSz="1219200" latinLnBrk="0">
      <a:defRPr sz="1600">
        <a:latin typeface="+mn-lt"/>
        <a:ea typeface="+mn-ea"/>
        <a:cs typeface="+mn-cs"/>
        <a:sym typeface="Calibri"/>
      </a:defRPr>
    </a:lvl4pPr>
    <a:lvl5pPr indent="914400" defTabSz="1219200" latinLnBrk="0">
      <a:defRPr sz="1600">
        <a:latin typeface="+mn-lt"/>
        <a:ea typeface="+mn-ea"/>
        <a:cs typeface="+mn-cs"/>
        <a:sym typeface="Calibri"/>
      </a:defRPr>
    </a:lvl5pPr>
    <a:lvl6pPr indent="1143000" defTabSz="1219200" latinLnBrk="0">
      <a:defRPr sz="1600">
        <a:latin typeface="+mn-lt"/>
        <a:ea typeface="+mn-ea"/>
        <a:cs typeface="+mn-cs"/>
        <a:sym typeface="Calibri"/>
      </a:defRPr>
    </a:lvl6pPr>
    <a:lvl7pPr indent="1371600" defTabSz="1219200" latinLnBrk="0">
      <a:defRPr sz="1600">
        <a:latin typeface="+mn-lt"/>
        <a:ea typeface="+mn-ea"/>
        <a:cs typeface="+mn-cs"/>
        <a:sym typeface="Calibri"/>
      </a:defRPr>
    </a:lvl7pPr>
    <a:lvl8pPr indent="1600200" defTabSz="1219200" latinLnBrk="0">
      <a:defRPr sz="1600">
        <a:latin typeface="+mn-lt"/>
        <a:ea typeface="+mn-ea"/>
        <a:cs typeface="+mn-cs"/>
        <a:sym typeface="Calibri"/>
      </a:defRPr>
    </a:lvl8pPr>
    <a:lvl9pPr indent="1828800" defTabSz="1219200" latinLnBrk="0">
      <a:defRPr sz="16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2.png"/></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5.png"/><Relationship Id="rId9" Type="http://schemas.openxmlformats.org/officeDocument/2006/relationships/image" Target="../media/image6.png"/></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4.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8" Type="http://schemas.openxmlformats.org/officeDocument/2006/relationships/image" Target="../media/image4.png"/><Relationship Id="rId9" Type="http://schemas.openxmlformats.org/officeDocument/2006/relationships/image" Target="../media/image5.png"/><Relationship Id="rId10" Type="http://schemas.openxmlformats.org/officeDocument/2006/relationships/image" Target="../media/image6.png"/></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2.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6.png"/><Relationship Id="rId3" Type="http://schemas.openxmlformats.org/officeDocument/2006/relationships/image" Target="../media/image5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8.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9.png"/><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6.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7.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9" Type="http://schemas.openxmlformats.org/officeDocument/2006/relationships/image" Target="../media/image75.png"/><Relationship Id="rId10" Type="http://schemas.openxmlformats.org/officeDocument/2006/relationships/image" Target="../media/image76.png"/><Relationship Id="rId11" Type="http://schemas.openxmlformats.org/officeDocument/2006/relationships/image" Target="../media/image77.png"/><Relationship Id="rId12" Type="http://schemas.openxmlformats.org/officeDocument/2006/relationships/image" Target="../media/image78.png"/><Relationship Id="rId13" Type="http://schemas.openxmlformats.org/officeDocument/2006/relationships/image" Target="../media/image79.png"/><Relationship Id="rId14" Type="http://schemas.openxmlformats.org/officeDocument/2006/relationships/image" Target="../media/image80.png"/><Relationship Id="rId15" Type="http://schemas.openxmlformats.org/officeDocument/2006/relationships/image" Target="../media/image81.png"/><Relationship Id="rId16" Type="http://schemas.openxmlformats.org/officeDocument/2006/relationships/image" Target="../media/image82.png"/><Relationship Id="rId17" Type="http://schemas.openxmlformats.org/officeDocument/2006/relationships/image" Target="../media/image83.png"/><Relationship Id="rId18" Type="http://schemas.openxmlformats.org/officeDocument/2006/relationships/image" Target="../media/image84.png"/><Relationship Id="rId19" Type="http://schemas.openxmlformats.org/officeDocument/2006/relationships/image" Target="../media/image85.png"/><Relationship Id="rId20" Type="http://schemas.openxmlformats.org/officeDocument/2006/relationships/image" Target="../media/image86.png"/><Relationship Id="rId21" Type="http://schemas.openxmlformats.org/officeDocument/2006/relationships/image" Target="../media/image87.png"/><Relationship Id="rId22" Type="http://schemas.openxmlformats.org/officeDocument/2006/relationships/image" Target="../media/image88.png"/><Relationship Id="rId23" Type="http://schemas.openxmlformats.org/officeDocument/2006/relationships/image" Target="../media/image89.png"/><Relationship Id="rId24" Type="http://schemas.openxmlformats.org/officeDocument/2006/relationships/image" Target="../media/image90.png"/><Relationship Id="rId25" Type="http://schemas.openxmlformats.org/officeDocument/2006/relationships/image" Target="../media/image91.png"/><Relationship Id="rId26" Type="http://schemas.openxmlformats.org/officeDocument/2006/relationships/image" Target="../media/image92.png"/><Relationship Id="rId27" Type="http://schemas.openxmlformats.org/officeDocument/2006/relationships/image" Target="../media/image93.png"/><Relationship Id="rId28" Type="http://schemas.openxmlformats.org/officeDocument/2006/relationships/image" Target="../media/image94.png"/><Relationship Id="rId29" Type="http://schemas.openxmlformats.org/officeDocument/2006/relationships/image" Target="../media/image95.png"/><Relationship Id="rId30" Type="http://schemas.openxmlformats.org/officeDocument/2006/relationships/image" Target="../media/image96.png"/><Relationship Id="rId31" Type="http://schemas.openxmlformats.org/officeDocument/2006/relationships/image" Target="../media/image97.png"/><Relationship Id="rId32" Type="http://schemas.openxmlformats.org/officeDocument/2006/relationships/image" Target="../media/image98.png"/><Relationship Id="rId33" Type="http://schemas.openxmlformats.org/officeDocument/2006/relationships/image" Target="../media/image99.png"/><Relationship Id="rId34" Type="http://schemas.openxmlformats.org/officeDocument/2006/relationships/image" Target="../media/image100.png"/><Relationship Id="rId35" Type="http://schemas.openxmlformats.org/officeDocument/2006/relationships/image" Target="../media/image101.png"/><Relationship Id="rId36" Type="http://schemas.openxmlformats.org/officeDocument/2006/relationships/image" Target="../media/image102.png"/><Relationship Id="rId37" Type="http://schemas.openxmlformats.org/officeDocument/2006/relationships/image" Target="../media/image103.png"/><Relationship Id="rId38" Type="http://schemas.openxmlformats.org/officeDocument/2006/relationships/image" Target="../media/image104.png"/><Relationship Id="rId39" Type="http://schemas.openxmlformats.org/officeDocument/2006/relationships/image" Target="../media/image105.png"/><Relationship Id="rId40" Type="http://schemas.openxmlformats.org/officeDocument/2006/relationships/image" Target="../media/image106.png"/><Relationship Id="rId41" Type="http://schemas.openxmlformats.org/officeDocument/2006/relationships/image" Target="../media/image107.png"/><Relationship Id="rId42" Type="http://schemas.openxmlformats.org/officeDocument/2006/relationships/image" Target="../media/image108.png"/><Relationship Id="rId43" Type="http://schemas.openxmlformats.org/officeDocument/2006/relationships/image" Target="../media/image109.png"/><Relationship Id="rId44" Type="http://schemas.openxmlformats.org/officeDocument/2006/relationships/image" Target="../media/image110.png"/><Relationship Id="rId45" Type="http://schemas.openxmlformats.org/officeDocument/2006/relationships/image" Target="../media/image111.png"/><Relationship Id="rId46" Type="http://schemas.openxmlformats.org/officeDocument/2006/relationships/image" Target="../media/image112.png"/><Relationship Id="rId47" Type="http://schemas.openxmlformats.org/officeDocument/2006/relationships/image" Target="../media/image113.png"/><Relationship Id="rId48" Type="http://schemas.openxmlformats.org/officeDocument/2006/relationships/image" Target="../media/image114.png"/><Relationship Id="rId49" Type="http://schemas.openxmlformats.org/officeDocument/2006/relationships/image" Target="../media/image115.png"/><Relationship Id="rId50" Type="http://schemas.openxmlformats.org/officeDocument/2006/relationships/image" Target="../media/image116.png"/><Relationship Id="rId51" Type="http://schemas.openxmlformats.org/officeDocument/2006/relationships/image" Target="../media/image117.png"/><Relationship Id="rId52" Type="http://schemas.openxmlformats.org/officeDocument/2006/relationships/image" Target="../media/image118.png"/><Relationship Id="rId53" Type="http://schemas.openxmlformats.org/officeDocument/2006/relationships/image" Target="../media/image119.png"/><Relationship Id="rId54" Type="http://schemas.openxmlformats.org/officeDocument/2006/relationships/image" Target="../media/image120.png"/><Relationship Id="rId55" Type="http://schemas.openxmlformats.org/officeDocument/2006/relationships/image" Target="../media/image121.png"/><Relationship Id="rId56" Type="http://schemas.openxmlformats.org/officeDocument/2006/relationships/image" Target="../media/image122.png"/><Relationship Id="rId57" Type="http://schemas.openxmlformats.org/officeDocument/2006/relationships/image" Target="../media/image123.png"/><Relationship Id="rId58" Type="http://schemas.openxmlformats.org/officeDocument/2006/relationships/image" Target="../media/image124.png"/><Relationship Id="rId59" Type="http://schemas.openxmlformats.org/officeDocument/2006/relationships/image" Target="../media/image125.png"/><Relationship Id="rId60" Type="http://schemas.openxmlformats.org/officeDocument/2006/relationships/image" Target="../media/image126.png"/><Relationship Id="rId61" Type="http://schemas.openxmlformats.org/officeDocument/2006/relationships/image" Target="../media/image127.png"/><Relationship Id="rId62" Type="http://schemas.openxmlformats.org/officeDocument/2006/relationships/image" Target="../media/image128.png"/><Relationship Id="rId63" Type="http://schemas.openxmlformats.org/officeDocument/2006/relationships/image" Target="../media/image129.png"/><Relationship Id="rId64" Type="http://schemas.openxmlformats.org/officeDocument/2006/relationships/image" Target="../media/image130.png"/><Relationship Id="rId65" Type="http://schemas.openxmlformats.org/officeDocument/2006/relationships/image" Target="../media/image131.png"/><Relationship Id="rId66" Type="http://schemas.openxmlformats.org/officeDocument/2006/relationships/image" Target="../media/image132.png"/><Relationship Id="rId67" Type="http://schemas.openxmlformats.org/officeDocument/2006/relationships/image" Target="../media/image133.png"/><Relationship Id="rId68" Type="http://schemas.openxmlformats.org/officeDocument/2006/relationships/image" Target="../media/image134.png"/><Relationship Id="rId69" Type="http://schemas.openxmlformats.org/officeDocument/2006/relationships/image" Target="../media/image135.png"/><Relationship Id="rId70" Type="http://schemas.openxmlformats.org/officeDocument/2006/relationships/image" Target="../media/image136.png"/><Relationship Id="rId71" Type="http://schemas.openxmlformats.org/officeDocument/2006/relationships/image" Target="../media/image137.png"/><Relationship Id="rId72" Type="http://schemas.openxmlformats.org/officeDocument/2006/relationships/image" Target="../media/image138.png"/><Relationship Id="rId73" Type="http://schemas.openxmlformats.org/officeDocument/2006/relationships/image" Target="../media/image139.png"/><Relationship Id="rId74" Type="http://schemas.openxmlformats.org/officeDocument/2006/relationships/image" Target="../media/image140.png"/><Relationship Id="rId75" Type="http://schemas.openxmlformats.org/officeDocument/2006/relationships/image" Target="../media/image141.png"/><Relationship Id="rId76" Type="http://schemas.openxmlformats.org/officeDocument/2006/relationships/image" Target="../media/image142.png"/><Relationship Id="rId77" Type="http://schemas.openxmlformats.org/officeDocument/2006/relationships/image" Target="../media/image143.png"/><Relationship Id="rId78" Type="http://schemas.openxmlformats.org/officeDocument/2006/relationships/image" Target="../media/image144.png"/><Relationship Id="rId79" Type="http://schemas.openxmlformats.org/officeDocument/2006/relationships/image" Target="../media/image145.png"/><Relationship Id="rId80" Type="http://schemas.openxmlformats.org/officeDocument/2006/relationships/image" Target="../media/image146.png"/><Relationship Id="rId81" Type="http://schemas.openxmlformats.org/officeDocument/2006/relationships/image" Target="../media/image147.png"/><Relationship Id="rId82" Type="http://schemas.openxmlformats.org/officeDocument/2006/relationships/image" Target="../media/image148.png"/><Relationship Id="rId83" Type="http://schemas.openxmlformats.org/officeDocument/2006/relationships/image" Target="../media/image149.png"/><Relationship Id="rId84" Type="http://schemas.openxmlformats.org/officeDocument/2006/relationships/image" Target="../media/image150.png"/><Relationship Id="rId85" Type="http://schemas.openxmlformats.org/officeDocument/2006/relationships/image" Target="../media/image151.png"/><Relationship Id="rId86" Type="http://schemas.openxmlformats.org/officeDocument/2006/relationships/image" Target="../media/image152.png"/><Relationship Id="rId87" Type="http://schemas.openxmlformats.org/officeDocument/2006/relationships/image" Target="../media/image153.png"/><Relationship Id="rId88" Type="http://schemas.openxmlformats.org/officeDocument/2006/relationships/image" Target="../media/image154.png"/><Relationship Id="rId89" Type="http://schemas.openxmlformats.org/officeDocument/2006/relationships/image" Target="../media/image155.png"/><Relationship Id="rId90" Type="http://schemas.openxmlformats.org/officeDocument/2006/relationships/image" Target="../media/image156.png"/><Relationship Id="rId91" Type="http://schemas.openxmlformats.org/officeDocument/2006/relationships/image" Target="../media/image157.png"/><Relationship Id="rId92" Type="http://schemas.openxmlformats.org/officeDocument/2006/relationships/image" Target="../media/image158.png"/><Relationship Id="rId93" Type="http://schemas.openxmlformats.org/officeDocument/2006/relationships/image" Target="../media/image159.png"/><Relationship Id="rId94" Type="http://schemas.openxmlformats.org/officeDocument/2006/relationships/image" Target="../media/image160.png"/><Relationship Id="rId95" Type="http://schemas.openxmlformats.org/officeDocument/2006/relationships/image" Target="../media/image161.png"/><Relationship Id="rId96" Type="http://schemas.openxmlformats.org/officeDocument/2006/relationships/image" Target="../media/image162.png"/><Relationship Id="rId97" Type="http://schemas.openxmlformats.org/officeDocument/2006/relationships/image" Target="../media/image163.png"/><Relationship Id="rId98" Type="http://schemas.openxmlformats.org/officeDocument/2006/relationships/image" Target="../media/image164.png"/><Relationship Id="rId99" Type="http://schemas.openxmlformats.org/officeDocument/2006/relationships/image" Target="../media/image165.png"/><Relationship Id="rId100" Type="http://schemas.openxmlformats.org/officeDocument/2006/relationships/image" Target="../media/image166.png"/><Relationship Id="rId101" Type="http://schemas.openxmlformats.org/officeDocument/2006/relationships/image" Target="../media/image167.png"/><Relationship Id="rId102" Type="http://schemas.openxmlformats.org/officeDocument/2006/relationships/image" Target="../media/image168.png"/><Relationship Id="rId103" Type="http://schemas.openxmlformats.org/officeDocument/2006/relationships/image" Target="../media/image169.png"/><Relationship Id="rId104" Type="http://schemas.openxmlformats.org/officeDocument/2006/relationships/image" Target="../media/image170.png"/><Relationship Id="rId105" Type="http://schemas.openxmlformats.org/officeDocument/2006/relationships/image" Target="../media/image171.png"/><Relationship Id="rId106" Type="http://schemas.openxmlformats.org/officeDocument/2006/relationships/image" Target="../media/image172.png"/><Relationship Id="rId107" Type="http://schemas.openxmlformats.org/officeDocument/2006/relationships/image" Target="../media/image173.png"/><Relationship Id="rId108" Type="http://schemas.openxmlformats.org/officeDocument/2006/relationships/image" Target="../media/image174.png"/><Relationship Id="rId109" Type="http://schemas.openxmlformats.org/officeDocument/2006/relationships/image" Target="../media/image175.png"/><Relationship Id="rId110" Type="http://schemas.openxmlformats.org/officeDocument/2006/relationships/image" Target="../media/image176.png"/><Relationship Id="rId111" Type="http://schemas.openxmlformats.org/officeDocument/2006/relationships/image" Target="../media/image177.png"/><Relationship Id="rId112" Type="http://schemas.openxmlformats.org/officeDocument/2006/relationships/image" Target="../media/image178.png"/><Relationship Id="rId113" Type="http://schemas.openxmlformats.org/officeDocument/2006/relationships/image" Target="../media/image179.png"/><Relationship Id="rId114" Type="http://schemas.openxmlformats.org/officeDocument/2006/relationships/image" Target="../media/image180.png"/><Relationship Id="rId115" Type="http://schemas.openxmlformats.org/officeDocument/2006/relationships/image" Target="../media/image181.png"/><Relationship Id="rId116" Type="http://schemas.openxmlformats.org/officeDocument/2006/relationships/image" Target="../media/image182.png"/><Relationship Id="rId117" Type="http://schemas.openxmlformats.org/officeDocument/2006/relationships/image" Target="../media/image183.png"/><Relationship Id="rId118" Type="http://schemas.openxmlformats.org/officeDocument/2006/relationships/image" Target="../media/image184.png"/><Relationship Id="rId119" Type="http://schemas.openxmlformats.org/officeDocument/2006/relationships/image" Target="../media/image185.png"/><Relationship Id="rId120" Type="http://schemas.openxmlformats.org/officeDocument/2006/relationships/image" Target="../media/image186.png"/><Relationship Id="rId121" Type="http://schemas.openxmlformats.org/officeDocument/2006/relationships/image" Target="../media/image187.png"/><Relationship Id="rId122" Type="http://schemas.openxmlformats.org/officeDocument/2006/relationships/image" Target="../media/image188.png"/><Relationship Id="rId123" Type="http://schemas.openxmlformats.org/officeDocument/2006/relationships/image" Target="../media/image189.png"/><Relationship Id="rId124" Type="http://schemas.openxmlformats.org/officeDocument/2006/relationships/image" Target="../media/image190.png"/><Relationship Id="rId125" Type="http://schemas.openxmlformats.org/officeDocument/2006/relationships/image" Target="../media/image191.png"/><Relationship Id="rId126" Type="http://schemas.openxmlformats.org/officeDocument/2006/relationships/image" Target="../media/image192.png"/><Relationship Id="rId127" Type="http://schemas.openxmlformats.org/officeDocument/2006/relationships/image" Target="../media/image193.png"/><Relationship Id="rId128" Type="http://schemas.openxmlformats.org/officeDocument/2006/relationships/image" Target="../media/image194.png"/><Relationship Id="rId129" Type="http://schemas.openxmlformats.org/officeDocument/2006/relationships/image" Target="../media/image195.png"/><Relationship Id="rId130" Type="http://schemas.openxmlformats.org/officeDocument/2006/relationships/image" Target="../media/image196.png"/><Relationship Id="rId131" Type="http://schemas.openxmlformats.org/officeDocument/2006/relationships/image" Target="../media/image197.png"/><Relationship Id="rId132" Type="http://schemas.openxmlformats.org/officeDocument/2006/relationships/image" Target="../media/image198.png"/><Relationship Id="rId133" Type="http://schemas.openxmlformats.org/officeDocument/2006/relationships/image" Target="../media/image199.png"/><Relationship Id="rId134" Type="http://schemas.openxmlformats.org/officeDocument/2006/relationships/image" Target="../media/image200.png"/><Relationship Id="rId135" Type="http://schemas.openxmlformats.org/officeDocument/2006/relationships/image" Target="../media/image201.png"/><Relationship Id="rId136" Type="http://schemas.openxmlformats.org/officeDocument/2006/relationships/image" Target="../media/image202.png"/><Relationship Id="rId137" Type="http://schemas.openxmlformats.org/officeDocument/2006/relationships/image" Target="../media/image203.png"/><Relationship Id="rId138" Type="http://schemas.openxmlformats.org/officeDocument/2006/relationships/image" Target="../media/image204.png"/><Relationship Id="rId139" Type="http://schemas.openxmlformats.org/officeDocument/2006/relationships/image" Target="../media/image205.png"/><Relationship Id="rId140" Type="http://schemas.openxmlformats.org/officeDocument/2006/relationships/image" Target="../media/image206.png"/><Relationship Id="rId141" Type="http://schemas.openxmlformats.org/officeDocument/2006/relationships/image" Target="../media/image207.png"/><Relationship Id="rId142" Type="http://schemas.openxmlformats.org/officeDocument/2006/relationships/image" Target="../media/image208.png"/><Relationship Id="rId143" Type="http://schemas.openxmlformats.org/officeDocument/2006/relationships/image" Target="../media/image209.png"/><Relationship Id="rId144" Type="http://schemas.openxmlformats.org/officeDocument/2006/relationships/image" Target="../media/image210.png"/><Relationship Id="rId145" Type="http://schemas.openxmlformats.org/officeDocument/2006/relationships/image" Target="../media/image211.png"/><Relationship Id="rId146" Type="http://schemas.openxmlformats.org/officeDocument/2006/relationships/image" Target="../media/image212.png"/><Relationship Id="rId147" Type="http://schemas.openxmlformats.org/officeDocument/2006/relationships/image" Target="../media/image213.png"/><Relationship Id="rId148" Type="http://schemas.openxmlformats.org/officeDocument/2006/relationships/image" Target="../media/image214.png"/><Relationship Id="rId149" Type="http://schemas.openxmlformats.org/officeDocument/2006/relationships/image" Target="../media/image215.png"/><Relationship Id="rId150" Type="http://schemas.openxmlformats.org/officeDocument/2006/relationships/image" Target="../media/image216.png"/><Relationship Id="rId151" Type="http://schemas.openxmlformats.org/officeDocument/2006/relationships/image" Target="../media/image217.png"/><Relationship Id="rId152" Type="http://schemas.openxmlformats.org/officeDocument/2006/relationships/image" Target="../media/image218.png"/><Relationship Id="rId153" Type="http://schemas.openxmlformats.org/officeDocument/2006/relationships/image" Target="../media/image219.png"/><Relationship Id="rId154" Type="http://schemas.openxmlformats.org/officeDocument/2006/relationships/image" Target="../media/image220.png"/><Relationship Id="rId155" Type="http://schemas.openxmlformats.org/officeDocument/2006/relationships/image" Target="../media/image221.png"/><Relationship Id="rId156" Type="http://schemas.openxmlformats.org/officeDocument/2006/relationships/image" Target="../media/image222.png"/><Relationship Id="rId157" Type="http://schemas.openxmlformats.org/officeDocument/2006/relationships/image" Target="../media/image223.png"/><Relationship Id="rId158" Type="http://schemas.openxmlformats.org/officeDocument/2006/relationships/image" Target="../media/image224.png"/><Relationship Id="rId159" Type="http://schemas.openxmlformats.org/officeDocument/2006/relationships/image" Target="../media/image225.png"/><Relationship Id="rId160" Type="http://schemas.openxmlformats.org/officeDocument/2006/relationships/image" Target="../media/image226.png"/><Relationship Id="rId161" Type="http://schemas.openxmlformats.org/officeDocument/2006/relationships/image" Target="../media/image227.png"/><Relationship Id="rId162" Type="http://schemas.openxmlformats.org/officeDocument/2006/relationships/image" Target="../media/image228.png"/><Relationship Id="rId163" Type="http://schemas.openxmlformats.org/officeDocument/2006/relationships/image" Target="../media/image229.png"/><Relationship Id="rId164" Type="http://schemas.openxmlformats.org/officeDocument/2006/relationships/image" Target="../media/image230.png"/><Relationship Id="rId165" Type="http://schemas.openxmlformats.org/officeDocument/2006/relationships/image" Target="../media/image231.png"/><Relationship Id="rId166" Type="http://schemas.openxmlformats.org/officeDocument/2006/relationships/image" Target="../media/image232.png"/><Relationship Id="rId167" Type="http://schemas.openxmlformats.org/officeDocument/2006/relationships/image" Target="../media/image233.png"/><Relationship Id="rId168" Type="http://schemas.openxmlformats.org/officeDocument/2006/relationships/image" Target="../media/image234.png"/><Relationship Id="rId169" Type="http://schemas.openxmlformats.org/officeDocument/2006/relationships/image" Target="../media/image235.png"/><Relationship Id="rId170" Type="http://schemas.openxmlformats.org/officeDocument/2006/relationships/image" Target="../media/image236.png"/><Relationship Id="rId171" Type="http://schemas.openxmlformats.org/officeDocument/2006/relationships/image" Target="../media/image237.png"/><Relationship Id="rId172" Type="http://schemas.openxmlformats.org/officeDocument/2006/relationships/image" Target="../media/image238.png"/><Relationship Id="rId173" Type="http://schemas.openxmlformats.org/officeDocument/2006/relationships/image" Target="../media/image239.png"/><Relationship Id="rId174" Type="http://schemas.openxmlformats.org/officeDocument/2006/relationships/image" Target="../media/image240.png"/><Relationship Id="rId175" Type="http://schemas.openxmlformats.org/officeDocument/2006/relationships/image" Target="../media/image241.png"/><Relationship Id="rId176" Type="http://schemas.openxmlformats.org/officeDocument/2006/relationships/image" Target="../media/image242.png"/><Relationship Id="rId177" Type="http://schemas.openxmlformats.org/officeDocument/2006/relationships/image" Target="../media/image243.png"/><Relationship Id="rId178" Type="http://schemas.openxmlformats.org/officeDocument/2006/relationships/image" Target="../media/image244.png"/><Relationship Id="rId179" Type="http://schemas.openxmlformats.org/officeDocument/2006/relationships/image" Target="../media/image245.png"/><Relationship Id="rId180" Type="http://schemas.openxmlformats.org/officeDocument/2006/relationships/image" Target="../media/image246.png"/><Relationship Id="rId181" Type="http://schemas.openxmlformats.org/officeDocument/2006/relationships/image" Target="../media/image247.png"/><Relationship Id="rId182" Type="http://schemas.openxmlformats.org/officeDocument/2006/relationships/image" Target="../media/image248.png"/><Relationship Id="rId183" Type="http://schemas.openxmlformats.org/officeDocument/2006/relationships/image" Target="../media/image249.png"/><Relationship Id="rId184" Type="http://schemas.openxmlformats.org/officeDocument/2006/relationships/image" Target="../media/image250.png"/><Relationship Id="rId185" Type="http://schemas.openxmlformats.org/officeDocument/2006/relationships/image" Target="../media/image251.png"/><Relationship Id="rId186" Type="http://schemas.openxmlformats.org/officeDocument/2006/relationships/image" Target="../media/image252.png"/><Relationship Id="rId187" Type="http://schemas.openxmlformats.org/officeDocument/2006/relationships/image" Target="../media/image253.png"/><Relationship Id="rId188" Type="http://schemas.openxmlformats.org/officeDocument/2006/relationships/image" Target="../media/image254.png"/><Relationship Id="rId189" Type="http://schemas.openxmlformats.org/officeDocument/2006/relationships/image" Target="../media/image255.png"/><Relationship Id="rId190" Type="http://schemas.openxmlformats.org/officeDocument/2006/relationships/image" Target="../media/image256.png"/><Relationship Id="rId191" Type="http://schemas.openxmlformats.org/officeDocument/2006/relationships/image" Target="../media/image257.png"/><Relationship Id="rId192" Type="http://schemas.openxmlformats.org/officeDocument/2006/relationships/image" Target="../media/image258.png"/><Relationship Id="rId193" Type="http://schemas.openxmlformats.org/officeDocument/2006/relationships/image" Target="../media/image259.png"/><Relationship Id="rId194" Type="http://schemas.openxmlformats.org/officeDocument/2006/relationships/image" Target="../media/image260.png"/><Relationship Id="rId195" Type="http://schemas.openxmlformats.org/officeDocument/2006/relationships/image" Target="../media/image261.png"/><Relationship Id="rId196" Type="http://schemas.openxmlformats.org/officeDocument/2006/relationships/image" Target="../media/image1.png"/><Relationship Id="rId197" Type="http://schemas.openxmlformats.org/officeDocument/2006/relationships/image" Target="../media/image2.png"/></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2.png"/><Relationship Id="rId3" Type="http://schemas.openxmlformats.org/officeDocument/2006/relationships/image" Target="../media/image263.png"/><Relationship Id="rId4" Type="http://schemas.openxmlformats.org/officeDocument/2006/relationships/image" Target="../media/image264.png"/><Relationship Id="rId5" Type="http://schemas.openxmlformats.org/officeDocument/2006/relationships/image" Target="../media/image265.png"/><Relationship Id="rId6" Type="http://schemas.openxmlformats.org/officeDocument/2006/relationships/image" Target="../media/image266.png"/><Relationship Id="rId7" Type="http://schemas.openxmlformats.org/officeDocument/2006/relationships/image" Target="../media/image267.png"/><Relationship Id="rId8" Type="http://schemas.openxmlformats.org/officeDocument/2006/relationships/image" Target="../media/image268.png"/><Relationship Id="rId9" Type="http://schemas.openxmlformats.org/officeDocument/2006/relationships/image" Target="../media/image269.png"/><Relationship Id="rId10" Type="http://schemas.openxmlformats.org/officeDocument/2006/relationships/image" Target="../media/image270.png"/><Relationship Id="rId11" Type="http://schemas.openxmlformats.org/officeDocument/2006/relationships/image" Target="../media/image271.png"/><Relationship Id="rId12" Type="http://schemas.openxmlformats.org/officeDocument/2006/relationships/image" Target="../media/image272.png"/><Relationship Id="rId13" Type="http://schemas.openxmlformats.org/officeDocument/2006/relationships/image" Target="../media/image273.png"/><Relationship Id="rId14" Type="http://schemas.openxmlformats.org/officeDocument/2006/relationships/image" Target="../media/image274.png"/><Relationship Id="rId15" Type="http://schemas.openxmlformats.org/officeDocument/2006/relationships/image" Target="../media/image275.png"/><Relationship Id="rId16" Type="http://schemas.openxmlformats.org/officeDocument/2006/relationships/image" Target="../media/image276.png"/><Relationship Id="rId17" Type="http://schemas.openxmlformats.org/officeDocument/2006/relationships/image" Target="../media/image277.png"/><Relationship Id="rId18" Type="http://schemas.openxmlformats.org/officeDocument/2006/relationships/image" Target="../media/image278.png"/><Relationship Id="rId19" Type="http://schemas.openxmlformats.org/officeDocument/2006/relationships/image" Target="../media/image279.png"/><Relationship Id="rId20" Type="http://schemas.openxmlformats.org/officeDocument/2006/relationships/image" Target="../media/image280.png"/><Relationship Id="rId21" Type="http://schemas.openxmlformats.org/officeDocument/2006/relationships/image" Target="../media/image281.png"/><Relationship Id="rId22" Type="http://schemas.openxmlformats.org/officeDocument/2006/relationships/image" Target="../media/image282.png"/><Relationship Id="rId23" Type="http://schemas.openxmlformats.org/officeDocument/2006/relationships/image" Target="../media/image283.png"/><Relationship Id="rId24" Type="http://schemas.openxmlformats.org/officeDocument/2006/relationships/image" Target="../media/image284.png"/><Relationship Id="rId25" Type="http://schemas.openxmlformats.org/officeDocument/2006/relationships/image" Target="../media/image285.png"/><Relationship Id="rId26" Type="http://schemas.openxmlformats.org/officeDocument/2006/relationships/image" Target="../media/image286.png"/><Relationship Id="rId27" Type="http://schemas.openxmlformats.org/officeDocument/2006/relationships/image" Target="../media/image287.png"/><Relationship Id="rId28" Type="http://schemas.openxmlformats.org/officeDocument/2006/relationships/image" Target="../media/image288.png"/><Relationship Id="rId29" Type="http://schemas.openxmlformats.org/officeDocument/2006/relationships/image" Target="../media/image289.png"/><Relationship Id="rId30" Type="http://schemas.openxmlformats.org/officeDocument/2006/relationships/image" Target="../media/image290.png"/><Relationship Id="rId31" Type="http://schemas.openxmlformats.org/officeDocument/2006/relationships/image" Target="../media/image291.png"/><Relationship Id="rId32" Type="http://schemas.openxmlformats.org/officeDocument/2006/relationships/image" Target="../media/image292.png"/><Relationship Id="rId33" Type="http://schemas.openxmlformats.org/officeDocument/2006/relationships/image" Target="../media/image293.png"/><Relationship Id="rId34" Type="http://schemas.openxmlformats.org/officeDocument/2006/relationships/image" Target="../media/image294.png"/><Relationship Id="rId35" Type="http://schemas.openxmlformats.org/officeDocument/2006/relationships/image" Target="../media/image295.png"/><Relationship Id="rId36" Type="http://schemas.openxmlformats.org/officeDocument/2006/relationships/image" Target="../media/image296.png"/><Relationship Id="rId37" Type="http://schemas.openxmlformats.org/officeDocument/2006/relationships/image" Target="../media/image297.png"/><Relationship Id="rId38" Type="http://schemas.openxmlformats.org/officeDocument/2006/relationships/image" Target="../media/image298.png"/><Relationship Id="rId39" Type="http://schemas.openxmlformats.org/officeDocument/2006/relationships/image" Target="../media/image299.png"/><Relationship Id="rId40" Type="http://schemas.openxmlformats.org/officeDocument/2006/relationships/image" Target="../media/image300.png"/><Relationship Id="rId41" Type="http://schemas.openxmlformats.org/officeDocument/2006/relationships/image" Target="../media/image301.png"/><Relationship Id="rId42" Type="http://schemas.openxmlformats.org/officeDocument/2006/relationships/image" Target="../media/image302.png"/><Relationship Id="rId43" Type="http://schemas.openxmlformats.org/officeDocument/2006/relationships/image" Target="../media/image303.png"/><Relationship Id="rId44" Type="http://schemas.openxmlformats.org/officeDocument/2006/relationships/image" Target="../media/image304.png"/><Relationship Id="rId45" Type="http://schemas.openxmlformats.org/officeDocument/2006/relationships/image" Target="../media/image305.png"/><Relationship Id="rId46" Type="http://schemas.openxmlformats.org/officeDocument/2006/relationships/image" Target="../media/image306.png"/><Relationship Id="rId47" Type="http://schemas.openxmlformats.org/officeDocument/2006/relationships/image" Target="../media/image307.png"/><Relationship Id="rId48" Type="http://schemas.openxmlformats.org/officeDocument/2006/relationships/image" Target="../media/image308.png"/><Relationship Id="rId49" Type="http://schemas.openxmlformats.org/officeDocument/2006/relationships/image" Target="../media/image309.png"/><Relationship Id="rId50" Type="http://schemas.openxmlformats.org/officeDocument/2006/relationships/image" Target="../media/image310.png"/><Relationship Id="rId51" Type="http://schemas.openxmlformats.org/officeDocument/2006/relationships/image" Target="../media/image311.png"/><Relationship Id="rId52" Type="http://schemas.openxmlformats.org/officeDocument/2006/relationships/image" Target="../media/image312.png"/><Relationship Id="rId53" Type="http://schemas.openxmlformats.org/officeDocument/2006/relationships/image" Target="../media/image313.png"/><Relationship Id="rId54" Type="http://schemas.openxmlformats.org/officeDocument/2006/relationships/image" Target="../media/image314.png"/><Relationship Id="rId55" Type="http://schemas.openxmlformats.org/officeDocument/2006/relationships/image" Target="../media/image315.png"/><Relationship Id="rId56" Type="http://schemas.openxmlformats.org/officeDocument/2006/relationships/image" Target="../media/image316.png"/><Relationship Id="rId57" Type="http://schemas.openxmlformats.org/officeDocument/2006/relationships/image" Target="../media/image317.png"/><Relationship Id="rId58" Type="http://schemas.openxmlformats.org/officeDocument/2006/relationships/image" Target="../media/image318.png"/><Relationship Id="rId59" Type="http://schemas.openxmlformats.org/officeDocument/2006/relationships/image" Target="../media/image319.png"/><Relationship Id="rId60" Type="http://schemas.openxmlformats.org/officeDocument/2006/relationships/image" Target="../media/image320.png"/><Relationship Id="rId61" Type="http://schemas.openxmlformats.org/officeDocument/2006/relationships/image" Target="../media/image321.png"/><Relationship Id="rId62" Type="http://schemas.openxmlformats.org/officeDocument/2006/relationships/image" Target="../media/image322.png"/><Relationship Id="rId63" Type="http://schemas.openxmlformats.org/officeDocument/2006/relationships/image" Target="../media/image323.png"/><Relationship Id="rId64" Type="http://schemas.openxmlformats.org/officeDocument/2006/relationships/image" Target="../media/image324.png"/><Relationship Id="rId65" Type="http://schemas.openxmlformats.org/officeDocument/2006/relationships/image" Target="../media/image325.png"/><Relationship Id="rId66" Type="http://schemas.openxmlformats.org/officeDocument/2006/relationships/image" Target="../media/image326.png"/><Relationship Id="rId67" Type="http://schemas.openxmlformats.org/officeDocument/2006/relationships/image" Target="../media/image327.png"/><Relationship Id="rId68" Type="http://schemas.openxmlformats.org/officeDocument/2006/relationships/image" Target="../media/image328.png"/><Relationship Id="rId69" Type="http://schemas.openxmlformats.org/officeDocument/2006/relationships/image" Target="../media/image329.png"/><Relationship Id="rId70" Type="http://schemas.openxmlformats.org/officeDocument/2006/relationships/image" Target="../media/image330.png"/><Relationship Id="rId71" Type="http://schemas.openxmlformats.org/officeDocument/2006/relationships/image" Target="../media/image331.png"/><Relationship Id="rId72" Type="http://schemas.openxmlformats.org/officeDocument/2006/relationships/image" Target="../media/image332.png"/><Relationship Id="rId73" Type="http://schemas.openxmlformats.org/officeDocument/2006/relationships/image" Target="../media/image333.png"/><Relationship Id="rId74" Type="http://schemas.openxmlformats.org/officeDocument/2006/relationships/image" Target="../media/image334.png"/><Relationship Id="rId75" Type="http://schemas.openxmlformats.org/officeDocument/2006/relationships/image" Target="../media/image335.png"/><Relationship Id="rId76" Type="http://schemas.openxmlformats.org/officeDocument/2006/relationships/image" Target="../media/image336.png"/><Relationship Id="rId77" Type="http://schemas.openxmlformats.org/officeDocument/2006/relationships/image" Target="../media/image337.png"/><Relationship Id="rId78" Type="http://schemas.openxmlformats.org/officeDocument/2006/relationships/image" Target="../media/image338.png"/><Relationship Id="rId79" Type="http://schemas.openxmlformats.org/officeDocument/2006/relationships/image" Target="../media/image339.png"/><Relationship Id="rId80" Type="http://schemas.openxmlformats.org/officeDocument/2006/relationships/image" Target="../media/image340.png"/><Relationship Id="rId81" Type="http://schemas.openxmlformats.org/officeDocument/2006/relationships/image" Target="../media/image341.png"/><Relationship Id="rId82" Type="http://schemas.openxmlformats.org/officeDocument/2006/relationships/image" Target="../media/image148.png"/><Relationship Id="rId83" Type="http://schemas.openxmlformats.org/officeDocument/2006/relationships/image" Target="../media/image342.png"/><Relationship Id="rId84" Type="http://schemas.openxmlformats.org/officeDocument/2006/relationships/image" Target="../media/image343.png"/><Relationship Id="rId85" Type="http://schemas.openxmlformats.org/officeDocument/2006/relationships/image" Target="../media/image344.png"/><Relationship Id="rId86" Type="http://schemas.openxmlformats.org/officeDocument/2006/relationships/image" Target="../media/image345.png"/><Relationship Id="rId87" Type="http://schemas.openxmlformats.org/officeDocument/2006/relationships/image" Target="../media/image346.png"/><Relationship Id="rId88" Type="http://schemas.openxmlformats.org/officeDocument/2006/relationships/image" Target="../media/image347.png"/><Relationship Id="rId89" Type="http://schemas.openxmlformats.org/officeDocument/2006/relationships/image" Target="../media/image348.png"/><Relationship Id="rId90" Type="http://schemas.openxmlformats.org/officeDocument/2006/relationships/image" Target="../media/image349.png"/><Relationship Id="rId91" Type="http://schemas.openxmlformats.org/officeDocument/2006/relationships/image" Target="../media/image350.png"/><Relationship Id="rId92" Type="http://schemas.openxmlformats.org/officeDocument/2006/relationships/image" Target="../media/image351.png"/><Relationship Id="rId93" Type="http://schemas.openxmlformats.org/officeDocument/2006/relationships/image" Target="../media/image352.png"/><Relationship Id="rId94" Type="http://schemas.openxmlformats.org/officeDocument/2006/relationships/image" Target="../media/image353.png"/><Relationship Id="rId95" Type="http://schemas.openxmlformats.org/officeDocument/2006/relationships/image" Target="../media/image354.png"/><Relationship Id="rId96" Type="http://schemas.openxmlformats.org/officeDocument/2006/relationships/image" Target="../media/image355.png"/><Relationship Id="rId97" Type="http://schemas.openxmlformats.org/officeDocument/2006/relationships/image" Target="../media/image356.png"/><Relationship Id="rId98" Type="http://schemas.openxmlformats.org/officeDocument/2006/relationships/image" Target="../media/image357.png"/><Relationship Id="rId99" Type="http://schemas.openxmlformats.org/officeDocument/2006/relationships/image" Target="../media/image358.png"/><Relationship Id="rId100" Type="http://schemas.openxmlformats.org/officeDocument/2006/relationships/image" Target="../media/image359.png"/><Relationship Id="rId101" Type="http://schemas.openxmlformats.org/officeDocument/2006/relationships/image" Target="../media/image360.png"/><Relationship Id="rId102" Type="http://schemas.openxmlformats.org/officeDocument/2006/relationships/image" Target="../media/image361.png"/><Relationship Id="rId103" Type="http://schemas.openxmlformats.org/officeDocument/2006/relationships/image" Target="../media/image362.png"/><Relationship Id="rId104" Type="http://schemas.openxmlformats.org/officeDocument/2006/relationships/image" Target="../media/image363.png"/><Relationship Id="rId105" Type="http://schemas.openxmlformats.org/officeDocument/2006/relationships/image" Target="../media/image364.png"/><Relationship Id="rId106" Type="http://schemas.openxmlformats.org/officeDocument/2006/relationships/image" Target="../media/image365.png"/><Relationship Id="rId107" Type="http://schemas.openxmlformats.org/officeDocument/2006/relationships/image" Target="../media/image366.png"/><Relationship Id="rId108" Type="http://schemas.openxmlformats.org/officeDocument/2006/relationships/image" Target="../media/image367.png"/><Relationship Id="rId109" Type="http://schemas.openxmlformats.org/officeDocument/2006/relationships/image" Target="../media/image368.png"/><Relationship Id="rId110" Type="http://schemas.openxmlformats.org/officeDocument/2006/relationships/image" Target="../media/image369.png"/><Relationship Id="rId111" Type="http://schemas.openxmlformats.org/officeDocument/2006/relationships/image" Target="../media/image370.png"/><Relationship Id="rId112" Type="http://schemas.openxmlformats.org/officeDocument/2006/relationships/image" Target="../media/image371.png"/><Relationship Id="rId113" Type="http://schemas.openxmlformats.org/officeDocument/2006/relationships/image" Target="../media/image372.png"/><Relationship Id="rId114" Type="http://schemas.openxmlformats.org/officeDocument/2006/relationships/image" Target="../media/image373.png"/><Relationship Id="rId115" Type="http://schemas.openxmlformats.org/officeDocument/2006/relationships/image" Target="../media/image374.png"/><Relationship Id="rId116" Type="http://schemas.openxmlformats.org/officeDocument/2006/relationships/image" Target="../media/image375.png"/><Relationship Id="rId117" Type="http://schemas.openxmlformats.org/officeDocument/2006/relationships/image" Target="../media/image376.png"/><Relationship Id="rId118" Type="http://schemas.openxmlformats.org/officeDocument/2006/relationships/image" Target="../media/image377.png"/><Relationship Id="rId119" Type="http://schemas.openxmlformats.org/officeDocument/2006/relationships/image" Target="../media/image378.png"/><Relationship Id="rId120" Type="http://schemas.openxmlformats.org/officeDocument/2006/relationships/image" Target="../media/image379.png"/><Relationship Id="rId121" Type="http://schemas.openxmlformats.org/officeDocument/2006/relationships/image" Target="../media/image380.png"/><Relationship Id="rId122" Type="http://schemas.openxmlformats.org/officeDocument/2006/relationships/image" Target="../media/image381.png"/><Relationship Id="rId123" Type="http://schemas.openxmlformats.org/officeDocument/2006/relationships/image" Target="../media/image382.png"/><Relationship Id="rId124" Type="http://schemas.openxmlformats.org/officeDocument/2006/relationships/image" Target="../media/image383.png"/><Relationship Id="rId125" Type="http://schemas.openxmlformats.org/officeDocument/2006/relationships/image" Target="../media/image384.png"/><Relationship Id="rId126" Type="http://schemas.openxmlformats.org/officeDocument/2006/relationships/image" Target="../media/image385.png"/><Relationship Id="rId127" Type="http://schemas.openxmlformats.org/officeDocument/2006/relationships/image" Target="../media/image386.png"/><Relationship Id="rId128" Type="http://schemas.openxmlformats.org/officeDocument/2006/relationships/image" Target="../media/image387.png"/><Relationship Id="rId129" Type="http://schemas.openxmlformats.org/officeDocument/2006/relationships/image" Target="../media/image388.png"/><Relationship Id="rId130" Type="http://schemas.openxmlformats.org/officeDocument/2006/relationships/image" Target="../media/image389.png"/><Relationship Id="rId131" Type="http://schemas.openxmlformats.org/officeDocument/2006/relationships/image" Target="../media/image390.png"/><Relationship Id="rId132" Type="http://schemas.openxmlformats.org/officeDocument/2006/relationships/image" Target="../media/image391.png"/><Relationship Id="rId133" Type="http://schemas.openxmlformats.org/officeDocument/2006/relationships/image" Target="../media/image392.png"/><Relationship Id="rId134" Type="http://schemas.openxmlformats.org/officeDocument/2006/relationships/image" Target="../media/image393.png"/><Relationship Id="rId135" Type="http://schemas.openxmlformats.org/officeDocument/2006/relationships/image" Target="../media/image394.png"/><Relationship Id="rId136" Type="http://schemas.openxmlformats.org/officeDocument/2006/relationships/image" Target="../media/image395.png"/><Relationship Id="rId137" Type="http://schemas.openxmlformats.org/officeDocument/2006/relationships/image" Target="../media/image396.png"/><Relationship Id="rId138" Type="http://schemas.openxmlformats.org/officeDocument/2006/relationships/image" Target="../media/image397.png"/><Relationship Id="rId139" Type="http://schemas.openxmlformats.org/officeDocument/2006/relationships/image" Target="../media/image398.png"/><Relationship Id="rId140" Type="http://schemas.openxmlformats.org/officeDocument/2006/relationships/image" Target="../media/image399.png"/><Relationship Id="rId141" Type="http://schemas.openxmlformats.org/officeDocument/2006/relationships/image" Target="../media/image400.png"/><Relationship Id="rId142" Type="http://schemas.openxmlformats.org/officeDocument/2006/relationships/image" Target="../media/image401.png"/><Relationship Id="rId143" Type="http://schemas.openxmlformats.org/officeDocument/2006/relationships/image" Target="../media/image402.png"/><Relationship Id="rId144" Type="http://schemas.openxmlformats.org/officeDocument/2006/relationships/image" Target="../media/image403.png"/><Relationship Id="rId145" Type="http://schemas.openxmlformats.org/officeDocument/2006/relationships/image" Target="../media/image404.png"/><Relationship Id="rId146" Type="http://schemas.openxmlformats.org/officeDocument/2006/relationships/image" Target="../media/image405.png"/><Relationship Id="rId147" Type="http://schemas.openxmlformats.org/officeDocument/2006/relationships/image" Target="../media/image406.png"/><Relationship Id="rId148" Type="http://schemas.openxmlformats.org/officeDocument/2006/relationships/image" Target="../media/image407.png"/><Relationship Id="rId149" Type="http://schemas.openxmlformats.org/officeDocument/2006/relationships/image" Target="../media/image408.png"/><Relationship Id="rId150" Type="http://schemas.openxmlformats.org/officeDocument/2006/relationships/image" Target="../media/image409.png"/><Relationship Id="rId151" Type="http://schemas.openxmlformats.org/officeDocument/2006/relationships/image" Target="../media/image410.png"/><Relationship Id="rId152" Type="http://schemas.openxmlformats.org/officeDocument/2006/relationships/image" Target="../media/image411.png"/><Relationship Id="rId153" Type="http://schemas.openxmlformats.org/officeDocument/2006/relationships/image" Target="../media/image412.png"/><Relationship Id="rId154" Type="http://schemas.openxmlformats.org/officeDocument/2006/relationships/image" Target="../media/image413.png"/><Relationship Id="rId155" Type="http://schemas.openxmlformats.org/officeDocument/2006/relationships/image" Target="../media/image414.png"/><Relationship Id="rId156" Type="http://schemas.openxmlformats.org/officeDocument/2006/relationships/image" Target="../media/image415.png"/><Relationship Id="rId157" Type="http://schemas.openxmlformats.org/officeDocument/2006/relationships/image" Target="../media/image416.png"/><Relationship Id="rId158" Type="http://schemas.openxmlformats.org/officeDocument/2006/relationships/image" Target="../media/image417.png"/><Relationship Id="rId159" Type="http://schemas.openxmlformats.org/officeDocument/2006/relationships/image" Target="../media/image418.png"/><Relationship Id="rId160" Type="http://schemas.openxmlformats.org/officeDocument/2006/relationships/image" Target="../media/image419.png"/><Relationship Id="rId161" Type="http://schemas.openxmlformats.org/officeDocument/2006/relationships/image" Target="../media/image420.png"/><Relationship Id="rId162" Type="http://schemas.openxmlformats.org/officeDocument/2006/relationships/image" Target="../media/image421.png"/><Relationship Id="rId163" Type="http://schemas.openxmlformats.org/officeDocument/2006/relationships/image" Target="../media/image422.png"/><Relationship Id="rId164" Type="http://schemas.openxmlformats.org/officeDocument/2006/relationships/image" Target="../media/image423.png"/><Relationship Id="rId165" Type="http://schemas.openxmlformats.org/officeDocument/2006/relationships/image" Target="../media/image424.png"/><Relationship Id="rId166" Type="http://schemas.openxmlformats.org/officeDocument/2006/relationships/image" Target="../media/image425.png"/><Relationship Id="rId167" Type="http://schemas.openxmlformats.org/officeDocument/2006/relationships/image" Target="../media/image426.png"/><Relationship Id="rId168" Type="http://schemas.openxmlformats.org/officeDocument/2006/relationships/image" Target="../media/image427.png"/><Relationship Id="rId169" Type="http://schemas.openxmlformats.org/officeDocument/2006/relationships/image" Target="../media/image428.png"/><Relationship Id="rId170" Type="http://schemas.openxmlformats.org/officeDocument/2006/relationships/image" Target="../media/image429.png"/><Relationship Id="rId171" Type="http://schemas.openxmlformats.org/officeDocument/2006/relationships/image" Target="../media/image430.png"/><Relationship Id="rId172" Type="http://schemas.openxmlformats.org/officeDocument/2006/relationships/image" Target="../media/image431.png"/><Relationship Id="rId173" Type="http://schemas.openxmlformats.org/officeDocument/2006/relationships/image" Target="../media/image432.png"/><Relationship Id="rId174" Type="http://schemas.openxmlformats.org/officeDocument/2006/relationships/image" Target="../media/image433.png"/><Relationship Id="rId175" Type="http://schemas.openxmlformats.org/officeDocument/2006/relationships/image" Target="../media/image434.png"/><Relationship Id="rId176" Type="http://schemas.openxmlformats.org/officeDocument/2006/relationships/image" Target="../media/image435.png"/><Relationship Id="rId177" Type="http://schemas.openxmlformats.org/officeDocument/2006/relationships/image" Target="../media/image436.png"/><Relationship Id="rId178" Type="http://schemas.openxmlformats.org/officeDocument/2006/relationships/image" Target="../media/image437.png"/><Relationship Id="rId179" Type="http://schemas.openxmlformats.org/officeDocument/2006/relationships/image" Target="../media/image438.png"/><Relationship Id="rId180" Type="http://schemas.openxmlformats.org/officeDocument/2006/relationships/image" Target="../media/image439.png"/><Relationship Id="rId181" Type="http://schemas.openxmlformats.org/officeDocument/2006/relationships/image" Target="../media/image440.png"/><Relationship Id="rId182" Type="http://schemas.openxmlformats.org/officeDocument/2006/relationships/image" Target="../media/image441.png"/><Relationship Id="rId183" Type="http://schemas.openxmlformats.org/officeDocument/2006/relationships/image" Target="../media/image442.png"/><Relationship Id="rId184" Type="http://schemas.openxmlformats.org/officeDocument/2006/relationships/image" Target="../media/image443.png"/><Relationship Id="rId185" Type="http://schemas.openxmlformats.org/officeDocument/2006/relationships/image" Target="../media/image444.png"/><Relationship Id="rId186" Type="http://schemas.openxmlformats.org/officeDocument/2006/relationships/image" Target="../media/image445.png"/><Relationship Id="rId187" Type="http://schemas.openxmlformats.org/officeDocument/2006/relationships/image" Target="../media/image446.png"/><Relationship Id="rId188" Type="http://schemas.openxmlformats.org/officeDocument/2006/relationships/image" Target="../media/image447.png"/><Relationship Id="rId189" Type="http://schemas.openxmlformats.org/officeDocument/2006/relationships/image" Target="../media/image448.png"/><Relationship Id="rId190" Type="http://schemas.openxmlformats.org/officeDocument/2006/relationships/image" Target="../media/image449.png"/><Relationship Id="rId191" Type="http://schemas.openxmlformats.org/officeDocument/2006/relationships/image" Target="../media/image450.png"/><Relationship Id="rId192" Type="http://schemas.openxmlformats.org/officeDocument/2006/relationships/image" Target="../media/image451.png"/><Relationship Id="rId193" Type="http://schemas.openxmlformats.org/officeDocument/2006/relationships/image" Target="../media/image452.png"/><Relationship Id="rId194" Type="http://schemas.openxmlformats.org/officeDocument/2006/relationships/image" Target="../media/image453.png"/><Relationship Id="rId195" Type="http://schemas.openxmlformats.org/officeDocument/2006/relationships/image" Target="../media/image454.png"/><Relationship Id="rId196" Type="http://schemas.openxmlformats.org/officeDocument/2006/relationships/image" Target="../media/image455.png"/><Relationship Id="rId197" Type="http://schemas.openxmlformats.org/officeDocument/2006/relationships/image" Target="../media/image4.png"/><Relationship Id="rId198" Type="http://schemas.openxmlformats.org/officeDocument/2006/relationships/image" Target="../media/image5.png"/><Relationship Id="rId199" Type="http://schemas.openxmlformats.org/officeDocument/2006/relationships/image" Target="../media/image6.png"/></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6.png"/><Relationship Id="rId3" Type="http://schemas.openxmlformats.org/officeDocument/2006/relationships/image" Target="../media/image457.png"/><Relationship Id="rId4" Type="http://schemas.openxmlformats.org/officeDocument/2006/relationships/image" Target="../media/image458.png"/><Relationship Id="rId5" Type="http://schemas.openxmlformats.org/officeDocument/2006/relationships/image" Target="../media/image459.png"/><Relationship Id="rId6" Type="http://schemas.openxmlformats.org/officeDocument/2006/relationships/image" Target="../media/image460.png"/><Relationship Id="rId7" Type="http://schemas.openxmlformats.org/officeDocument/2006/relationships/image" Target="../media/image461.png"/><Relationship Id="rId8" Type="http://schemas.openxmlformats.org/officeDocument/2006/relationships/image" Target="../media/image462.png"/><Relationship Id="rId9" Type="http://schemas.openxmlformats.org/officeDocument/2006/relationships/image" Target="../media/image463.png"/><Relationship Id="rId10" Type="http://schemas.openxmlformats.org/officeDocument/2006/relationships/image" Target="../media/image464.png"/><Relationship Id="rId11" Type="http://schemas.openxmlformats.org/officeDocument/2006/relationships/image" Target="../media/image465.png"/><Relationship Id="rId12" Type="http://schemas.openxmlformats.org/officeDocument/2006/relationships/image" Target="../media/image466.png"/><Relationship Id="rId13" Type="http://schemas.openxmlformats.org/officeDocument/2006/relationships/image" Target="../media/image467.png"/><Relationship Id="rId14" Type="http://schemas.openxmlformats.org/officeDocument/2006/relationships/image" Target="../media/image468.png"/><Relationship Id="rId15" Type="http://schemas.openxmlformats.org/officeDocument/2006/relationships/image" Target="../media/image469.png"/><Relationship Id="rId16" Type="http://schemas.openxmlformats.org/officeDocument/2006/relationships/image" Target="../media/image470.png"/><Relationship Id="rId17" Type="http://schemas.openxmlformats.org/officeDocument/2006/relationships/image" Target="../media/image471.png"/><Relationship Id="rId18" Type="http://schemas.openxmlformats.org/officeDocument/2006/relationships/image" Target="../media/image472.png"/><Relationship Id="rId19" Type="http://schemas.openxmlformats.org/officeDocument/2006/relationships/image" Target="../media/image473.png"/><Relationship Id="rId20" Type="http://schemas.openxmlformats.org/officeDocument/2006/relationships/image" Target="../media/image474.png"/><Relationship Id="rId21" Type="http://schemas.openxmlformats.org/officeDocument/2006/relationships/image" Target="../media/image475.png"/><Relationship Id="rId22" Type="http://schemas.openxmlformats.org/officeDocument/2006/relationships/image" Target="../media/image476.png"/><Relationship Id="rId23" Type="http://schemas.openxmlformats.org/officeDocument/2006/relationships/image" Target="../media/image477.png"/><Relationship Id="rId24" Type="http://schemas.openxmlformats.org/officeDocument/2006/relationships/image" Target="../media/image478.png"/><Relationship Id="rId25" Type="http://schemas.openxmlformats.org/officeDocument/2006/relationships/image" Target="../media/image479.png"/><Relationship Id="rId26" Type="http://schemas.openxmlformats.org/officeDocument/2006/relationships/image" Target="../media/image480.png"/><Relationship Id="rId27" Type="http://schemas.openxmlformats.org/officeDocument/2006/relationships/image" Target="../media/image481.png"/><Relationship Id="rId28" Type="http://schemas.openxmlformats.org/officeDocument/2006/relationships/image" Target="../media/image482.png"/><Relationship Id="rId29" Type="http://schemas.openxmlformats.org/officeDocument/2006/relationships/image" Target="../media/image483.png"/><Relationship Id="rId30" Type="http://schemas.openxmlformats.org/officeDocument/2006/relationships/image" Target="../media/image484.png"/><Relationship Id="rId31" Type="http://schemas.openxmlformats.org/officeDocument/2006/relationships/image" Target="../media/image485.png"/><Relationship Id="rId32" Type="http://schemas.openxmlformats.org/officeDocument/2006/relationships/image" Target="../media/image486.png"/><Relationship Id="rId33" Type="http://schemas.openxmlformats.org/officeDocument/2006/relationships/image" Target="../media/image487.png"/><Relationship Id="rId34" Type="http://schemas.openxmlformats.org/officeDocument/2006/relationships/image" Target="../media/image488.png"/><Relationship Id="rId35" Type="http://schemas.openxmlformats.org/officeDocument/2006/relationships/image" Target="../media/image489.png"/><Relationship Id="rId36" Type="http://schemas.openxmlformats.org/officeDocument/2006/relationships/image" Target="../media/image490.png"/><Relationship Id="rId37" Type="http://schemas.openxmlformats.org/officeDocument/2006/relationships/image" Target="../media/image491.png"/><Relationship Id="rId38" Type="http://schemas.openxmlformats.org/officeDocument/2006/relationships/image" Target="../media/image492.png"/><Relationship Id="rId39" Type="http://schemas.openxmlformats.org/officeDocument/2006/relationships/image" Target="../media/image493.png"/><Relationship Id="rId40" Type="http://schemas.openxmlformats.org/officeDocument/2006/relationships/image" Target="../media/image494.png"/><Relationship Id="rId41" Type="http://schemas.openxmlformats.org/officeDocument/2006/relationships/image" Target="../media/image495.png"/><Relationship Id="rId42" Type="http://schemas.openxmlformats.org/officeDocument/2006/relationships/image" Target="../media/image496.png"/><Relationship Id="rId43" Type="http://schemas.openxmlformats.org/officeDocument/2006/relationships/image" Target="../media/image497.png"/><Relationship Id="rId44" Type="http://schemas.openxmlformats.org/officeDocument/2006/relationships/image" Target="../media/image498.png"/><Relationship Id="rId45" Type="http://schemas.openxmlformats.org/officeDocument/2006/relationships/image" Target="../media/image499.png"/><Relationship Id="rId46" Type="http://schemas.openxmlformats.org/officeDocument/2006/relationships/image" Target="../media/image500.png"/><Relationship Id="rId47" Type="http://schemas.openxmlformats.org/officeDocument/2006/relationships/image" Target="../media/image501.png"/><Relationship Id="rId48" Type="http://schemas.openxmlformats.org/officeDocument/2006/relationships/image" Target="../media/image502.png"/><Relationship Id="rId49" Type="http://schemas.openxmlformats.org/officeDocument/2006/relationships/image" Target="../media/image503.png"/><Relationship Id="rId50" Type="http://schemas.openxmlformats.org/officeDocument/2006/relationships/image" Target="../media/image504.png"/><Relationship Id="rId51" Type="http://schemas.openxmlformats.org/officeDocument/2006/relationships/image" Target="../media/image505.png"/><Relationship Id="rId52" Type="http://schemas.openxmlformats.org/officeDocument/2006/relationships/image" Target="../media/image506.png"/><Relationship Id="rId53" Type="http://schemas.openxmlformats.org/officeDocument/2006/relationships/image" Target="../media/image507.png"/><Relationship Id="rId54" Type="http://schemas.openxmlformats.org/officeDocument/2006/relationships/image" Target="../media/image508.png"/><Relationship Id="rId55" Type="http://schemas.openxmlformats.org/officeDocument/2006/relationships/image" Target="../media/image509.png"/><Relationship Id="rId56" Type="http://schemas.openxmlformats.org/officeDocument/2006/relationships/image" Target="../media/image510.png"/><Relationship Id="rId57" Type="http://schemas.openxmlformats.org/officeDocument/2006/relationships/image" Target="../media/image511.png"/><Relationship Id="rId58" Type="http://schemas.openxmlformats.org/officeDocument/2006/relationships/image" Target="../media/image512.png"/><Relationship Id="rId59" Type="http://schemas.openxmlformats.org/officeDocument/2006/relationships/image" Target="../media/image513.png"/><Relationship Id="rId60" Type="http://schemas.openxmlformats.org/officeDocument/2006/relationships/image" Target="../media/image514.png"/><Relationship Id="rId61" Type="http://schemas.openxmlformats.org/officeDocument/2006/relationships/image" Target="../media/image515.png"/><Relationship Id="rId62" Type="http://schemas.openxmlformats.org/officeDocument/2006/relationships/image" Target="../media/image516.png"/><Relationship Id="rId63" Type="http://schemas.openxmlformats.org/officeDocument/2006/relationships/image" Target="../media/image517.png"/><Relationship Id="rId64" Type="http://schemas.openxmlformats.org/officeDocument/2006/relationships/image" Target="../media/image518.png"/><Relationship Id="rId65" Type="http://schemas.openxmlformats.org/officeDocument/2006/relationships/image" Target="../media/image519.png"/><Relationship Id="rId66" Type="http://schemas.openxmlformats.org/officeDocument/2006/relationships/image" Target="../media/image520.png"/><Relationship Id="rId67" Type="http://schemas.openxmlformats.org/officeDocument/2006/relationships/image" Target="../media/image521.png"/><Relationship Id="rId68" Type="http://schemas.openxmlformats.org/officeDocument/2006/relationships/image" Target="../media/image522.png"/><Relationship Id="rId69" Type="http://schemas.openxmlformats.org/officeDocument/2006/relationships/image" Target="../media/image523.png"/><Relationship Id="rId70" Type="http://schemas.openxmlformats.org/officeDocument/2006/relationships/image" Target="../media/image524.png"/><Relationship Id="rId71" Type="http://schemas.openxmlformats.org/officeDocument/2006/relationships/image" Target="../media/image525.png"/><Relationship Id="rId72" Type="http://schemas.openxmlformats.org/officeDocument/2006/relationships/image" Target="../media/image526.png"/><Relationship Id="rId73" Type="http://schemas.openxmlformats.org/officeDocument/2006/relationships/image" Target="../media/image527.png"/><Relationship Id="rId74" Type="http://schemas.openxmlformats.org/officeDocument/2006/relationships/image" Target="../media/image528.png"/><Relationship Id="rId75" Type="http://schemas.openxmlformats.org/officeDocument/2006/relationships/image" Target="../media/image529.png"/><Relationship Id="rId76" Type="http://schemas.openxmlformats.org/officeDocument/2006/relationships/image" Target="../media/image530.png"/><Relationship Id="rId77" Type="http://schemas.openxmlformats.org/officeDocument/2006/relationships/image" Target="../media/image531.png"/><Relationship Id="rId78" Type="http://schemas.openxmlformats.org/officeDocument/2006/relationships/image" Target="../media/image532.png"/><Relationship Id="rId79" Type="http://schemas.openxmlformats.org/officeDocument/2006/relationships/image" Target="../media/image533.png"/><Relationship Id="rId80" Type="http://schemas.openxmlformats.org/officeDocument/2006/relationships/image" Target="../media/image534.png"/><Relationship Id="rId81" Type="http://schemas.openxmlformats.org/officeDocument/2006/relationships/image" Target="../media/image535.png"/><Relationship Id="rId82" Type="http://schemas.openxmlformats.org/officeDocument/2006/relationships/image" Target="../media/image536.png"/><Relationship Id="rId83" Type="http://schemas.openxmlformats.org/officeDocument/2006/relationships/image" Target="../media/image537.png"/><Relationship Id="rId84" Type="http://schemas.openxmlformats.org/officeDocument/2006/relationships/image" Target="../media/image538.png"/><Relationship Id="rId85" Type="http://schemas.openxmlformats.org/officeDocument/2006/relationships/image" Target="../media/image539.png"/><Relationship Id="rId86" Type="http://schemas.openxmlformats.org/officeDocument/2006/relationships/image" Target="../media/image540.png"/><Relationship Id="rId87" Type="http://schemas.openxmlformats.org/officeDocument/2006/relationships/image" Target="../media/image541.png"/><Relationship Id="rId88" Type="http://schemas.openxmlformats.org/officeDocument/2006/relationships/image" Target="../media/image542.png"/><Relationship Id="rId89" Type="http://schemas.openxmlformats.org/officeDocument/2006/relationships/image" Target="../media/image543.png"/><Relationship Id="rId90" Type="http://schemas.openxmlformats.org/officeDocument/2006/relationships/image" Target="../media/image544.png"/><Relationship Id="rId91" Type="http://schemas.openxmlformats.org/officeDocument/2006/relationships/image" Target="../media/image545.png"/><Relationship Id="rId92" Type="http://schemas.openxmlformats.org/officeDocument/2006/relationships/image" Target="../media/image546.png"/><Relationship Id="rId93" Type="http://schemas.openxmlformats.org/officeDocument/2006/relationships/image" Target="../media/image547.png"/><Relationship Id="rId94" Type="http://schemas.openxmlformats.org/officeDocument/2006/relationships/image" Target="../media/image548.png"/><Relationship Id="rId95" Type="http://schemas.openxmlformats.org/officeDocument/2006/relationships/image" Target="../media/image549.png"/><Relationship Id="rId96" Type="http://schemas.openxmlformats.org/officeDocument/2006/relationships/image" Target="../media/image550.png"/><Relationship Id="rId97" Type="http://schemas.openxmlformats.org/officeDocument/2006/relationships/image" Target="../media/image551.png"/><Relationship Id="rId98" Type="http://schemas.openxmlformats.org/officeDocument/2006/relationships/image" Target="../media/image552.png"/><Relationship Id="rId99" Type="http://schemas.openxmlformats.org/officeDocument/2006/relationships/image" Target="../media/image553.png"/><Relationship Id="rId100" Type="http://schemas.openxmlformats.org/officeDocument/2006/relationships/image" Target="../media/image554.png"/><Relationship Id="rId101" Type="http://schemas.openxmlformats.org/officeDocument/2006/relationships/image" Target="../media/image555.png"/><Relationship Id="rId102" Type="http://schemas.openxmlformats.org/officeDocument/2006/relationships/image" Target="../media/image556.png"/><Relationship Id="rId103" Type="http://schemas.openxmlformats.org/officeDocument/2006/relationships/image" Target="../media/image557.png"/><Relationship Id="rId104" Type="http://schemas.openxmlformats.org/officeDocument/2006/relationships/image" Target="../media/image558.png"/><Relationship Id="rId105" Type="http://schemas.openxmlformats.org/officeDocument/2006/relationships/image" Target="../media/image559.png"/><Relationship Id="rId106" Type="http://schemas.openxmlformats.org/officeDocument/2006/relationships/image" Target="../media/image560.png"/><Relationship Id="rId107" Type="http://schemas.openxmlformats.org/officeDocument/2006/relationships/image" Target="../media/image561.png"/><Relationship Id="rId108" Type="http://schemas.openxmlformats.org/officeDocument/2006/relationships/image" Target="../media/image562.png"/><Relationship Id="rId109" Type="http://schemas.openxmlformats.org/officeDocument/2006/relationships/image" Target="../media/image563.png"/><Relationship Id="rId110" Type="http://schemas.openxmlformats.org/officeDocument/2006/relationships/image" Target="../media/image564.png"/><Relationship Id="rId111" Type="http://schemas.openxmlformats.org/officeDocument/2006/relationships/image" Target="../media/image565.png"/><Relationship Id="rId112" Type="http://schemas.openxmlformats.org/officeDocument/2006/relationships/image" Target="../media/image566.png"/><Relationship Id="rId113" Type="http://schemas.openxmlformats.org/officeDocument/2006/relationships/image" Target="../media/image567.png"/><Relationship Id="rId114" Type="http://schemas.openxmlformats.org/officeDocument/2006/relationships/image" Target="../media/image568.png"/><Relationship Id="rId115" Type="http://schemas.openxmlformats.org/officeDocument/2006/relationships/image" Target="../media/image569.png"/><Relationship Id="rId116" Type="http://schemas.openxmlformats.org/officeDocument/2006/relationships/image" Target="../media/image570.png"/><Relationship Id="rId117" Type="http://schemas.openxmlformats.org/officeDocument/2006/relationships/image" Target="../media/image571.png"/><Relationship Id="rId118" Type="http://schemas.openxmlformats.org/officeDocument/2006/relationships/image" Target="../media/image572.png"/><Relationship Id="rId119" Type="http://schemas.openxmlformats.org/officeDocument/2006/relationships/image" Target="../media/image573.png"/><Relationship Id="rId120" Type="http://schemas.openxmlformats.org/officeDocument/2006/relationships/image" Target="../media/image574.png"/><Relationship Id="rId121" Type="http://schemas.openxmlformats.org/officeDocument/2006/relationships/image" Target="../media/image575.png"/><Relationship Id="rId122" Type="http://schemas.openxmlformats.org/officeDocument/2006/relationships/image" Target="../media/image576.png"/><Relationship Id="rId123" Type="http://schemas.openxmlformats.org/officeDocument/2006/relationships/image" Target="../media/image577.png"/><Relationship Id="rId124" Type="http://schemas.openxmlformats.org/officeDocument/2006/relationships/image" Target="../media/image578.png"/><Relationship Id="rId125" Type="http://schemas.openxmlformats.org/officeDocument/2006/relationships/image" Target="../media/image579.png"/><Relationship Id="rId126" Type="http://schemas.openxmlformats.org/officeDocument/2006/relationships/image" Target="../media/image580.png"/><Relationship Id="rId127" Type="http://schemas.openxmlformats.org/officeDocument/2006/relationships/image" Target="../media/image581.png"/><Relationship Id="rId128" Type="http://schemas.openxmlformats.org/officeDocument/2006/relationships/image" Target="../media/image582.png"/><Relationship Id="rId129" Type="http://schemas.openxmlformats.org/officeDocument/2006/relationships/image" Target="../media/image583.png"/><Relationship Id="rId130" Type="http://schemas.openxmlformats.org/officeDocument/2006/relationships/image" Target="../media/image584.png"/><Relationship Id="rId131" Type="http://schemas.openxmlformats.org/officeDocument/2006/relationships/image" Target="../media/image585.png"/><Relationship Id="rId132" Type="http://schemas.openxmlformats.org/officeDocument/2006/relationships/image" Target="../media/image586.png"/><Relationship Id="rId133" Type="http://schemas.openxmlformats.org/officeDocument/2006/relationships/image" Target="../media/image587.png"/><Relationship Id="rId134" Type="http://schemas.openxmlformats.org/officeDocument/2006/relationships/image" Target="../media/image588.png"/><Relationship Id="rId135" Type="http://schemas.openxmlformats.org/officeDocument/2006/relationships/image" Target="../media/image589.png"/><Relationship Id="rId136" Type="http://schemas.openxmlformats.org/officeDocument/2006/relationships/image" Target="../media/image590.png"/><Relationship Id="rId137" Type="http://schemas.openxmlformats.org/officeDocument/2006/relationships/image" Target="../media/image591.png"/><Relationship Id="rId138" Type="http://schemas.openxmlformats.org/officeDocument/2006/relationships/image" Target="../media/image592.png"/><Relationship Id="rId139" Type="http://schemas.openxmlformats.org/officeDocument/2006/relationships/image" Target="../media/image593.png"/><Relationship Id="rId140" Type="http://schemas.openxmlformats.org/officeDocument/2006/relationships/image" Target="../media/image594.png"/><Relationship Id="rId141" Type="http://schemas.openxmlformats.org/officeDocument/2006/relationships/image" Target="../media/image595.png"/><Relationship Id="rId142" Type="http://schemas.openxmlformats.org/officeDocument/2006/relationships/image" Target="../media/image596.png"/><Relationship Id="rId143" Type="http://schemas.openxmlformats.org/officeDocument/2006/relationships/image" Target="../media/image597.png"/><Relationship Id="rId144" Type="http://schemas.openxmlformats.org/officeDocument/2006/relationships/image" Target="../media/image598.png"/><Relationship Id="rId145" Type="http://schemas.openxmlformats.org/officeDocument/2006/relationships/image" Target="../media/image599.png"/><Relationship Id="rId146" Type="http://schemas.openxmlformats.org/officeDocument/2006/relationships/image" Target="../media/image600.png"/><Relationship Id="rId147" Type="http://schemas.openxmlformats.org/officeDocument/2006/relationships/image" Target="../media/image601.png"/><Relationship Id="rId148" Type="http://schemas.openxmlformats.org/officeDocument/2006/relationships/image" Target="../media/image602.png"/><Relationship Id="rId149" Type="http://schemas.openxmlformats.org/officeDocument/2006/relationships/image" Target="../media/image603.png"/><Relationship Id="rId150" Type="http://schemas.openxmlformats.org/officeDocument/2006/relationships/image" Target="../media/image604.png"/><Relationship Id="rId151" Type="http://schemas.openxmlformats.org/officeDocument/2006/relationships/image" Target="../media/image605.png"/><Relationship Id="rId152" Type="http://schemas.openxmlformats.org/officeDocument/2006/relationships/image" Target="../media/image606.png"/><Relationship Id="rId153" Type="http://schemas.openxmlformats.org/officeDocument/2006/relationships/image" Target="../media/image607.png"/><Relationship Id="rId154" Type="http://schemas.openxmlformats.org/officeDocument/2006/relationships/image" Target="../media/image608.png"/><Relationship Id="rId155" Type="http://schemas.openxmlformats.org/officeDocument/2006/relationships/image" Target="../media/image609.png"/><Relationship Id="rId156" Type="http://schemas.openxmlformats.org/officeDocument/2006/relationships/image" Target="../media/image610.png"/><Relationship Id="rId157" Type="http://schemas.openxmlformats.org/officeDocument/2006/relationships/image" Target="../media/image611.png"/><Relationship Id="rId158" Type="http://schemas.openxmlformats.org/officeDocument/2006/relationships/image" Target="../media/image612.png"/><Relationship Id="rId159" Type="http://schemas.openxmlformats.org/officeDocument/2006/relationships/image" Target="../media/image613.png"/><Relationship Id="rId160" Type="http://schemas.openxmlformats.org/officeDocument/2006/relationships/image" Target="../media/image614.png"/><Relationship Id="rId161" Type="http://schemas.openxmlformats.org/officeDocument/2006/relationships/image" Target="../media/image615.png"/><Relationship Id="rId162" Type="http://schemas.openxmlformats.org/officeDocument/2006/relationships/image" Target="../media/image616.png"/><Relationship Id="rId163" Type="http://schemas.openxmlformats.org/officeDocument/2006/relationships/image" Target="../media/image617.png"/><Relationship Id="rId164" Type="http://schemas.openxmlformats.org/officeDocument/2006/relationships/image" Target="../media/image618.png"/><Relationship Id="rId165" Type="http://schemas.openxmlformats.org/officeDocument/2006/relationships/image" Target="../media/image619.png"/><Relationship Id="rId166" Type="http://schemas.openxmlformats.org/officeDocument/2006/relationships/image" Target="../media/image620.png"/><Relationship Id="rId167" Type="http://schemas.openxmlformats.org/officeDocument/2006/relationships/image" Target="../media/image621.png"/><Relationship Id="rId168" Type="http://schemas.openxmlformats.org/officeDocument/2006/relationships/image" Target="../media/image622.png"/><Relationship Id="rId169" Type="http://schemas.openxmlformats.org/officeDocument/2006/relationships/image" Target="../media/image623.png"/><Relationship Id="rId170" Type="http://schemas.openxmlformats.org/officeDocument/2006/relationships/image" Target="../media/image624.png"/><Relationship Id="rId171" Type="http://schemas.openxmlformats.org/officeDocument/2006/relationships/image" Target="../media/image625.png"/><Relationship Id="rId172" Type="http://schemas.openxmlformats.org/officeDocument/2006/relationships/image" Target="../media/image626.png"/><Relationship Id="rId173" Type="http://schemas.openxmlformats.org/officeDocument/2006/relationships/image" Target="../media/image627.png"/><Relationship Id="rId174" Type="http://schemas.openxmlformats.org/officeDocument/2006/relationships/image" Target="../media/image628.png"/><Relationship Id="rId175" Type="http://schemas.openxmlformats.org/officeDocument/2006/relationships/image" Target="../media/image629.png"/><Relationship Id="rId176" Type="http://schemas.openxmlformats.org/officeDocument/2006/relationships/image" Target="../media/image630.png"/><Relationship Id="rId177" Type="http://schemas.openxmlformats.org/officeDocument/2006/relationships/image" Target="../media/image631.png"/><Relationship Id="rId178" Type="http://schemas.openxmlformats.org/officeDocument/2006/relationships/image" Target="../media/image632.png"/><Relationship Id="rId179" Type="http://schemas.openxmlformats.org/officeDocument/2006/relationships/image" Target="../media/image633.png"/><Relationship Id="rId180" Type="http://schemas.openxmlformats.org/officeDocument/2006/relationships/image" Target="../media/image634.png"/><Relationship Id="rId181" Type="http://schemas.openxmlformats.org/officeDocument/2006/relationships/image" Target="../media/image635.png"/><Relationship Id="rId182" Type="http://schemas.openxmlformats.org/officeDocument/2006/relationships/image" Target="../media/image636.png"/><Relationship Id="rId183" Type="http://schemas.openxmlformats.org/officeDocument/2006/relationships/image" Target="../media/image637.png"/><Relationship Id="rId184" Type="http://schemas.openxmlformats.org/officeDocument/2006/relationships/image" Target="../media/image638.png"/><Relationship Id="rId185" Type="http://schemas.openxmlformats.org/officeDocument/2006/relationships/image" Target="../media/image639.png"/><Relationship Id="rId186" Type="http://schemas.openxmlformats.org/officeDocument/2006/relationships/image" Target="../media/image640.png"/><Relationship Id="rId187" Type="http://schemas.openxmlformats.org/officeDocument/2006/relationships/image" Target="../media/image641.png"/><Relationship Id="rId188" Type="http://schemas.openxmlformats.org/officeDocument/2006/relationships/image" Target="../media/image642.png"/><Relationship Id="rId189" Type="http://schemas.openxmlformats.org/officeDocument/2006/relationships/image" Target="../media/image643.png"/><Relationship Id="rId190" Type="http://schemas.openxmlformats.org/officeDocument/2006/relationships/image" Target="../media/image644.png"/><Relationship Id="rId191" Type="http://schemas.openxmlformats.org/officeDocument/2006/relationships/image" Target="../media/image645.png"/><Relationship Id="rId192" Type="http://schemas.openxmlformats.org/officeDocument/2006/relationships/image" Target="../media/image646.png"/><Relationship Id="rId193" Type="http://schemas.openxmlformats.org/officeDocument/2006/relationships/image" Target="../media/image647.png"/><Relationship Id="rId194" Type="http://schemas.openxmlformats.org/officeDocument/2006/relationships/image" Target="../media/image648.png"/><Relationship Id="rId195" Type="http://schemas.openxmlformats.org/officeDocument/2006/relationships/image" Target="../media/image649.png"/><Relationship Id="rId196" Type="http://schemas.openxmlformats.org/officeDocument/2006/relationships/image" Target="../media/image650.png"/><Relationship Id="rId197" Type="http://schemas.openxmlformats.org/officeDocument/2006/relationships/image" Target="../media/image651.png"/><Relationship Id="rId198" Type="http://schemas.openxmlformats.org/officeDocument/2006/relationships/image" Target="../media/image652.png"/><Relationship Id="rId199" Type="http://schemas.openxmlformats.org/officeDocument/2006/relationships/image" Target="../media/image653.png"/><Relationship Id="rId200" Type="http://schemas.openxmlformats.org/officeDocument/2006/relationships/image" Target="../media/image654.png"/><Relationship Id="rId201" Type="http://schemas.openxmlformats.org/officeDocument/2006/relationships/image" Target="../media/image655.png"/><Relationship Id="rId202" Type="http://schemas.openxmlformats.org/officeDocument/2006/relationships/image" Target="../media/image656.png"/><Relationship Id="rId203" Type="http://schemas.openxmlformats.org/officeDocument/2006/relationships/image" Target="../media/image657.png"/><Relationship Id="rId204" Type="http://schemas.openxmlformats.org/officeDocument/2006/relationships/image" Target="../media/image658.png"/><Relationship Id="rId205" Type="http://schemas.openxmlformats.org/officeDocument/2006/relationships/image" Target="../media/image659.png"/><Relationship Id="rId206" Type="http://schemas.openxmlformats.org/officeDocument/2006/relationships/image" Target="../media/image660.png"/><Relationship Id="rId207" Type="http://schemas.openxmlformats.org/officeDocument/2006/relationships/image" Target="../media/image661.png"/><Relationship Id="rId208" Type="http://schemas.openxmlformats.org/officeDocument/2006/relationships/image" Target="../media/image662.png"/><Relationship Id="rId209" Type="http://schemas.openxmlformats.org/officeDocument/2006/relationships/image" Target="../media/image663.png"/><Relationship Id="rId210" Type="http://schemas.openxmlformats.org/officeDocument/2006/relationships/image" Target="../media/image664.png"/><Relationship Id="rId211" Type="http://schemas.openxmlformats.org/officeDocument/2006/relationships/image" Target="../media/image665.png"/><Relationship Id="rId212" Type="http://schemas.openxmlformats.org/officeDocument/2006/relationships/image" Target="../media/image666.png"/><Relationship Id="rId213" Type="http://schemas.openxmlformats.org/officeDocument/2006/relationships/image" Target="../media/image667.png"/><Relationship Id="rId214" Type="http://schemas.openxmlformats.org/officeDocument/2006/relationships/image" Target="../media/image668.png"/><Relationship Id="rId215" Type="http://schemas.openxmlformats.org/officeDocument/2006/relationships/image" Target="../media/image669.png"/><Relationship Id="rId216" Type="http://schemas.openxmlformats.org/officeDocument/2006/relationships/image" Target="../media/image670.png"/><Relationship Id="rId217" Type="http://schemas.openxmlformats.org/officeDocument/2006/relationships/image" Target="../media/image671.png"/><Relationship Id="rId218" Type="http://schemas.openxmlformats.org/officeDocument/2006/relationships/image" Target="../media/image672.png"/><Relationship Id="rId219" Type="http://schemas.openxmlformats.org/officeDocument/2006/relationships/image" Target="../media/image673.png"/><Relationship Id="rId220" Type="http://schemas.openxmlformats.org/officeDocument/2006/relationships/image" Target="../media/image674.png"/><Relationship Id="rId221" Type="http://schemas.openxmlformats.org/officeDocument/2006/relationships/image" Target="../media/image675.png"/><Relationship Id="rId222" Type="http://schemas.openxmlformats.org/officeDocument/2006/relationships/image" Target="../media/image676.png"/><Relationship Id="rId223" Type="http://schemas.openxmlformats.org/officeDocument/2006/relationships/image" Target="../media/image677.png"/><Relationship Id="rId224" Type="http://schemas.openxmlformats.org/officeDocument/2006/relationships/image" Target="../media/image678.png"/><Relationship Id="rId225" Type="http://schemas.openxmlformats.org/officeDocument/2006/relationships/image" Target="../media/image679.png"/><Relationship Id="rId226" Type="http://schemas.openxmlformats.org/officeDocument/2006/relationships/image" Target="../media/image680.png"/><Relationship Id="rId227" Type="http://schemas.openxmlformats.org/officeDocument/2006/relationships/image" Target="../media/image681.png"/><Relationship Id="rId228" Type="http://schemas.openxmlformats.org/officeDocument/2006/relationships/image" Target="../media/image682.png"/><Relationship Id="rId229" Type="http://schemas.openxmlformats.org/officeDocument/2006/relationships/image" Target="../media/image683.png"/><Relationship Id="rId230" Type="http://schemas.openxmlformats.org/officeDocument/2006/relationships/image" Target="../media/image684.png"/><Relationship Id="rId231" Type="http://schemas.openxmlformats.org/officeDocument/2006/relationships/image" Target="../media/image685.png"/><Relationship Id="rId232" Type="http://schemas.openxmlformats.org/officeDocument/2006/relationships/image" Target="../media/image686.png"/><Relationship Id="rId233" Type="http://schemas.openxmlformats.org/officeDocument/2006/relationships/image" Target="../media/image687.png"/><Relationship Id="rId234" Type="http://schemas.openxmlformats.org/officeDocument/2006/relationships/image" Target="../media/image688.png"/><Relationship Id="rId235" Type="http://schemas.openxmlformats.org/officeDocument/2006/relationships/image" Target="../media/image689.png"/><Relationship Id="rId236" Type="http://schemas.openxmlformats.org/officeDocument/2006/relationships/image" Target="../media/image690.png"/><Relationship Id="rId237" Type="http://schemas.openxmlformats.org/officeDocument/2006/relationships/image" Target="../media/image691.png"/><Relationship Id="rId238" Type="http://schemas.openxmlformats.org/officeDocument/2006/relationships/image" Target="../media/image692.png"/><Relationship Id="rId239" Type="http://schemas.openxmlformats.org/officeDocument/2006/relationships/image" Target="../media/image693.png"/><Relationship Id="rId240" Type="http://schemas.openxmlformats.org/officeDocument/2006/relationships/image" Target="../media/image694.png"/><Relationship Id="rId241" Type="http://schemas.openxmlformats.org/officeDocument/2006/relationships/image" Target="../media/image695.png"/><Relationship Id="rId242" Type="http://schemas.openxmlformats.org/officeDocument/2006/relationships/image" Target="../media/image696.png"/><Relationship Id="rId243" Type="http://schemas.openxmlformats.org/officeDocument/2006/relationships/image" Target="../media/image697.png"/><Relationship Id="rId244" Type="http://schemas.openxmlformats.org/officeDocument/2006/relationships/image" Target="../media/image698.png"/><Relationship Id="rId245" Type="http://schemas.openxmlformats.org/officeDocument/2006/relationships/image" Target="../media/image699.png"/><Relationship Id="rId246" Type="http://schemas.openxmlformats.org/officeDocument/2006/relationships/image" Target="../media/image700.png"/><Relationship Id="rId247" Type="http://schemas.openxmlformats.org/officeDocument/2006/relationships/image" Target="../media/image701.png"/><Relationship Id="rId248" Type="http://schemas.openxmlformats.org/officeDocument/2006/relationships/image" Target="../media/image702.png"/><Relationship Id="rId249" Type="http://schemas.openxmlformats.org/officeDocument/2006/relationships/image" Target="../media/image703.png"/><Relationship Id="rId250" Type="http://schemas.openxmlformats.org/officeDocument/2006/relationships/image" Target="../media/image704.png"/><Relationship Id="rId251" Type="http://schemas.openxmlformats.org/officeDocument/2006/relationships/image" Target="../media/image705.png"/><Relationship Id="rId252" Type="http://schemas.openxmlformats.org/officeDocument/2006/relationships/image" Target="../media/image706.png"/><Relationship Id="rId253" Type="http://schemas.openxmlformats.org/officeDocument/2006/relationships/image" Target="../media/image707.png"/><Relationship Id="rId254" Type="http://schemas.openxmlformats.org/officeDocument/2006/relationships/image" Target="../media/image708.png"/><Relationship Id="rId255" Type="http://schemas.openxmlformats.org/officeDocument/2006/relationships/image" Target="../media/image709.png"/><Relationship Id="rId256" Type="http://schemas.openxmlformats.org/officeDocument/2006/relationships/image" Target="../media/image710.png"/><Relationship Id="rId257" Type="http://schemas.openxmlformats.org/officeDocument/2006/relationships/image" Target="../media/image711.png"/><Relationship Id="rId258" Type="http://schemas.openxmlformats.org/officeDocument/2006/relationships/image" Target="../media/image712.png"/><Relationship Id="rId259" Type="http://schemas.openxmlformats.org/officeDocument/2006/relationships/image" Target="../media/image713.png"/><Relationship Id="rId260" Type="http://schemas.openxmlformats.org/officeDocument/2006/relationships/image" Target="../media/image1.png"/><Relationship Id="rId261" Type="http://schemas.openxmlformats.org/officeDocument/2006/relationships/image" Target="../media/image2.png"/></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14.png"/><Relationship Id="rId3" Type="http://schemas.openxmlformats.org/officeDocument/2006/relationships/image" Target="../media/image715.png"/><Relationship Id="rId4" Type="http://schemas.openxmlformats.org/officeDocument/2006/relationships/image" Target="../media/image716.png"/><Relationship Id="rId5" Type="http://schemas.openxmlformats.org/officeDocument/2006/relationships/image" Target="../media/image717.png"/><Relationship Id="rId6" Type="http://schemas.openxmlformats.org/officeDocument/2006/relationships/image" Target="../media/image718.png"/><Relationship Id="rId7" Type="http://schemas.openxmlformats.org/officeDocument/2006/relationships/image" Target="../media/image719.png"/><Relationship Id="rId8" Type="http://schemas.openxmlformats.org/officeDocument/2006/relationships/image" Target="../media/image720.png"/><Relationship Id="rId9" Type="http://schemas.openxmlformats.org/officeDocument/2006/relationships/image" Target="../media/image721.png"/><Relationship Id="rId10" Type="http://schemas.openxmlformats.org/officeDocument/2006/relationships/image" Target="../media/image722.png"/><Relationship Id="rId11" Type="http://schemas.openxmlformats.org/officeDocument/2006/relationships/image" Target="../media/image723.png"/><Relationship Id="rId12" Type="http://schemas.openxmlformats.org/officeDocument/2006/relationships/image" Target="../media/image724.png"/><Relationship Id="rId13" Type="http://schemas.openxmlformats.org/officeDocument/2006/relationships/image" Target="../media/image725.png"/><Relationship Id="rId14" Type="http://schemas.openxmlformats.org/officeDocument/2006/relationships/image" Target="../media/image726.png"/><Relationship Id="rId15" Type="http://schemas.openxmlformats.org/officeDocument/2006/relationships/image" Target="../media/image727.png"/><Relationship Id="rId16" Type="http://schemas.openxmlformats.org/officeDocument/2006/relationships/image" Target="../media/image728.png"/><Relationship Id="rId17" Type="http://schemas.openxmlformats.org/officeDocument/2006/relationships/image" Target="../media/image729.png"/><Relationship Id="rId18" Type="http://schemas.openxmlformats.org/officeDocument/2006/relationships/image" Target="../media/image730.png"/><Relationship Id="rId19" Type="http://schemas.openxmlformats.org/officeDocument/2006/relationships/image" Target="../media/image731.png"/><Relationship Id="rId20" Type="http://schemas.openxmlformats.org/officeDocument/2006/relationships/image" Target="../media/image732.png"/><Relationship Id="rId21" Type="http://schemas.openxmlformats.org/officeDocument/2006/relationships/image" Target="../media/image733.png"/><Relationship Id="rId22" Type="http://schemas.openxmlformats.org/officeDocument/2006/relationships/image" Target="../media/image734.png"/><Relationship Id="rId23" Type="http://schemas.openxmlformats.org/officeDocument/2006/relationships/image" Target="../media/image735.png"/><Relationship Id="rId24" Type="http://schemas.openxmlformats.org/officeDocument/2006/relationships/image" Target="../media/image736.png"/><Relationship Id="rId25" Type="http://schemas.openxmlformats.org/officeDocument/2006/relationships/image" Target="../media/image737.png"/><Relationship Id="rId26" Type="http://schemas.openxmlformats.org/officeDocument/2006/relationships/image" Target="../media/image738.png"/><Relationship Id="rId27" Type="http://schemas.openxmlformats.org/officeDocument/2006/relationships/image" Target="../media/image739.png"/><Relationship Id="rId28" Type="http://schemas.openxmlformats.org/officeDocument/2006/relationships/image" Target="../media/image740.png"/><Relationship Id="rId29" Type="http://schemas.openxmlformats.org/officeDocument/2006/relationships/image" Target="../media/image741.png"/><Relationship Id="rId30" Type="http://schemas.openxmlformats.org/officeDocument/2006/relationships/image" Target="../media/image742.png"/><Relationship Id="rId31" Type="http://schemas.openxmlformats.org/officeDocument/2006/relationships/image" Target="../media/image743.png"/><Relationship Id="rId32" Type="http://schemas.openxmlformats.org/officeDocument/2006/relationships/image" Target="../media/image744.png"/><Relationship Id="rId33" Type="http://schemas.openxmlformats.org/officeDocument/2006/relationships/image" Target="../media/image745.png"/><Relationship Id="rId34" Type="http://schemas.openxmlformats.org/officeDocument/2006/relationships/image" Target="../media/image746.png"/><Relationship Id="rId35" Type="http://schemas.openxmlformats.org/officeDocument/2006/relationships/image" Target="../media/image747.png"/><Relationship Id="rId36" Type="http://schemas.openxmlformats.org/officeDocument/2006/relationships/image" Target="../media/image748.png"/><Relationship Id="rId37" Type="http://schemas.openxmlformats.org/officeDocument/2006/relationships/image" Target="../media/image749.png"/><Relationship Id="rId38" Type="http://schemas.openxmlformats.org/officeDocument/2006/relationships/image" Target="../media/image750.png"/><Relationship Id="rId39" Type="http://schemas.openxmlformats.org/officeDocument/2006/relationships/image" Target="../media/image751.png"/><Relationship Id="rId40" Type="http://schemas.openxmlformats.org/officeDocument/2006/relationships/image" Target="../media/image752.png"/><Relationship Id="rId41" Type="http://schemas.openxmlformats.org/officeDocument/2006/relationships/image" Target="../media/image753.png"/><Relationship Id="rId42" Type="http://schemas.openxmlformats.org/officeDocument/2006/relationships/image" Target="../media/image754.png"/><Relationship Id="rId43" Type="http://schemas.openxmlformats.org/officeDocument/2006/relationships/image" Target="../media/image755.png"/><Relationship Id="rId44" Type="http://schemas.openxmlformats.org/officeDocument/2006/relationships/image" Target="../media/image756.png"/><Relationship Id="rId45" Type="http://schemas.openxmlformats.org/officeDocument/2006/relationships/image" Target="../media/image757.png"/><Relationship Id="rId46" Type="http://schemas.openxmlformats.org/officeDocument/2006/relationships/image" Target="../media/image758.png"/><Relationship Id="rId47" Type="http://schemas.openxmlformats.org/officeDocument/2006/relationships/image" Target="../media/image759.png"/><Relationship Id="rId48" Type="http://schemas.openxmlformats.org/officeDocument/2006/relationships/image" Target="../media/image760.png"/><Relationship Id="rId49" Type="http://schemas.openxmlformats.org/officeDocument/2006/relationships/image" Target="../media/image761.png"/><Relationship Id="rId50" Type="http://schemas.openxmlformats.org/officeDocument/2006/relationships/image" Target="../media/image762.png"/><Relationship Id="rId51" Type="http://schemas.openxmlformats.org/officeDocument/2006/relationships/image" Target="../media/image763.png"/><Relationship Id="rId52" Type="http://schemas.openxmlformats.org/officeDocument/2006/relationships/image" Target="../media/image764.png"/><Relationship Id="rId53" Type="http://schemas.openxmlformats.org/officeDocument/2006/relationships/image" Target="../media/image765.png"/><Relationship Id="rId54" Type="http://schemas.openxmlformats.org/officeDocument/2006/relationships/image" Target="../media/image766.png"/><Relationship Id="rId55" Type="http://schemas.openxmlformats.org/officeDocument/2006/relationships/image" Target="../media/image767.png"/><Relationship Id="rId56" Type="http://schemas.openxmlformats.org/officeDocument/2006/relationships/image" Target="../media/image768.png"/><Relationship Id="rId57" Type="http://schemas.openxmlformats.org/officeDocument/2006/relationships/image" Target="../media/image769.png"/><Relationship Id="rId58" Type="http://schemas.openxmlformats.org/officeDocument/2006/relationships/image" Target="../media/image770.png"/><Relationship Id="rId59" Type="http://schemas.openxmlformats.org/officeDocument/2006/relationships/image" Target="../media/image771.png"/><Relationship Id="rId60" Type="http://schemas.openxmlformats.org/officeDocument/2006/relationships/image" Target="../media/image772.png"/><Relationship Id="rId61" Type="http://schemas.openxmlformats.org/officeDocument/2006/relationships/image" Target="../media/image773.png"/><Relationship Id="rId62" Type="http://schemas.openxmlformats.org/officeDocument/2006/relationships/image" Target="../media/image774.png"/><Relationship Id="rId63" Type="http://schemas.openxmlformats.org/officeDocument/2006/relationships/image" Target="../media/image775.png"/><Relationship Id="rId64" Type="http://schemas.openxmlformats.org/officeDocument/2006/relationships/image" Target="../media/image776.png"/><Relationship Id="rId65" Type="http://schemas.openxmlformats.org/officeDocument/2006/relationships/image" Target="../media/image777.png"/><Relationship Id="rId66" Type="http://schemas.openxmlformats.org/officeDocument/2006/relationships/image" Target="../media/image778.png"/><Relationship Id="rId67" Type="http://schemas.openxmlformats.org/officeDocument/2006/relationships/image" Target="../media/image779.png"/><Relationship Id="rId68" Type="http://schemas.openxmlformats.org/officeDocument/2006/relationships/image" Target="../media/image780.png"/><Relationship Id="rId69" Type="http://schemas.openxmlformats.org/officeDocument/2006/relationships/image" Target="../media/image781.png"/><Relationship Id="rId70" Type="http://schemas.openxmlformats.org/officeDocument/2006/relationships/image" Target="../media/image782.png"/><Relationship Id="rId71" Type="http://schemas.openxmlformats.org/officeDocument/2006/relationships/image" Target="../media/image783.png"/><Relationship Id="rId72" Type="http://schemas.openxmlformats.org/officeDocument/2006/relationships/image" Target="../media/image784.png"/><Relationship Id="rId73" Type="http://schemas.openxmlformats.org/officeDocument/2006/relationships/image" Target="../media/image785.png"/><Relationship Id="rId74" Type="http://schemas.openxmlformats.org/officeDocument/2006/relationships/image" Target="../media/image786.png"/><Relationship Id="rId75" Type="http://schemas.openxmlformats.org/officeDocument/2006/relationships/image" Target="../media/image787.png"/><Relationship Id="rId76" Type="http://schemas.openxmlformats.org/officeDocument/2006/relationships/image" Target="../media/image788.png"/><Relationship Id="rId77" Type="http://schemas.openxmlformats.org/officeDocument/2006/relationships/image" Target="../media/image789.png"/><Relationship Id="rId78" Type="http://schemas.openxmlformats.org/officeDocument/2006/relationships/image" Target="../media/image790.png"/><Relationship Id="rId79" Type="http://schemas.openxmlformats.org/officeDocument/2006/relationships/image" Target="../media/image791.png"/><Relationship Id="rId80" Type="http://schemas.openxmlformats.org/officeDocument/2006/relationships/image" Target="../media/image792.png"/><Relationship Id="rId81" Type="http://schemas.openxmlformats.org/officeDocument/2006/relationships/image" Target="../media/image793.png"/><Relationship Id="rId82" Type="http://schemas.openxmlformats.org/officeDocument/2006/relationships/image" Target="../media/image794.png"/><Relationship Id="rId83" Type="http://schemas.openxmlformats.org/officeDocument/2006/relationships/image" Target="../media/image795.png"/><Relationship Id="rId84" Type="http://schemas.openxmlformats.org/officeDocument/2006/relationships/image" Target="../media/image796.png"/><Relationship Id="rId85" Type="http://schemas.openxmlformats.org/officeDocument/2006/relationships/image" Target="../media/image797.png"/><Relationship Id="rId86" Type="http://schemas.openxmlformats.org/officeDocument/2006/relationships/image" Target="../media/image798.png"/><Relationship Id="rId87" Type="http://schemas.openxmlformats.org/officeDocument/2006/relationships/image" Target="../media/image799.png"/><Relationship Id="rId88" Type="http://schemas.openxmlformats.org/officeDocument/2006/relationships/image" Target="../media/image800.png"/><Relationship Id="rId89" Type="http://schemas.openxmlformats.org/officeDocument/2006/relationships/image" Target="../media/image801.png"/><Relationship Id="rId90" Type="http://schemas.openxmlformats.org/officeDocument/2006/relationships/image" Target="../media/image802.png"/><Relationship Id="rId91" Type="http://schemas.openxmlformats.org/officeDocument/2006/relationships/image" Target="../media/image803.png"/><Relationship Id="rId92" Type="http://schemas.openxmlformats.org/officeDocument/2006/relationships/image" Target="../media/image804.png"/><Relationship Id="rId93" Type="http://schemas.openxmlformats.org/officeDocument/2006/relationships/image" Target="../media/image805.png"/><Relationship Id="rId94" Type="http://schemas.openxmlformats.org/officeDocument/2006/relationships/image" Target="../media/image806.png"/><Relationship Id="rId95" Type="http://schemas.openxmlformats.org/officeDocument/2006/relationships/image" Target="../media/image807.png"/><Relationship Id="rId96" Type="http://schemas.openxmlformats.org/officeDocument/2006/relationships/image" Target="../media/image808.png"/><Relationship Id="rId97" Type="http://schemas.openxmlformats.org/officeDocument/2006/relationships/image" Target="../media/image809.png"/><Relationship Id="rId98" Type="http://schemas.openxmlformats.org/officeDocument/2006/relationships/image" Target="../media/image810.png"/><Relationship Id="rId99" Type="http://schemas.openxmlformats.org/officeDocument/2006/relationships/image" Target="../media/image811.png"/><Relationship Id="rId100" Type="http://schemas.openxmlformats.org/officeDocument/2006/relationships/image" Target="../media/image812.png"/><Relationship Id="rId101" Type="http://schemas.openxmlformats.org/officeDocument/2006/relationships/image" Target="../media/image813.png"/><Relationship Id="rId102" Type="http://schemas.openxmlformats.org/officeDocument/2006/relationships/image" Target="../media/image814.png"/><Relationship Id="rId103" Type="http://schemas.openxmlformats.org/officeDocument/2006/relationships/image" Target="../media/image815.png"/><Relationship Id="rId104" Type="http://schemas.openxmlformats.org/officeDocument/2006/relationships/image" Target="../media/image816.png"/><Relationship Id="rId105" Type="http://schemas.openxmlformats.org/officeDocument/2006/relationships/image" Target="../media/image817.png"/><Relationship Id="rId106" Type="http://schemas.openxmlformats.org/officeDocument/2006/relationships/image" Target="../media/image818.png"/><Relationship Id="rId107" Type="http://schemas.openxmlformats.org/officeDocument/2006/relationships/image" Target="../media/image819.png"/><Relationship Id="rId108" Type="http://schemas.openxmlformats.org/officeDocument/2006/relationships/image" Target="../media/image820.png"/><Relationship Id="rId109" Type="http://schemas.openxmlformats.org/officeDocument/2006/relationships/image" Target="../media/image821.png"/><Relationship Id="rId110" Type="http://schemas.openxmlformats.org/officeDocument/2006/relationships/image" Target="../media/image822.png"/><Relationship Id="rId111" Type="http://schemas.openxmlformats.org/officeDocument/2006/relationships/image" Target="../media/image823.png"/><Relationship Id="rId112" Type="http://schemas.openxmlformats.org/officeDocument/2006/relationships/image" Target="../media/image824.png"/><Relationship Id="rId113" Type="http://schemas.openxmlformats.org/officeDocument/2006/relationships/image" Target="../media/image825.png"/><Relationship Id="rId114" Type="http://schemas.openxmlformats.org/officeDocument/2006/relationships/image" Target="../media/image826.png"/><Relationship Id="rId115" Type="http://schemas.openxmlformats.org/officeDocument/2006/relationships/image" Target="../media/image827.png"/><Relationship Id="rId116" Type="http://schemas.openxmlformats.org/officeDocument/2006/relationships/image" Target="../media/image828.png"/><Relationship Id="rId117" Type="http://schemas.openxmlformats.org/officeDocument/2006/relationships/image" Target="../media/image829.png"/><Relationship Id="rId118" Type="http://schemas.openxmlformats.org/officeDocument/2006/relationships/image" Target="../media/image830.png"/><Relationship Id="rId119" Type="http://schemas.openxmlformats.org/officeDocument/2006/relationships/image" Target="../media/image831.png"/><Relationship Id="rId120" Type="http://schemas.openxmlformats.org/officeDocument/2006/relationships/image" Target="../media/image832.png"/><Relationship Id="rId121" Type="http://schemas.openxmlformats.org/officeDocument/2006/relationships/image" Target="../media/image833.png"/><Relationship Id="rId122" Type="http://schemas.openxmlformats.org/officeDocument/2006/relationships/image" Target="../media/image834.png"/><Relationship Id="rId123" Type="http://schemas.openxmlformats.org/officeDocument/2006/relationships/image" Target="../media/image835.png"/><Relationship Id="rId124" Type="http://schemas.openxmlformats.org/officeDocument/2006/relationships/image" Target="../media/image836.png"/><Relationship Id="rId125" Type="http://schemas.openxmlformats.org/officeDocument/2006/relationships/image" Target="../media/image837.png"/><Relationship Id="rId126" Type="http://schemas.openxmlformats.org/officeDocument/2006/relationships/image" Target="../media/image838.png"/><Relationship Id="rId127" Type="http://schemas.openxmlformats.org/officeDocument/2006/relationships/image" Target="../media/image839.png"/><Relationship Id="rId128" Type="http://schemas.openxmlformats.org/officeDocument/2006/relationships/image" Target="../media/image840.png"/><Relationship Id="rId129" Type="http://schemas.openxmlformats.org/officeDocument/2006/relationships/image" Target="../media/image841.png"/><Relationship Id="rId130" Type="http://schemas.openxmlformats.org/officeDocument/2006/relationships/image" Target="../media/image842.png"/><Relationship Id="rId131" Type="http://schemas.openxmlformats.org/officeDocument/2006/relationships/image" Target="../media/image843.png"/><Relationship Id="rId132" Type="http://schemas.openxmlformats.org/officeDocument/2006/relationships/image" Target="../media/image844.png"/><Relationship Id="rId133" Type="http://schemas.openxmlformats.org/officeDocument/2006/relationships/image" Target="../media/image845.png"/><Relationship Id="rId134" Type="http://schemas.openxmlformats.org/officeDocument/2006/relationships/image" Target="../media/image846.png"/><Relationship Id="rId135" Type="http://schemas.openxmlformats.org/officeDocument/2006/relationships/image" Target="../media/image847.png"/><Relationship Id="rId136" Type="http://schemas.openxmlformats.org/officeDocument/2006/relationships/image" Target="../media/image848.png"/><Relationship Id="rId137" Type="http://schemas.openxmlformats.org/officeDocument/2006/relationships/image" Target="../media/image849.png"/><Relationship Id="rId138" Type="http://schemas.openxmlformats.org/officeDocument/2006/relationships/image" Target="../media/image850.png"/><Relationship Id="rId139" Type="http://schemas.openxmlformats.org/officeDocument/2006/relationships/image" Target="../media/image851.png"/><Relationship Id="rId140" Type="http://schemas.openxmlformats.org/officeDocument/2006/relationships/image" Target="../media/image852.png"/><Relationship Id="rId141" Type="http://schemas.openxmlformats.org/officeDocument/2006/relationships/image" Target="../media/image853.png"/><Relationship Id="rId142" Type="http://schemas.openxmlformats.org/officeDocument/2006/relationships/image" Target="../media/image854.png"/><Relationship Id="rId143" Type="http://schemas.openxmlformats.org/officeDocument/2006/relationships/image" Target="../media/image855.png"/><Relationship Id="rId144" Type="http://schemas.openxmlformats.org/officeDocument/2006/relationships/image" Target="../media/image856.png"/><Relationship Id="rId145" Type="http://schemas.openxmlformats.org/officeDocument/2006/relationships/image" Target="../media/image857.png"/><Relationship Id="rId146" Type="http://schemas.openxmlformats.org/officeDocument/2006/relationships/image" Target="../media/image858.png"/><Relationship Id="rId147" Type="http://schemas.openxmlformats.org/officeDocument/2006/relationships/image" Target="../media/image859.png"/><Relationship Id="rId148" Type="http://schemas.openxmlformats.org/officeDocument/2006/relationships/image" Target="../media/image860.png"/><Relationship Id="rId149" Type="http://schemas.openxmlformats.org/officeDocument/2006/relationships/image" Target="../media/image861.png"/><Relationship Id="rId150" Type="http://schemas.openxmlformats.org/officeDocument/2006/relationships/image" Target="../media/image862.png"/><Relationship Id="rId151" Type="http://schemas.openxmlformats.org/officeDocument/2006/relationships/image" Target="../media/image863.png"/><Relationship Id="rId152" Type="http://schemas.openxmlformats.org/officeDocument/2006/relationships/image" Target="../media/image864.png"/><Relationship Id="rId153" Type="http://schemas.openxmlformats.org/officeDocument/2006/relationships/image" Target="../media/image865.png"/><Relationship Id="rId154" Type="http://schemas.openxmlformats.org/officeDocument/2006/relationships/image" Target="../media/image866.png"/><Relationship Id="rId155" Type="http://schemas.openxmlformats.org/officeDocument/2006/relationships/image" Target="../media/image867.png"/><Relationship Id="rId156" Type="http://schemas.openxmlformats.org/officeDocument/2006/relationships/image" Target="../media/image868.png"/><Relationship Id="rId157" Type="http://schemas.openxmlformats.org/officeDocument/2006/relationships/image" Target="../media/image869.png"/><Relationship Id="rId158" Type="http://schemas.openxmlformats.org/officeDocument/2006/relationships/image" Target="../media/image870.png"/><Relationship Id="rId159" Type="http://schemas.openxmlformats.org/officeDocument/2006/relationships/image" Target="../media/image871.png"/><Relationship Id="rId160" Type="http://schemas.openxmlformats.org/officeDocument/2006/relationships/image" Target="../media/image872.png"/><Relationship Id="rId161" Type="http://schemas.openxmlformats.org/officeDocument/2006/relationships/image" Target="../media/image873.png"/><Relationship Id="rId162" Type="http://schemas.openxmlformats.org/officeDocument/2006/relationships/image" Target="../media/image874.png"/><Relationship Id="rId163" Type="http://schemas.openxmlformats.org/officeDocument/2006/relationships/image" Target="../media/image875.png"/><Relationship Id="rId164" Type="http://schemas.openxmlformats.org/officeDocument/2006/relationships/image" Target="../media/image876.png"/><Relationship Id="rId165" Type="http://schemas.openxmlformats.org/officeDocument/2006/relationships/image" Target="../media/image877.png"/><Relationship Id="rId166" Type="http://schemas.openxmlformats.org/officeDocument/2006/relationships/image" Target="../media/image878.png"/><Relationship Id="rId167" Type="http://schemas.openxmlformats.org/officeDocument/2006/relationships/image" Target="../media/image879.png"/><Relationship Id="rId168" Type="http://schemas.openxmlformats.org/officeDocument/2006/relationships/image" Target="../media/image880.png"/><Relationship Id="rId169" Type="http://schemas.openxmlformats.org/officeDocument/2006/relationships/image" Target="../media/image881.png"/><Relationship Id="rId170" Type="http://schemas.openxmlformats.org/officeDocument/2006/relationships/image" Target="../media/image882.png"/><Relationship Id="rId171" Type="http://schemas.openxmlformats.org/officeDocument/2006/relationships/image" Target="../media/image883.png"/><Relationship Id="rId172" Type="http://schemas.openxmlformats.org/officeDocument/2006/relationships/image" Target="../media/image884.png"/><Relationship Id="rId173" Type="http://schemas.openxmlformats.org/officeDocument/2006/relationships/image" Target="../media/image885.png"/><Relationship Id="rId174" Type="http://schemas.openxmlformats.org/officeDocument/2006/relationships/image" Target="../media/image886.png"/><Relationship Id="rId175" Type="http://schemas.openxmlformats.org/officeDocument/2006/relationships/image" Target="../media/image887.png"/><Relationship Id="rId176" Type="http://schemas.openxmlformats.org/officeDocument/2006/relationships/image" Target="../media/image888.png"/><Relationship Id="rId177" Type="http://schemas.openxmlformats.org/officeDocument/2006/relationships/image" Target="../media/image889.png"/><Relationship Id="rId178" Type="http://schemas.openxmlformats.org/officeDocument/2006/relationships/image" Target="../media/image890.png"/><Relationship Id="rId179" Type="http://schemas.openxmlformats.org/officeDocument/2006/relationships/image" Target="../media/image891.png"/><Relationship Id="rId180" Type="http://schemas.openxmlformats.org/officeDocument/2006/relationships/image" Target="../media/image892.png"/><Relationship Id="rId181" Type="http://schemas.openxmlformats.org/officeDocument/2006/relationships/image" Target="../media/image893.png"/><Relationship Id="rId182" Type="http://schemas.openxmlformats.org/officeDocument/2006/relationships/image" Target="../media/image894.png"/><Relationship Id="rId183" Type="http://schemas.openxmlformats.org/officeDocument/2006/relationships/image" Target="../media/image895.png"/><Relationship Id="rId184" Type="http://schemas.openxmlformats.org/officeDocument/2006/relationships/image" Target="../media/image896.png"/><Relationship Id="rId185" Type="http://schemas.openxmlformats.org/officeDocument/2006/relationships/image" Target="../media/image897.png"/><Relationship Id="rId186" Type="http://schemas.openxmlformats.org/officeDocument/2006/relationships/image" Target="../media/image898.png"/><Relationship Id="rId187" Type="http://schemas.openxmlformats.org/officeDocument/2006/relationships/image" Target="../media/image899.png"/><Relationship Id="rId188" Type="http://schemas.openxmlformats.org/officeDocument/2006/relationships/image" Target="../media/image900.png"/><Relationship Id="rId189" Type="http://schemas.openxmlformats.org/officeDocument/2006/relationships/image" Target="../media/image901.png"/><Relationship Id="rId190" Type="http://schemas.openxmlformats.org/officeDocument/2006/relationships/image" Target="../media/image902.png"/><Relationship Id="rId191" Type="http://schemas.openxmlformats.org/officeDocument/2006/relationships/image" Target="../media/image903.png"/><Relationship Id="rId192" Type="http://schemas.openxmlformats.org/officeDocument/2006/relationships/image" Target="../media/image904.png"/><Relationship Id="rId193" Type="http://schemas.openxmlformats.org/officeDocument/2006/relationships/image" Target="../media/image905.png"/><Relationship Id="rId194" Type="http://schemas.openxmlformats.org/officeDocument/2006/relationships/image" Target="../media/image906.png"/><Relationship Id="rId195" Type="http://schemas.openxmlformats.org/officeDocument/2006/relationships/image" Target="../media/image907.png"/><Relationship Id="rId196" Type="http://schemas.openxmlformats.org/officeDocument/2006/relationships/image" Target="../media/image908.png"/><Relationship Id="rId197" Type="http://schemas.openxmlformats.org/officeDocument/2006/relationships/image" Target="../media/image909.png"/><Relationship Id="rId198" Type="http://schemas.openxmlformats.org/officeDocument/2006/relationships/image" Target="../media/image910.png"/><Relationship Id="rId199" Type="http://schemas.openxmlformats.org/officeDocument/2006/relationships/image" Target="../media/image911.png"/><Relationship Id="rId200" Type="http://schemas.openxmlformats.org/officeDocument/2006/relationships/image" Target="../media/image912.png"/><Relationship Id="rId201" Type="http://schemas.openxmlformats.org/officeDocument/2006/relationships/image" Target="../media/image913.png"/><Relationship Id="rId202" Type="http://schemas.openxmlformats.org/officeDocument/2006/relationships/image" Target="../media/image914.png"/><Relationship Id="rId203" Type="http://schemas.openxmlformats.org/officeDocument/2006/relationships/image" Target="../media/image915.png"/><Relationship Id="rId204" Type="http://schemas.openxmlformats.org/officeDocument/2006/relationships/image" Target="../media/image916.png"/><Relationship Id="rId205" Type="http://schemas.openxmlformats.org/officeDocument/2006/relationships/image" Target="../media/image917.png"/><Relationship Id="rId206" Type="http://schemas.openxmlformats.org/officeDocument/2006/relationships/image" Target="../media/image918.png"/><Relationship Id="rId207" Type="http://schemas.openxmlformats.org/officeDocument/2006/relationships/image" Target="../media/image919.png"/><Relationship Id="rId208" Type="http://schemas.openxmlformats.org/officeDocument/2006/relationships/image" Target="../media/image920.png"/><Relationship Id="rId209" Type="http://schemas.openxmlformats.org/officeDocument/2006/relationships/image" Target="../media/image921.png"/><Relationship Id="rId210" Type="http://schemas.openxmlformats.org/officeDocument/2006/relationships/image" Target="../media/image922.png"/><Relationship Id="rId211" Type="http://schemas.openxmlformats.org/officeDocument/2006/relationships/image" Target="../media/image923.png"/><Relationship Id="rId212" Type="http://schemas.openxmlformats.org/officeDocument/2006/relationships/image" Target="../media/image924.png"/><Relationship Id="rId213" Type="http://schemas.openxmlformats.org/officeDocument/2006/relationships/image" Target="../media/image925.png"/><Relationship Id="rId214" Type="http://schemas.openxmlformats.org/officeDocument/2006/relationships/image" Target="../media/image926.png"/><Relationship Id="rId215" Type="http://schemas.openxmlformats.org/officeDocument/2006/relationships/image" Target="../media/image927.png"/><Relationship Id="rId216" Type="http://schemas.openxmlformats.org/officeDocument/2006/relationships/image" Target="../media/image928.png"/><Relationship Id="rId217" Type="http://schemas.openxmlformats.org/officeDocument/2006/relationships/image" Target="../media/image929.png"/><Relationship Id="rId218" Type="http://schemas.openxmlformats.org/officeDocument/2006/relationships/image" Target="../media/image930.png"/><Relationship Id="rId219" Type="http://schemas.openxmlformats.org/officeDocument/2006/relationships/image" Target="../media/image931.png"/><Relationship Id="rId220" Type="http://schemas.openxmlformats.org/officeDocument/2006/relationships/image" Target="../media/image932.png"/><Relationship Id="rId221" Type="http://schemas.openxmlformats.org/officeDocument/2006/relationships/image" Target="../media/image933.png"/><Relationship Id="rId222" Type="http://schemas.openxmlformats.org/officeDocument/2006/relationships/image" Target="../media/image934.png"/><Relationship Id="rId223" Type="http://schemas.openxmlformats.org/officeDocument/2006/relationships/image" Target="../media/image935.png"/><Relationship Id="rId224" Type="http://schemas.openxmlformats.org/officeDocument/2006/relationships/image" Target="../media/image936.png"/><Relationship Id="rId225" Type="http://schemas.openxmlformats.org/officeDocument/2006/relationships/image" Target="../media/image937.png"/><Relationship Id="rId226" Type="http://schemas.openxmlformats.org/officeDocument/2006/relationships/image" Target="../media/image938.png"/><Relationship Id="rId227" Type="http://schemas.openxmlformats.org/officeDocument/2006/relationships/image" Target="../media/image939.png"/><Relationship Id="rId228" Type="http://schemas.openxmlformats.org/officeDocument/2006/relationships/image" Target="../media/image940.png"/><Relationship Id="rId229" Type="http://schemas.openxmlformats.org/officeDocument/2006/relationships/image" Target="../media/image941.png"/><Relationship Id="rId230" Type="http://schemas.openxmlformats.org/officeDocument/2006/relationships/image" Target="../media/image942.png"/><Relationship Id="rId231" Type="http://schemas.openxmlformats.org/officeDocument/2006/relationships/image" Target="../media/image943.png"/><Relationship Id="rId232" Type="http://schemas.openxmlformats.org/officeDocument/2006/relationships/image" Target="../media/image944.png"/><Relationship Id="rId233" Type="http://schemas.openxmlformats.org/officeDocument/2006/relationships/image" Target="../media/image945.png"/><Relationship Id="rId234" Type="http://schemas.openxmlformats.org/officeDocument/2006/relationships/image" Target="../media/image946.png"/><Relationship Id="rId235" Type="http://schemas.openxmlformats.org/officeDocument/2006/relationships/image" Target="../media/image947.png"/><Relationship Id="rId236" Type="http://schemas.openxmlformats.org/officeDocument/2006/relationships/image" Target="../media/image948.png"/><Relationship Id="rId237" Type="http://schemas.openxmlformats.org/officeDocument/2006/relationships/image" Target="../media/image949.png"/><Relationship Id="rId238" Type="http://schemas.openxmlformats.org/officeDocument/2006/relationships/image" Target="../media/image950.png"/><Relationship Id="rId239" Type="http://schemas.openxmlformats.org/officeDocument/2006/relationships/image" Target="../media/image951.png"/><Relationship Id="rId240" Type="http://schemas.openxmlformats.org/officeDocument/2006/relationships/image" Target="../media/image952.png"/><Relationship Id="rId241" Type="http://schemas.openxmlformats.org/officeDocument/2006/relationships/image" Target="../media/image953.png"/><Relationship Id="rId242" Type="http://schemas.openxmlformats.org/officeDocument/2006/relationships/image" Target="../media/image954.png"/><Relationship Id="rId243" Type="http://schemas.openxmlformats.org/officeDocument/2006/relationships/image" Target="../media/image955.png"/><Relationship Id="rId244" Type="http://schemas.openxmlformats.org/officeDocument/2006/relationships/image" Target="../media/image956.png"/><Relationship Id="rId245" Type="http://schemas.openxmlformats.org/officeDocument/2006/relationships/image" Target="../media/image957.png"/><Relationship Id="rId246" Type="http://schemas.openxmlformats.org/officeDocument/2006/relationships/image" Target="../media/image958.png"/><Relationship Id="rId247" Type="http://schemas.openxmlformats.org/officeDocument/2006/relationships/image" Target="../media/image959.png"/><Relationship Id="rId248" Type="http://schemas.openxmlformats.org/officeDocument/2006/relationships/image" Target="../media/image960.png"/><Relationship Id="rId249" Type="http://schemas.openxmlformats.org/officeDocument/2006/relationships/image" Target="../media/image961.png"/><Relationship Id="rId250" Type="http://schemas.openxmlformats.org/officeDocument/2006/relationships/image" Target="../media/image962.png"/><Relationship Id="rId251" Type="http://schemas.openxmlformats.org/officeDocument/2006/relationships/image" Target="../media/image963.png"/><Relationship Id="rId252" Type="http://schemas.openxmlformats.org/officeDocument/2006/relationships/image" Target="../media/image964.png"/><Relationship Id="rId253" Type="http://schemas.openxmlformats.org/officeDocument/2006/relationships/image" Target="../media/image965.png"/><Relationship Id="rId254" Type="http://schemas.openxmlformats.org/officeDocument/2006/relationships/image" Target="../media/image966.png"/><Relationship Id="rId255" Type="http://schemas.openxmlformats.org/officeDocument/2006/relationships/image" Target="../media/image967.png"/><Relationship Id="rId256" Type="http://schemas.openxmlformats.org/officeDocument/2006/relationships/image" Target="../media/image968.png"/><Relationship Id="rId257" Type="http://schemas.openxmlformats.org/officeDocument/2006/relationships/image" Target="../media/image969.png"/><Relationship Id="rId258" Type="http://schemas.openxmlformats.org/officeDocument/2006/relationships/image" Target="../media/image970.png"/><Relationship Id="rId259" Type="http://schemas.openxmlformats.org/officeDocument/2006/relationships/image" Target="../media/image971.png"/><Relationship Id="rId260" Type="http://schemas.openxmlformats.org/officeDocument/2006/relationships/image" Target="../media/image4.png"/><Relationship Id="rId261" Type="http://schemas.openxmlformats.org/officeDocument/2006/relationships/image" Target="../media/image5.png"/><Relationship Id="rId262" Type="http://schemas.openxmlformats.org/officeDocument/2006/relationships/image" Target="../media/image6.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72.png"/><Relationship Id="rId3" Type="http://schemas.openxmlformats.org/officeDocument/2006/relationships/image" Target="../media/image973.png"/><Relationship Id="rId4" Type="http://schemas.openxmlformats.org/officeDocument/2006/relationships/image" Target="../media/image974.png"/><Relationship Id="rId5" Type="http://schemas.openxmlformats.org/officeDocument/2006/relationships/image" Target="../media/image975.png"/><Relationship Id="rId6" Type="http://schemas.openxmlformats.org/officeDocument/2006/relationships/image" Target="../media/image976.png"/><Relationship Id="rId7" Type="http://schemas.openxmlformats.org/officeDocument/2006/relationships/image" Target="../media/image977.png"/><Relationship Id="rId8" Type="http://schemas.openxmlformats.org/officeDocument/2006/relationships/image" Target="../media/image978.png"/><Relationship Id="rId9" Type="http://schemas.openxmlformats.org/officeDocument/2006/relationships/image" Target="../media/image979.png"/><Relationship Id="rId10" Type="http://schemas.openxmlformats.org/officeDocument/2006/relationships/image" Target="../media/image980.png"/><Relationship Id="rId11" Type="http://schemas.openxmlformats.org/officeDocument/2006/relationships/image" Target="../media/image981.png"/><Relationship Id="rId12" Type="http://schemas.openxmlformats.org/officeDocument/2006/relationships/image" Target="../media/image982.png"/><Relationship Id="rId13" Type="http://schemas.openxmlformats.org/officeDocument/2006/relationships/image" Target="../media/image983.png"/><Relationship Id="rId14" Type="http://schemas.openxmlformats.org/officeDocument/2006/relationships/image" Target="../media/image984.png"/><Relationship Id="rId15" Type="http://schemas.openxmlformats.org/officeDocument/2006/relationships/image" Target="../media/image985.png"/><Relationship Id="rId16" Type="http://schemas.openxmlformats.org/officeDocument/2006/relationships/image" Target="../media/image986.png"/><Relationship Id="rId17" Type="http://schemas.openxmlformats.org/officeDocument/2006/relationships/image" Target="../media/image987.png"/><Relationship Id="rId18" Type="http://schemas.openxmlformats.org/officeDocument/2006/relationships/image" Target="../media/image988.png"/><Relationship Id="rId19" Type="http://schemas.openxmlformats.org/officeDocument/2006/relationships/image" Target="../media/image989.png"/><Relationship Id="rId20" Type="http://schemas.openxmlformats.org/officeDocument/2006/relationships/image" Target="../media/image990.png"/><Relationship Id="rId21" Type="http://schemas.openxmlformats.org/officeDocument/2006/relationships/image" Target="../media/image991.png"/><Relationship Id="rId22" Type="http://schemas.openxmlformats.org/officeDocument/2006/relationships/image" Target="../media/image992.png"/><Relationship Id="rId23" Type="http://schemas.openxmlformats.org/officeDocument/2006/relationships/image" Target="../media/image993.png"/><Relationship Id="rId24" Type="http://schemas.openxmlformats.org/officeDocument/2006/relationships/image" Target="../media/image994.png"/><Relationship Id="rId25" Type="http://schemas.openxmlformats.org/officeDocument/2006/relationships/image" Target="../media/image995.png"/><Relationship Id="rId26" Type="http://schemas.openxmlformats.org/officeDocument/2006/relationships/image" Target="../media/image996.png"/><Relationship Id="rId27" Type="http://schemas.openxmlformats.org/officeDocument/2006/relationships/image" Target="../media/image997.png"/><Relationship Id="rId28" Type="http://schemas.openxmlformats.org/officeDocument/2006/relationships/image" Target="../media/image998.png"/><Relationship Id="rId29" Type="http://schemas.openxmlformats.org/officeDocument/2006/relationships/image" Target="../media/image999.png"/><Relationship Id="rId30" Type="http://schemas.openxmlformats.org/officeDocument/2006/relationships/image" Target="../media/image1000.png"/><Relationship Id="rId31" Type="http://schemas.openxmlformats.org/officeDocument/2006/relationships/image" Target="../media/image1001.png"/><Relationship Id="rId32" Type="http://schemas.openxmlformats.org/officeDocument/2006/relationships/image" Target="../media/image1002.png"/><Relationship Id="rId33" Type="http://schemas.openxmlformats.org/officeDocument/2006/relationships/image" Target="../media/image1003.png"/><Relationship Id="rId34" Type="http://schemas.openxmlformats.org/officeDocument/2006/relationships/image" Target="../media/image1004.png"/><Relationship Id="rId35" Type="http://schemas.openxmlformats.org/officeDocument/2006/relationships/image" Target="../media/image1005.png"/><Relationship Id="rId36" Type="http://schemas.openxmlformats.org/officeDocument/2006/relationships/image" Target="../media/image1006.png"/><Relationship Id="rId37" Type="http://schemas.openxmlformats.org/officeDocument/2006/relationships/image" Target="../media/image1007.png"/><Relationship Id="rId38" Type="http://schemas.openxmlformats.org/officeDocument/2006/relationships/image" Target="../media/image1008.png"/><Relationship Id="rId39" Type="http://schemas.openxmlformats.org/officeDocument/2006/relationships/image" Target="../media/image1009.png"/><Relationship Id="rId40" Type="http://schemas.openxmlformats.org/officeDocument/2006/relationships/image" Target="../media/image1010.png"/><Relationship Id="rId41" Type="http://schemas.openxmlformats.org/officeDocument/2006/relationships/image" Target="../media/image1011.png"/><Relationship Id="rId42" Type="http://schemas.openxmlformats.org/officeDocument/2006/relationships/image" Target="../media/image1012.png"/><Relationship Id="rId43" Type="http://schemas.openxmlformats.org/officeDocument/2006/relationships/image" Target="../media/image1013.png"/><Relationship Id="rId44" Type="http://schemas.openxmlformats.org/officeDocument/2006/relationships/image" Target="../media/image1014.png"/><Relationship Id="rId45" Type="http://schemas.openxmlformats.org/officeDocument/2006/relationships/image" Target="../media/image1015.png"/><Relationship Id="rId46" Type="http://schemas.openxmlformats.org/officeDocument/2006/relationships/image" Target="../media/image1016.png"/><Relationship Id="rId47" Type="http://schemas.openxmlformats.org/officeDocument/2006/relationships/image" Target="../media/image1017.png"/><Relationship Id="rId48" Type="http://schemas.openxmlformats.org/officeDocument/2006/relationships/image" Target="../media/image1018.png"/><Relationship Id="rId49" Type="http://schemas.openxmlformats.org/officeDocument/2006/relationships/image" Target="../media/image1019.png"/><Relationship Id="rId50" Type="http://schemas.openxmlformats.org/officeDocument/2006/relationships/image" Target="../media/image1020.png"/><Relationship Id="rId51" Type="http://schemas.openxmlformats.org/officeDocument/2006/relationships/image" Target="../media/image1021.png"/><Relationship Id="rId52" Type="http://schemas.openxmlformats.org/officeDocument/2006/relationships/image" Target="../media/image1022.png"/><Relationship Id="rId53" Type="http://schemas.openxmlformats.org/officeDocument/2006/relationships/image" Target="../media/image1023.png"/><Relationship Id="rId54" Type="http://schemas.openxmlformats.org/officeDocument/2006/relationships/image" Target="../media/image1024.png"/><Relationship Id="rId55" Type="http://schemas.openxmlformats.org/officeDocument/2006/relationships/image" Target="../media/image1025.png"/><Relationship Id="rId56" Type="http://schemas.openxmlformats.org/officeDocument/2006/relationships/image" Target="../media/image1026.png"/><Relationship Id="rId57" Type="http://schemas.openxmlformats.org/officeDocument/2006/relationships/image" Target="../media/image1027.png"/><Relationship Id="rId58" Type="http://schemas.openxmlformats.org/officeDocument/2006/relationships/image" Target="../media/image1028.png"/><Relationship Id="rId59" Type="http://schemas.openxmlformats.org/officeDocument/2006/relationships/image" Target="../media/image1029.png"/><Relationship Id="rId60" Type="http://schemas.openxmlformats.org/officeDocument/2006/relationships/image" Target="../media/image1030.png"/><Relationship Id="rId61" Type="http://schemas.openxmlformats.org/officeDocument/2006/relationships/image" Target="../media/image1031.png"/><Relationship Id="rId62" Type="http://schemas.openxmlformats.org/officeDocument/2006/relationships/image" Target="../media/image1032.png"/><Relationship Id="rId63" Type="http://schemas.openxmlformats.org/officeDocument/2006/relationships/image" Target="../media/image1033.png"/><Relationship Id="rId64" Type="http://schemas.openxmlformats.org/officeDocument/2006/relationships/image" Target="../media/image1034.png"/><Relationship Id="rId65" Type="http://schemas.openxmlformats.org/officeDocument/2006/relationships/image" Target="../media/image1035.png"/><Relationship Id="rId66" Type="http://schemas.openxmlformats.org/officeDocument/2006/relationships/image" Target="../media/image1036.png"/><Relationship Id="rId67" Type="http://schemas.openxmlformats.org/officeDocument/2006/relationships/image" Target="../media/image1037.png"/><Relationship Id="rId68" Type="http://schemas.openxmlformats.org/officeDocument/2006/relationships/image" Target="../media/image1038.png"/><Relationship Id="rId69" Type="http://schemas.openxmlformats.org/officeDocument/2006/relationships/image" Target="../media/image1039.png"/><Relationship Id="rId70" Type="http://schemas.openxmlformats.org/officeDocument/2006/relationships/image" Target="../media/image1040.png"/><Relationship Id="rId71" Type="http://schemas.openxmlformats.org/officeDocument/2006/relationships/image" Target="../media/image1041.png"/><Relationship Id="rId72" Type="http://schemas.openxmlformats.org/officeDocument/2006/relationships/image" Target="../media/image1042.png"/><Relationship Id="rId73" Type="http://schemas.openxmlformats.org/officeDocument/2006/relationships/image" Target="../media/image1043.png"/><Relationship Id="rId74" Type="http://schemas.openxmlformats.org/officeDocument/2006/relationships/image" Target="../media/image1044.png"/><Relationship Id="rId75" Type="http://schemas.openxmlformats.org/officeDocument/2006/relationships/image" Target="../media/image1045.png"/><Relationship Id="rId76" Type="http://schemas.openxmlformats.org/officeDocument/2006/relationships/image" Target="../media/image1046.png"/><Relationship Id="rId77" Type="http://schemas.openxmlformats.org/officeDocument/2006/relationships/image" Target="../media/image1047.png"/><Relationship Id="rId78" Type="http://schemas.openxmlformats.org/officeDocument/2006/relationships/image" Target="../media/image1048.png"/><Relationship Id="rId79" Type="http://schemas.openxmlformats.org/officeDocument/2006/relationships/image" Target="../media/image1049.png"/><Relationship Id="rId80" Type="http://schemas.openxmlformats.org/officeDocument/2006/relationships/image" Target="../media/image1050.png"/><Relationship Id="rId81" Type="http://schemas.openxmlformats.org/officeDocument/2006/relationships/image" Target="../media/image1051.png"/><Relationship Id="rId82" Type="http://schemas.openxmlformats.org/officeDocument/2006/relationships/image" Target="../media/image1052.png"/><Relationship Id="rId83" Type="http://schemas.openxmlformats.org/officeDocument/2006/relationships/image" Target="../media/image1053.png"/><Relationship Id="rId84" Type="http://schemas.openxmlformats.org/officeDocument/2006/relationships/image" Target="../media/image1054.png"/><Relationship Id="rId85" Type="http://schemas.openxmlformats.org/officeDocument/2006/relationships/image" Target="../media/image1055.png"/><Relationship Id="rId86" Type="http://schemas.openxmlformats.org/officeDocument/2006/relationships/image" Target="../media/image1056.png"/><Relationship Id="rId87" Type="http://schemas.openxmlformats.org/officeDocument/2006/relationships/image" Target="../media/image1057.png"/><Relationship Id="rId88" Type="http://schemas.openxmlformats.org/officeDocument/2006/relationships/image" Target="../media/image1058.png"/><Relationship Id="rId89" Type="http://schemas.openxmlformats.org/officeDocument/2006/relationships/image" Target="../media/image1059.png"/><Relationship Id="rId90" Type="http://schemas.openxmlformats.org/officeDocument/2006/relationships/image" Target="../media/image1060.png"/><Relationship Id="rId91" Type="http://schemas.openxmlformats.org/officeDocument/2006/relationships/image" Target="../media/image1061.png"/><Relationship Id="rId92" Type="http://schemas.openxmlformats.org/officeDocument/2006/relationships/image" Target="../media/image1062.png"/><Relationship Id="rId93" Type="http://schemas.openxmlformats.org/officeDocument/2006/relationships/image" Target="../media/image1063.png"/><Relationship Id="rId94" Type="http://schemas.openxmlformats.org/officeDocument/2006/relationships/image" Target="../media/image1064.png"/><Relationship Id="rId95" Type="http://schemas.openxmlformats.org/officeDocument/2006/relationships/image" Target="../media/image1065.png"/><Relationship Id="rId96" Type="http://schemas.openxmlformats.org/officeDocument/2006/relationships/image" Target="../media/image1066.png"/><Relationship Id="rId97" Type="http://schemas.openxmlformats.org/officeDocument/2006/relationships/image" Target="../media/image1067.png"/><Relationship Id="rId98" Type="http://schemas.openxmlformats.org/officeDocument/2006/relationships/image" Target="../media/image1068.png"/><Relationship Id="rId99" Type="http://schemas.openxmlformats.org/officeDocument/2006/relationships/image" Target="../media/image1069.png"/><Relationship Id="rId100" Type="http://schemas.openxmlformats.org/officeDocument/2006/relationships/image" Target="../media/image1070.png"/><Relationship Id="rId101" Type="http://schemas.openxmlformats.org/officeDocument/2006/relationships/image" Target="../media/image1071.png"/><Relationship Id="rId102" Type="http://schemas.openxmlformats.org/officeDocument/2006/relationships/image" Target="../media/image1072.png"/><Relationship Id="rId103" Type="http://schemas.openxmlformats.org/officeDocument/2006/relationships/image" Target="../media/image1073.png"/><Relationship Id="rId104" Type="http://schemas.openxmlformats.org/officeDocument/2006/relationships/image" Target="../media/image1074.png"/><Relationship Id="rId105" Type="http://schemas.openxmlformats.org/officeDocument/2006/relationships/image" Target="../media/image1075.png"/><Relationship Id="rId106" Type="http://schemas.openxmlformats.org/officeDocument/2006/relationships/image" Target="../media/image1076.png"/><Relationship Id="rId107" Type="http://schemas.openxmlformats.org/officeDocument/2006/relationships/image" Target="../media/image1077.png"/><Relationship Id="rId108" Type="http://schemas.openxmlformats.org/officeDocument/2006/relationships/image" Target="../media/image1078.png"/><Relationship Id="rId109" Type="http://schemas.openxmlformats.org/officeDocument/2006/relationships/image" Target="../media/image1079.png"/><Relationship Id="rId110" Type="http://schemas.openxmlformats.org/officeDocument/2006/relationships/image" Target="../media/image1080.png"/><Relationship Id="rId111" Type="http://schemas.openxmlformats.org/officeDocument/2006/relationships/image" Target="../media/image1081.png"/><Relationship Id="rId112" Type="http://schemas.openxmlformats.org/officeDocument/2006/relationships/image" Target="../media/image1082.png"/><Relationship Id="rId113" Type="http://schemas.openxmlformats.org/officeDocument/2006/relationships/image" Target="../media/image1083.png"/><Relationship Id="rId114" Type="http://schemas.openxmlformats.org/officeDocument/2006/relationships/image" Target="../media/image1084.png"/><Relationship Id="rId115" Type="http://schemas.openxmlformats.org/officeDocument/2006/relationships/image" Target="../media/image1085.png"/><Relationship Id="rId116" Type="http://schemas.openxmlformats.org/officeDocument/2006/relationships/image" Target="../media/image1086.png"/><Relationship Id="rId117" Type="http://schemas.openxmlformats.org/officeDocument/2006/relationships/image" Target="../media/image1087.png"/><Relationship Id="rId118" Type="http://schemas.openxmlformats.org/officeDocument/2006/relationships/image" Target="../media/image1088.png"/><Relationship Id="rId119" Type="http://schemas.openxmlformats.org/officeDocument/2006/relationships/image" Target="../media/image1089.png"/><Relationship Id="rId120" Type="http://schemas.openxmlformats.org/officeDocument/2006/relationships/image" Target="../media/image1090.png"/><Relationship Id="rId121" Type="http://schemas.openxmlformats.org/officeDocument/2006/relationships/image" Target="../media/image1091.png"/><Relationship Id="rId122" Type="http://schemas.openxmlformats.org/officeDocument/2006/relationships/image" Target="../media/image1092.png"/><Relationship Id="rId123" Type="http://schemas.openxmlformats.org/officeDocument/2006/relationships/image" Target="../media/image1093.png"/><Relationship Id="rId124" Type="http://schemas.openxmlformats.org/officeDocument/2006/relationships/image" Target="../media/image1094.png"/><Relationship Id="rId125" Type="http://schemas.openxmlformats.org/officeDocument/2006/relationships/image" Target="../media/image1095.png"/><Relationship Id="rId126" Type="http://schemas.openxmlformats.org/officeDocument/2006/relationships/image" Target="../media/image1096.png"/><Relationship Id="rId127" Type="http://schemas.openxmlformats.org/officeDocument/2006/relationships/image" Target="../media/image1097.png"/><Relationship Id="rId128" Type="http://schemas.openxmlformats.org/officeDocument/2006/relationships/image" Target="../media/image1098.png"/><Relationship Id="rId129" Type="http://schemas.openxmlformats.org/officeDocument/2006/relationships/image" Target="../media/image1099.png"/><Relationship Id="rId130" Type="http://schemas.openxmlformats.org/officeDocument/2006/relationships/image" Target="../media/image1100.png"/><Relationship Id="rId131" Type="http://schemas.openxmlformats.org/officeDocument/2006/relationships/image" Target="../media/image1101.png"/><Relationship Id="rId132" Type="http://schemas.openxmlformats.org/officeDocument/2006/relationships/image" Target="../media/image1102.png"/><Relationship Id="rId133" Type="http://schemas.openxmlformats.org/officeDocument/2006/relationships/image" Target="../media/image1103.png"/><Relationship Id="rId134" Type="http://schemas.openxmlformats.org/officeDocument/2006/relationships/image" Target="../media/image1104.png"/><Relationship Id="rId135" Type="http://schemas.openxmlformats.org/officeDocument/2006/relationships/image" Target="../media/image1105.png"/><Relationship Id="rId136" Type="http://schemas.openxmlformats.org/officeDocument/2006/relationships/image" Target="../media/image1106.png"/><Relationship Id="rId137" Type="http://schemas.openxmlformats.org/officeDocument/2006/relationships/image" Target="../media/image1107.png"/><Relationship Id="rId138" Type="http://schemas.openxmlformats.org/officeDocument/2006/relationships/image" Target="../media/image1108.png"/><Relationship Id="rId139" Type="http://schemas.openxmlformats.org/officeDocument/2006/relationships/image" Target="../media/image1109.png"/><Relationship Id="rId140" Type="http://schemas.openxmlformats.org/officeDocument/2006/relationships/image" Target="../media/image1110.png"/><Relationship Id="rId141" Type="http://schemas.openxmlformats.org/officeDocument/2006/relationships/image" Target="../media/image1111.png"/><Relationship Id="rId142" Type="http://schemas.openxmlformats.org/officeDocument/2006/relationships/image" Target="../media/image1112.png"/><Relationship Id="rId143" Type="http://schemas.openxmlformats.org/officeDocument/2006/relationships/image" Target="../media/image1113.png"/><Relationship Id="rId144" Type="http://schemas.openxmlformats.org/officeDocument/2006/relationships/image" Target="../media/image1114.png"/><Relationship Id="rId145" Type="http://schemas.openxmlformats.org/officeDocument/2006/relationships/image" Target="../media/image1115.png"/><Relationship Id="rId146" Type="http://schemas.openxmlformats.org/officeDocument/2006/relationships/image" Target="../media/image1116.png"/><Relationship Id="rId147" Type="http://schemas.openxmlformats.org/officeDocument/2006/relationships/image" Target="../media/image1117.png"/><Relationship Id="rId148" Type="http://schemas.openxmlformats.org/officeDocument/2006/relationships/image" Target="../media/image1118.png"/><Relationship Id="rId149" Type="http://schemas.openxmlformats.org/officeDocument/2006/relationships/image" Target="../media/image1119.png"/><Relationship Id="rId150" Type="http://schemas.openxmlformats.org/officeDocument/2006/relationships/image" Target="../media/image1120.png"/><Relationship Id="rId151" Type="http://schemas.openxmlformats.org/officeDocument/2006/relationships/image" Target="../media/image1121.png"/><Relationship Id="rId152" Type="http://schemas.openxmlformats.org/officeDocument/2006/relationships/image" Target="../media/image1122.png"/><Relationship Id="rId153" Type="http://schemas.openxmlformats.org/officeDocument/2006/relationships/image" Target="../media/image1123.png"/><Relationship Id="rId154" Type="http://schemas.openxmlformats.org/officeDocument/2006/relationships/image" Target="../media/image1124.png"/><Relationship Id="rId155" Type="http://schemas.openxmlformats.org/officeDocument/2006/relationships/image" Target="../media/image1125.png"/><Relationship Id="rId156" Type="http://schemas.openxmlformats.org/officeDocument/2006/relationships/image" Target="../media/image1126.png"/><Relationship Id="rId157" Type="http://schemas.openxmlformats.org/officeDocument/2006/relationships/image" Target="../media/image1127.png"/><Relationship Id="rId158" Type="http://schemas.openxmlformats.org/officeDocument/2006/relationships/image" Target="../media/image1128.png"/><Relationship Id="rId159" Type="http://schemas.openxmlformats.org/officeDocument/2006/relationships/image" Target="../media/image1129.png"/><Relationship Id="rId160" Type="http://schemas.openxmlformats.org/officeDocument/2006/relationships/image" Target="../media/image1130.png"/><Relationship Id="rId161" Type="http://schemas.openxmlformats.org/officeDocument/2006/relationships/image" Target="../media/image1131.png"/><Relationship Id="rId162" Type="http://schemas.openxmlformats.org/officeDocument/2006/relationships/image" Target="../media/image1132.png"/><Relationship Id="rId163" Type="http://schemas.openxmlformats.org/officeDocument/2006/relationships/image" Target="../media/image1133.png"/><Relationship Id="rId164" Type="http://schemas.openxmlformats.org/officeDocument/2006/relationships/image" Target="../media/image1134.png"/><Relationship Id="rId165" Type="http://schemas.openxmlformats.org/officeDocument/2006/relationships/image" Target="../media/image1135.png"/><Relationship Id="rId166" Type="http://schemas.openxmlformats.org/officeDocument/2006/relationships/image" Target="../media/image1136.png"/><Relationship Id="rId167" Type="http://schemas.openxmlformats.org/officeDocument/2006/relationships/image" Target="../media/image1137.png"/><Relationship Id="rId168" Type="http://schemas.openxmlformats.org/officeDocument/2006/relationships/image" Target="../media/image1138.png"/><Relationship Id="rId169" Type="http://schemas.openxmlformats.org/officeDocument/2006/relationships/image" Target="../media/image1139.png"/><Relationship Id="rId170" Type="http://schemas.openxmlformats.org/officeDocument/2006/relationships/image" Target="../media/image1140.png"/><Relationship Id="rId171" Type="http://schemas.openxmlformats.org/officeDocument/2006/relationships/image" Target="../media/image1141.png"/><Relationship Id="rId172" Type="http://schemas.openxmlformats.org/officeDocument/2006/relationships/image" Target="../media/image1142.png"/><Relationship Id="rId173" Type="http://schemas.openxmlformats.org/officeDocument/2006/relationships/image" Target="../media/image1143.png"/><Relationship Id="rId174" Type="http://schemas.openxmlformats.org/officeDocument/2006/relationships/image" Target="../media/image1144.png"/><Relationship Id="rId175" Type="http://schemas.openxmlformats.org/officeDocument/2006/relationships/image" Target="../media/image1145.png"/><Relationship Id="rId176" Type="http://schemas.openxmlformats.org/officeDocument/2006/relationships/image" Target="../media/image1146.png"/><Relationship Id="rId177" Type="http://schemas.openxmlformats.org/officeDocument/2006/relationships/image" Target="../media/image1147.png"/><Relationship Id="rId178" Type="http://schemas.openxmlformats.org/officeDocument/2006/relationships/image" Target="../media/image1148.png"/><Relationship Id="rId179" Type="http://schemas.openxmlformats.org/officeDocument/2006/relationships/image" Target="../media/image1149.png"/><Relationship Id="rId180" Type="http://schemas.openxmlformats.org/officeDocument/2006/relationships/image" Target="../media/image1150.png"/><Relationship Id="rId181" Type="http://schemas.openxmlformats.org/officeDocument/2006/relationships/image" Target="../media/image1151.png"/><Relationship Id="rId182" Type="http://schemas.openxmlformats.org/officeDocument/2006/relationships/image" Target="../media/image1152.png"/><Relationship Id="rId183" Type="http://schemas.openxmlformats.org/officeDocument/2006/relationships/image" Target="../media/image1153.png"/><Relationship Id="rId184" Type="http://schemas.openxmlformats.org/officeDocument/2006/relationships/image" Target="../media/image1154.png"/><Relationship Id="rId185" Type="http://schemas.openxmlformats.org/officeDocument/2006/relationships/image" Target="../media/image1155.png"/><Relationship Id="rId186" Type="http://schemas.openxmlformats.org/officeDocument/2006/relationships/image" Target="../media/image1156.png"/><Relationship Id="rId187" Type="http://schemas.openxmlformats.org/officeDocument/2006/relationships/image" Target="../media/image1157.png"/><Relationship Id="rId188" Type="http://schemas.openxmlformats.org/officeDocument/2006/relationships/image" Target="../media/image1158.png"/><Relationship Id="rId189" Type="http://schemas.openxmlformats.org/officeDocument/2006/relationships/image" Target="../media/image1159.png"/><Relationship Id="rId190" Type="http://schemas.openxmlformats.org/officeDocument/2006/relationships/image" Target="../media/image1160.png"/><Relationship Id="rId191" Type="http://schemas.openxmlformats.org/officeDocument/2006/relationships/image" Target="../media/image1161.png"/><Relationship Id="rId192" Type="http://schemas.openxmlformats.org/officeDocument/2006/relationships/image" Target="../media/image1162.png"/><Relationship Id="rId193" Type="http://schemas.openxmlformats.org/officeDocument/2006/relationships/image" Target="../media/image1163.png"/><Relationship Id="rId194" Type="http://schemas.openxmlformats.org/officeDocument/2006/relationships/image" Target="../media/image1164.png"/><Relationship Id="rId195" Type="http://schemas.openxmlformats.org/officeDocument/2006/relationships/image" Target="../media/image1165.png"/><Relationship Id="rId196" Type="http://schemas.openxmlformats.org/officeDocument/2006/relationships/image" Target="../media/image1166.png"/><Relationship Id="rId197" Type="http://schemas.openxmlformats.org/officeDocument/2006/relationships/image" Target="../media/image1167.png"/><Relationship Id="rId198" Type="http://schemas.openxmlformats.org/officeDocument/2006/relationships/image" Target="../media/image1168.png"/><Relationship Id="rId199" Type="http://schemas.openxmlformats.org/officeDocument/2006/relationships/image" Target="../media/image1169.png"/><Relationship Id="rId200" Type="http://schemas.openxmlformats.org/officeDocument/2006/relationships/image" Target="../media/image1170.png"/><Relationship Id="rId201" Type="http://schemas.openxmlformats.org/officeDocument/2006/relationships/image" Target="../media/image1171.png"/><Relationship Id="rId202" Type="http://schemas.openxmlformats.org/officeDocument/2006/relationships/image" Target="../media/image1172.png"/><Relationship Id="rId203" Type="http://schemas.openxmlformats.org/officeDocument/2006/relationships/image" Target="../media/image1173.png"/><Relationship Id="rId204" Type="http://schemas.openxmlformats.org/officeDocument/2006/relationships/image" Target="../media/image1174.png"/><Relationship Id="rId205" Type="http://schemas.openxmlformats.org/officeDocument/2006/relationships/image" Target="../media/image1175.png"/><Relationship Id="rId206" Type="http://schemas.openxmlformats.org/officeDocument/2006/relationships/image" Target="../media/image1176.png"/><Relationship Id="rId207" Type="http://schemas.openxmlformats.org/officeDocument/2006/relationships/image" Target="../media/image1177.png"/><Relationship Id="rId208" Type="http://schemas.openxmlformats.org/officeDocument/2006/relationships/image" Target="../media/image1178.png"/><Relationship Id="rId209" Type="http://schemas.openxmlformats.org/officeDocument/2006/relationships/image" Target="../media/image1179.png"/><Relationship Id="rId210" Type="http://schemas.openxmlformats.org/officeDocument/2006/relationships/image" Target="../media/image1180.png"/><Relationship Id="rId211" Type="http://schemas.openxmlformats.org/officeDocument/2006/relationships/image" Target="../media/image1181.png"/><Relationship Id="rId212" Type="http://schemas.openxmlformats.org/officeDocument/2006/relationships/image" Target="../media/image1182.png"/><Relationship Id="rId213" Type="http://schemas.openxmlformats.org/officeDocument/2006/relationships/image" Target="../media/image1183.png"/><Relationship Id="rId214" Type="http://schemas.openxmlformats.org/officeDocument/2006/relationships/image" Target="../media/image1184.png"/><Relationship Id="rId215" Type="http://schemas.openxmlformats.org/officeDocument/2006/relationships/image" Target="../media/image1185.png"/><Relationship Id="rId216" Type="http://schemas.openxmlformats.org/officeDocument/2006/relationships/image" Target="../media/image1186.png"/><Relationship Id="rId217" Type="http://schemas.openxmlformats.org/officeDocument/2006/relationships/image" Target="../media/image1187.png"/><Relationship Id="rId218" Type="http://schemas.openxmlformats.org/officeDocument/2006/relationships/image" Target="../media/image1188.png"/><Relationship Id="rId219" Type="http://schemas.openxmlformats.org/officeDocument/2006/relationships/image" Target="../media/image1189.png"/><Relationship Id="rId220" Type="http://schemas.openxmlformats.org/officeDocument/2006/relationships/image" Target="../media/image1190.png"/><Relationship Id="rId221" Type="http://schemas.openxmlformats.org/officeDocument/2006/relationships/image" Target="../media/image1191.png"/><Relationship Id="rId222" Type="http://schemas.openxmlformats.org/officeDocument/2006/relationships/image" Target="../media/image1192.png"/><Relationship Id="rId223" Type="http://schemas.openxmlformats.org/officeDocument/2006/relationships/image" Target="../media/image1193.png"/><Relationship Id="rId224" Type="http://schemas.openxmlformats.org/officeDocument/2006/relationships/image" Target="../media/image1194.png"/><Relationship Id="rId225" Type="http://schemas.openxmlformats.org/officeDocument/2006/relationships/image" Target="../media/image1195.png"/><Relationship Id="rId226" Type="http://schemas.openxmlformats.org/officeDocument/2006/relationships/image" Target="../media/image1196.png"/><Relationship Id="rId227" Type="http://schemas.openxmlformats.org/officeDocument/2006/relationships/image" Target="../media/image1197.png"/><Relationship Id="rId228" Type="http://schemas.openxmlformats.org/officeDocument/2006/relationships/image" Target="../media/image1198.png"/><Relationship Id="rId229" Type="http://schemas.openxmlformats.org/officeDocument/2006/relationships/image" Target="../media/image1199.png"/><Relationship Id="rId230" Type="http://schemas.openxmlformats.org/officeDocument/2006/relationships/image" Target="../media/image1200.png"/><Relationship Id="rId231" Type="http://schemas.openxmlformats.org/officeDocument/2006/relationships/image" Target="../media/image1201.png"/><Relationship Id="rId232" Type="http://schemas.openxmlformats.org/officeDocument/2006/relationships/image" Target="../media/image1202.png"/><Relationship Id="rId233" Type="http://schemas.openxmlformats.org/officeDocument/2006/relationships/image" Target="../media/image1203.png"/><Relationship Id="rId234" Type="http://schemas.openxmlformats.org/officeDocument/2006/relationships/image" Target="../media/image1204.png"/><Relationship Id="rId235" Type="http://schemas.openxmlformats.org/officeDocument/2006/relationships/image" Target="../media/image1205.png"/><Relationship Id="rId236" Type="http://schemas.openxmlformats.org/officeDocument/2006/relationships/image" Target="../media/image1206.png"/><Relationship Id="rId237" Type="http://schemas.openxmlformats.org/officeDocument/2006/relationships/image" Target="../media/image1207.png"/><Relationship Id="rId238" Type="http://schemas.openxmlformats.org/officeDocument/2006/relationships/image" Target="../media/image1208.png"/><Relationship Id="rId239" Type="http://schemas.openxmlformats.org/officeDocument/2006/relationships/image" Target="../media/image1209.png"/><Relationship Id="rId240" Type="http://schemas.openxmlformats.org/officeDocument/2006/relationships/image" Target="../media/image1210.png"/><Relationship Id="rId241" Type="http://schemas.openxmlformats.org/officeDocument/2006/relationships/image" Target="../media/image1211.png"/><Relationship Id="rId242" Type="http://schemas.openxmlformats.org/officeDocument/2006/relationships/image" Target="../media/image1212.png"/><Relationship Id="rId243" Type="http://schemas.openxmlformats.org/officeDocument/2006/relationships/image" Target="../media/image1213.png"/><Relationship Id="rId244" Type="http://schemas.openxmlformats.org/officeDocument/2006/relationships/image" Target="../media/image1214.png"/><Relationship Id="rId245" Type="http://schemas.openxmlformats.org/officeDocument/2006/relationships/image" Target="../media/image1215.png"/><Relationship Id="rId246" Type="http://schemas.openxmlformats.org/officeDocument/2006/relationships/image" Target="../media/image1216.png"/><Relationship Id="rId247" Type="http://schemas.openxmlformats.org/officeDocument/2006/relationships/image" Target="../media/image1217.png"/><Relationship Id="rId248" Type="http://schemas.openxmlformats.org/officeDocument/2006/relationships/image" Target="../media/image1218.png"/><Relationship Id="rId249" Type="http://schemas.openxmlformats.org/officeDocument/2006/relationships/image" Target="../media/image1219.png"/><Relationship Id="rId250" Type="http://schemas.openxmlformats.org/officeDocument/2006/relationships/image" Target="../media/image1220.png"/><Relationship Id="rId251" Type="http://schemas.openxmlformats.org/officeDocument/2006/relationships/image" Target="../media/image1221.png"/><Relationship Id="rId252" Type="http://schemas.openxmlformats.org/officeDocument/2006/relationships/image" Target="../media/image1222.png"/><Relationship Id="rId253" Type="http://schemas.openxmlformats.org/officeDocument/2006/relationships/image" Target="../media/image1223.png"/><Relationship Id="rId254" Type="http://schemas.openxmlformats.org/officeDocument/2006/relationships/image" Target="../media/image1224.png"/><Relationship Id="rId255" Type="http://schemas.openxmlformats.org/officeDocument/2006/relationships/image" Target="../media/image1225.png"/><Relationship Id="rId256" Type="http://schemas.openxmlformats.org/officeDocument/2006/relationships/image" Target="../media/image1.png"/><Relationship Id="rId257" Type="http://schemas.openxmlformats.org/officeDocument/2006/relationships/image" Target="../media/image2.png"/></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26.png"/><Relationship Id="rId3" Type="http://schemas.openxmlformats.org/officeDocument/2006/relationships/image" Target="../media/image1227.png"/><Relationship Id="rId4" Type="http://schemas.openxmlformats.org/officeDocument/2006/relationships/image" Target="../media/image1228.png"/><Relationship Id="rId5" Type="http://schemas.openxmlformats.org/officeDocument/2006/relationships/image" Target="../media/image1229.png"/><Relationship Id="rId6" Type="http://schemas.openxmlformats.org/officeDocument/2006/relationships/image" Target="../media/image1230.png"/><Relationship Id="rId7" Type="http://schemas.openxmlformats.org/officeDocument/2006/relationships/image" Target="../media/image1231.png"/><Relationship Id="rId8" Type="http://schemas.openxmlformats.org/officeDocument/2006/relationships/image" Target="../media/image1232.png"/><Relationship Id="rId9" Type="http://schemas.openxmlformats.org/officeDocument/2006/relationships/image" Target="../media/image1233.png"/><Relationship Id="rId10" Type="http://schemas.openxmlformats.org/officeDocument/2006/relationships/image" Target="../media/image1234.png"/><Relationship Id="rId11" Type="http://schemas.openxmlformats.org/officeDocument/2006/relationships/image" Target="../media/image1235.png"/><Relationship Id="rId12" Type="http://schemas.openxmlformats.org/officeDocument/2006/relationships/image" Target="../media/image1236.png"/><Relationship Id="rId13" Type="http://schemas.openxmlformats.org/officeDocument/2006/relationships/image" Target="../media/image1237.png"/><Relationship Id="rId14" Type="http://schemas.openxmlformats.org/officeDocument/2006/relationships/image" Target="../media/image1238.png"/><Relationship Id="rId15" Type="http://schemas.openxmlformats.org/officeDocument/2006/relationships/image" Target="../media/image1239.png"/><Relationship Id="rId16" Type="http://schemas.openxmlformats.org/officeDocument/2006/relationships/image" Target="../media/image1240.png"/><Relationship Id="rId17" Type="http://schemas.openxmlformats.org/officeDocument/2006/relationships/image" Target="../media/image1241.png"/><Relationship Id="rId18" Type="http://schemas.openxmlformats.org/officeDocument/2006/relationships/image" Target="../media/image1242.png"/><Relationship Id="rId19" Type="http://schemas.openxmlformats.org/officeDocument/2006/relationships/image" Target="../media/image1243.png"/><Relationship Id="rId20" Type="http://schemas.openxmlformats.org/officeDocument/2006/relationships/image" Target="../media/image1244.png"/><Relationship Id="rId21" Type="http://schemas.openxmlformats.org/officeDocument/2006/relationships/image" Target="../media/image1245.png"/><Relationship Id="rId22" Type="http://schemas.openxmlformats.org/officeDocument/2006/relationships/image" Target="../media/image1246.png"/><Relationship Id="rId23" Type="http://schemas.openxmlformats.org/officeDocument/2006/relationships/image" Target="../media/image1247.png"/><Relationship Id="rId24" Type="http://schemas.openxmlformats.org/officeDocument/2006/relationships/image" Target="../media/image1248.png"/><Relationship Id="rId25" Type="http://schemas.openxmlformats.org/officeDocument/2006/relationships/image" Target="../media/image1249.png"/><Relationship Id="rId26" Type="http://schemas.openxmlformats.org/officeDocument/2006/relationships/image" Target="../media/image1250.png"/><Relationship Id="rId27" Type="http://schemas.openxmlformats.org/officeDocument/2006/relationships/image" Target="../media/image1251.png"/><Relationship Id="rId28" Type="http://schemas.openxmlformats.org/officeDocument/2006/relationships/image" Target="../media/image1252.png"/><Relationship Id="rId29" Type="http://schemas.openxmlformats.org/officeDocument/2006/relationships/image" Target="../media/image1253.png"/><Relationship Id="rId30" Type="http://schemas.openxmlformats.org/officeDocument/2006/relationships/image" Target="../media/image1254.png"/><Relationship Id="rId31" Type="http://schemas.openxmlformats.org/officeDocument/2006/relationships/image" Target="../media/image1255.png"/><Relationship Id="rId32" Type="http://schemas.openxmlformats.org/officeDocument/2006/relationships/image" Target="../media/image1256.png"/><Relationship Id="rId33" Type="http://schemas.openxmlformats.org/officeDocument/2006/relationships/image" Target="../media/image1257.png"/><Relationship Id="rId34" Type="http://schemas.openxmlformats.org/officeDocument/2006/relationships/image" Target="../media/image1258.png"/><Relationship Id="rId35" Type="http://schemas.openxmlformats.org/officeDocument/2006/relationships/image" Target="../media/image1259.png"/><Relationship Id="rId36" Type="http://schemas.openxmlformats.org/officeDocument/2006/relationships/image" Target="../media/image1260.png"/><Relationship Id="rId37" Type="http://schemas.openxmlformats.org/officeDocument/2006/relationships/image" Target="../media/image1261.png"/><Relationship Id="rId38" Type="http://schemas.openxmlformats.org/officeDocument/2006/relationships/image" Target="../media/image1262.png"/><Relationship Id="rId39" Type="http://schemas.openxmlformats.org/officeDocument/2006/relationships/image" Target="../media/image1263.png"/><Relationship Id="rId40" Type="http://schemas.openxmlformats.org/officeDocument/2006/relationships/image" Target="../media/image1264.png"/><Relationship Id="rId41" Type="http://schemas.openxmlformats.org/officeDocument/2006/relationships/image" Target="../media/image1265.png"/><Relationship Id="rId42" Type="http://schemas.openxmlformats.org/officeDocument/2006/relationships/image" Target="../media/image1266.png"/><Relationship Id="rId43" Type="http://schemas.openxmlformats.org/officeDocument/2006/relationships/image" Target="../media/image1267.png"/><Relationship Id="rId44" Type="http://schemas.openxmlformats.org/officeDocument/2006/relationships/image" Target="../media/image1268.png"/><Relationship Id="rId45" Type="http://schemas.openxmlformats.org/officeDocument/2006/relationships/image" Target="../media/image1269.png"/><Relationship Id="rId46" Type="http://schemas.openxmlformats.org/officeDocument/2006/relationships/image" Target="../media/image1270.png"/><Relationship Id="rId47" Type="http://schemas.openxmlformats.org/officeDocument/2006/relationships/image" Target="../media/image1271.png"/><Relationship Id="rId48" Type="http://schemas.openxmlformats.org/officeDocument/2006/relationships/image" Target="../media/image1272.png"/><Relationship Id="rId49" Type="http://schemas.openxmlformats.org/officeDocument/2006/relationships/image" Target="../media/image1273.png"/><Relationship Id="rId50" Type="http://schemas.openxmlformats.org/officeDocument/2006/relationships/image" Target="../media/image1274.png"/><Relationship Id="rId51" Type="http://schemas.openxmlformats.org/officeDocument/2006/relationships/image" Target="../media/image1275.png"/><Relationship Id="rId52" Type="http://schemas.openxmlformats.org/officeDocument/2006/relationships/image" Target="../media/image1276.png"/><Relationship Id="rId53" Type="http://schemas.openxmlformats.org/officeDocument/2006/relationships/image" Target="../media/image1277.png"/><Relationship Id="rId54" Type="http://schemas.openxmlformats.org/officeDocument/2006/relationships/image" Target="../media/image1278.png"/><Relationship Id="rId55" Type="http://schemas.openxmlformats.org/officeDocument/2006/relationships/image" Target="../media/image1279.png"/><Relationship Id="rId56" Type="http://schemas.openxmlformats.org/officeDocument/2006/relationships/image" Target="../media/image1280.png"/><Relationship Id="rId57" Type="http://schemas.openxmlformats.org/officeDocument/2006/relationships/image" Target="../media/image1281.png"/><Relationship Id="rId58" Type="http://schemas.openxmlformats.org/officeDocument/2006/relationships/image" Target="../media/image1282.png"/><Relationship Id="rId59" Type="http://schemas.openxmlformats.org/officeDocument/2006/relationships/image" Target="../media/image1283.png"/><Relationship Id="rId60" Type="http://schemas.openxmlformats.org/officeDocument/2006/relationships/image" Target="../media/image1284.png"/><Relationship Id="rId61" Type="http://schemas.openxmlformats.org/officeDocument/2006/relationships/image" Target="../media/image1285.png"/><Relationship Id="rId62" Type="http://schemas.openxmlformats.org/officeDocument/2006/relationships/image" Target="../media/image1286.png"/><Relationship Id="rId63" Type="http://schemas.openxmlformats.org/officeDocument/2006/relationships/image" Target="../media/image1287.png"/><Relationship Id="rId64" Type="http://schemas.openxmlformats.org/officeDocument/2006/relationships/image" Target="../media/image1288.png"/><Relationship Id="rId65" Type="http://schemas.openxmlformats.org/officeDocument/2006/relationships/image" Target="../media/image1289.png"/><Relationship Id="rId66" Type="http://schemas.openxmlformats.org/officeDocument/2006/relationships/image" Target="../media/image1290.png"/><Relationship Id="rId67" Type="http://schemas.openxmlformats.org/officeDocument/2006/relationships/image" Target="../media/image1291.png"/><Relationship Id="rId68" Type="http://schemas.openxmlformats.org/officeDocument/2006/relationships/image" Target="../media/image1292.png"/><Relationship Id="rId69" Type="http://schemas.openxmlformats.org/officeDocument/2006/relationships/image" Target="../media/image1293.png"/><Relationship Id="rId70" Type="http://schemas.openxmlformats.org/officeDocument/2006/relationships/image" Target="../media/image1294.png"/><Relationship Id="rId71" Type="http://schemas.openxmlformats.org/officeDocument/2006/relationships/image" Target="../media/image1295.png"/><Relationship Id="rId72" Type="http://schemas.openxmlformats.org/officeDocument/2006/relationships/image" Target="../media/image1296.png"/><Relationship Id="rId73" Type="http://schemas.openxmlformats.org/officeDocument/2006/relationships/image" Target="../media/image1297.png"/><Relationship Id="rId74" Type="http://schemas.openxmlformats.org/officeDocument/2006/relationships/image" Target="../media/image1298.png"/><Relationship Id="rId75" Type="http://schemas.openxmlformats.org/officeDocument/2006/relationships/image" Target="../media/image1299.png"/><Relationship Id="rId76" Type="http://schemas.openxmlformats.org/officeDocument/2006/relationships/image" Target="../media/image1300.png"/><Relationship Id="rId77" Type="http://schemas.openxmlformats.org/officeDocument/2006/relationships/image" Target="../media/image1301.png"/><Relationship Id="rId78" Type="http://schemas.openxmlformats.org/officeDocument/2006/relationships/image" Target="../media/image1302.png"/><Relationship Id="rId79" Type="http://schemas.openxmlformats.org/officeDocument/2006/relationships/image" Target="../media/image1303.png"/><Relationship Id="rId80" Type="http://schemas.openxmlformats.org/officeDocument/2006/relationships/image" Target="../media/image1304.png"/><Relationship Id="rId81" Type="http://schemas.openxmlformats.org/officeDocument/2006/relationships/image" Target="../media/image1305.png"/><Relationship Id="rId82" Type="http://schemas.openxmlformats.org/officeDocument/2006/relationships/image" Target="../media/image1306.png"/><Relationship Id="rId83" Type="http://schemas.openxmlformats.org/officeDocument/2006/relationships/image" Target="../media/image1307.png"/><Relationship Id="rId84" Type="http://schemas.openxmlformats.org/officeDocument/2006/relationships/image" Target="../media/image1308.png"/><Relationship Id="rId85" Type="http://schemas.openxmlformats.org/officeDocument/2006/relationships/image" Target="../media/image1309.png"/><Relationship Id="rId86" Type="http://schemas.openxmlformats.org/officeDocument/2006/relationships/image" Target="../media/image1310.png"/><Relationship Id="rId87" Type="http://schemas.openxmlformats.org/officeDocument/2006/relationships/image" Target="../media/image1311.png"/><Relationship Id="rId88" Type="http://schemas.openxmlformats.org/officeDocument/2006/relationships/image" Target="../media/image1312.png"/><Relationship Id="rId89" Type="http://schemas.openxmlformats.org/officeDocument/2006/relationships/image" Target="../media/image1313.png"/><Relationship Id="rId90" Type="http://schemas.openxmlformats.org/officeDocument/2006/relationships/image" Target="../media/image1314.png"/><Relationship Id="rId91" Type="http://schemas.openxmlformats.org/officeDocument/2006/relationships/image" Target="../media/image1315.png"/><Relationship Id="rId92" Type="http://schemas.openxmlformats.org/officeDocument/2006/relationships/image" Target="../media/image1316.png"/><Relationship Id="rId93" Type="http://schemas.openxmlformats.org/officeDocument/2006/relationships/image" Target="../media/image1317.png"/><Relationship Id="rId94" Type="http://schemas.openxmlformats.org/officeDocument/2006/relationships/image" Target="../media/image1318.png"/><Relationship Id="rId95" Type="http://schemas.openxmlformats.org/officeDocument/2006/relationships/image" Target="../media/image1319.png"/><Relationship Id="rId96" Type="http://schemas.openxmlformats.org/officeDocument/2006/relationships/image" Target="../media/image1320.png"/><Relationship Id="rId97" Type="http://schemas.openxmlformats.org/officeDocument/2006/relationships/image" Target="../media/image1321.png"/><Relationship Id="rId98" Type="http://schemas.openxmlformats.org/officeDocument/2006/relationships/image" Target="../media/image1322.png"/><Relationship Id="rId99" Type="http://schemas.openxmlformats.org/officeDocument/2006/relationships/image" Target="../media/image1323.png"/><Relationship Id="rId100" Type="http://schemas.openxmlformats.org/officeDocument/2006/relationships/image" Target="../media/image1324.png"/><Relationship Id="rId101" Type="http://schemas.openxmlformats.org/officeDocument/2006/relationships/image" Target="../media/image1325.png"/><Relationship Id="rId102" Type="http://schemas.openxmlformats.org/officeDocument/2006/relationships/image" Target="../media/image1326.png"/><Relationship Id="rId103" Type="http://schemas.openxmlformats.org/officeDocument/2006/relationships/image" Target="../media/image1327.png"/><Relationship Id="rId104" Type="http://schemas.openxmlformats.org/officeDocument/2006/relationships/image" Target="../media/image1328.png"/><Relationship Id="rId105" Type="http://schemas.openxmlformats.org/officeDocument/2006/relationships/image" Target="../media/image1329.png"/><Relationship Id="rId106" Type="http://schemas.openxmlformats.org/officeDocument/2006/relationships/image" Target="../media/image1330.png"/><Relationship Id="rId107" Type="http://schemas.openxmlformats.org/officeDocument/2006/relationships/image" Target="../media/image1331.png"/><Relationship Id="rId108" Type="http://schemas.openxmlformats.org/officeDocument/2006/relationships/image" Target="../media/image1332.png"/><Relationship Id="rId109" Type="http://schemas.openxmlformats.org/officeDocument/2006/relationships/image" Target="../media/image1333.png"/><Relationship Id="rId110" Type="http://schemas.openxmlformats.org/officeDocument/2006/relationships/image" Target="../media/image1334.png"/><Relationship Id="rId111" Type="http://schemas.openxmlformats.org/officeDocument/2006/relationships/image" Target="../media/image1335.png"/><Relationship Id="rId112" Type="http://schemas.openxmlformats.org/officeDocument/2006/relationships/image" Target="../media/image1336.png"/><Relationship Id="rId113" Type="http://schemas.openxmlformats.org/officeDocument/2006/relationships/image" Target="../media/image1337.png"/><Relationship Id="rId114" Type="http://schemas.openxmlformats.org/officeDocument/2006/relationships/image" Target="../media/image1338.png"/><Relationship Id="rId115" Type="http://schemas.openxmlformats.org/officeDocument/2006/relationships/image" Target="../media/image1339.png"/><Relationship Id="rId116" Type="http://schemas.openxmlformats.org/officeDocument/2006/relationships/image" Target="../media/image1340.png"/><Relationship Id="rId117" Type="http://schemas.openxmlformats.org/officeDocument/2006/relationships/image" Target="../media/image1341.png"/><Relationship Id="rId118" Type="http://schemas.openxmlformats.org/officeDocument/2006/relationships/image" Target="../media/image1342.png"/><Relationship Id="rId119" Type="http://schemas.openxmlformats.org/officeDocument/2006/relationships/image" Target="../media/image1343.png"/><Relationship Id="rId120" Type="http://schemas.openxmlformats.org/officeDocument/2006/relationships/image" Target="../media/image1344.png"/><Relationship Id="rId121" Type="http://schemas.openxmlformats.org/officeDocument/2006/relationships/image" Target="../media/image1345.png"/><Relationship Id="rId122" Type="http://schemas.openxmlformats.org/officeDocument/2006/relationships/image" Target="../media/image1346.png"/><Relationship Id="rId123" Type="http://schemas.openxmlformats.org/officeDocument/2006/relationships/image" Target="../media/image1347.png"/><Relationship Id="rId124" Type="http://schemas.openxmlformats.org/officeDocument/2006/relationships/image" Target="../media/image1348.png"/><Relationship Id="rId125" Type="http://schemas.openxmlformats.org/officeDocument/2006/relationships/image" Target="../media/image1349.png"/><Relationship Id="rId126" Type="http://schemas.openxmlformats.org/officeDocument/2006/relationships/image" Target="../media/image1350.png"/><Relationship Id="rId127" Type="http://schemas.openxmlformats.org/officeDocument/2006/relationships/image" Target="../media/image1351.png"/><Relationship Id="rId128" Type="http://schemas.openxmlformats.org/officeDocument/2006/relationships/image" Target="../media/image1352.png"/><Relationship Id="rId129" Type="http://schemas.openxmlformats.org/officeDocument/2006/relationships/image" Target="../media/image1353.png"/><Relationship Id="rId130" Type="http://schemas.openxmlformats.org/officeDocument/2006/relationships/image" Target="../media/image1354.png"/><Relationship Id="rId131" Type="http://schemas.openxmlformats.org/officeDocument/2006/relationships/image" Target="../media/image1355.png"/><Relationship Id="rId132" Type="http://schemas.openxmlformats.org/officeDocument/2006/relationships/image" Target="../media/image1356.png"/><Relationship Id="rId133" Type="http://schemas.openxmlformats.org/officeDocument/2006/relationships/image" Target="../media/image1357.png"/><Relationship Id="rId134" Type="http://schemas.openxmlformats.org/officeDocument/2006/relationships/image" Target="../media/image1358.png"/><Relationship Id="rId135" Type="http://schemas.openxmlformats.org/officeDocument/2006/relationships/image" Target="../media/image1359.png"/><Relationship Id="rId136" Type="http://schemas.openxmlformats.org/officeDocument/2006/relationships/image" Target="../media/image1360.png"/><Relationship Id="rId137" Type="http://schemas.openxmlformats.org/officeDocument/2006/relationships/image" Target="../media/image1361.png"/><Relationship Id="rId138" Type="http://schemas.openxmlformats.org/officeDocument/2006/relationships/image" Target="../media/image1362.png"/><Relationship Id="rId139" Type="http://schemas.openxmlformats.org/officeDocument/2006/relationships/image" Target="../media/image1363.png"/><Relationship Id="rId140" Type="http://schemas.openxmlformats.org/officeDocument/2006/relationships/image" Target="../media/image1364.png"/><Relationship Id="rId141" Type="http://schemas.openxmlformats.org/officeDocument/2006/relationships/image" Target="../media/image1365.png"/><Relationship Id="rId142" Type="http://schemas.openxmlformats.org/officeDocument/2006/relationships/image" Target="../media/image1366.png"/><Relationship Id="rId143" Type="http://schemas.openxmlformats.org/officeDocument/2006/relationships/image" Target="../media/image1367.png"/><Relationship Id="rId144" Type="http://schemas.openxmlformats.org/officeDocument/2006/relationships/image" Target="../media/image1368.png"/><Relationship Id="rId145" Type="http://schemas.openxmlformats.org/officeDocument/2006/relationships/image" Target="../media/image1369.png"/><Relationship Id="rId146" Type="http://schemas.openxmlformats.org/officeDocument/2006/relationships/image" Target="../media/image1370.png"/><Relationship Id="rId147" Type="http://schemas.openxmlformats.org/officeDocument/2006/relationships/image" Target="../media/image1371.png"/><Relationship Id="rId148" Type="http://schemas.openxmlformats.org/officeDocument/2006/relationships/image" Target="../media/image1372.png"/><Relationship Id="rId149" Type="http://schemas.openxmlformats.org/officeDocument/2006/relationships/image" Target="../media/image1373.png"/><Relationship Id="rId150" Type="http://schemas.openxmlformats.org/officeDocument/2006/relationships/image" Target="../media/image1374.png"/><Relationship Id="rId151" Type="http://schemas.openxmlformats.org/officeDocument/2006/relationships/image" Target="../media/image1375.png"/><Relationship Id="rId152" Type="http://schemas.openxmlformats.org/officeDocument/2006/relationships/image" Target="../media/image1376.png"/><Relationship Id="rId153" Type="http://schemas.openxmlformats.org/officeDocument/2006/relationships/image" Target="../media/image1377.png"/><Relationship Id="rId154" Type="http://schemas.openxmlformats.org/officeDocument/2006/relationships/image" Target="../media/image1378.png"/><Relationship Id="rId155" Type="http://schemas.openxmlformats.org/officeDocument/2006/relationships/image" Target="../media/image1379.png"/><Relationship Id="rId156" Type="http://schemas.openxmlformats.org/officeDocument/2006/relationships/image" Target="../media/image1380.png"/><Relationship Id="rId157" Type="http://schemas.openxmlformats.org/officeDocument/2006/relationships/image" Target="../media/image1381.png"/><Relationship Id="rId158" Type="http://schemas.openxmlformats.org/officeDocument/2006/relationships/image" Target="../media/image1382.png"/><Relationship Id="rId159" Type="http://schemas.openxmlformats.org/officeDocument/2006/relationships/image" Target="../media/image1383.png"/><Relationship Id="rId160" Type="http://schemas.openxmlformats.org/officeDocument/2006/relationships/image" Target="../media/image1384.png"/><Relationship Id="rId161" Type="http://schemas.openxmlformats.org/officeDocument/2006/relationships/image" Target="../media/image1385.png"/><Relationship Id="rId162" Type="http://schemas.openxmlformats.org/officeDocument/2006/relationships/image" Target="../media/image1386.png"/><Relationship Id="rId163" Type="http://schemas.openxmlformats.org/officeDocument/2006/relationships/image" Target="../media/image1387.png"/><Relationship Id="rId164" Type="http://schemas.openxmlformats.org/officeDocument/2006/relationships/image" Target="../media/image1388.png"/><Relationship Id="rId165" Type="http://schemas.openxmlformats.org/officeDocument/2006/relationships/image" Target="../media/image1389.png"/><Relationship Id="rId166" Type="http://schemas.openxmlformats.org/officeDocument/2006/relationships/image" Target="../media/image1390.png"/><Relationship Id="rId167" Type="http://schemas.openxmlformats.org/officeDocument/2006/relationships/image" Target="../media/image1391.png"/><Relationship Id="rId168" Type="http://schemas.openxmlformats.org/officeDocument/2006/relationships/image" Target="../media/image1392.png"/><Relationship Id="rId169" Type="http://schemas.openxmlformats.org/officeDocument/2006/relationships/image" Target="../media/image1393.png"/><Relationship Id="rId170" Type="http://schemas.openxmlformats.org/officeDocument/2006/relationships/image" Target="../media/image1394.png"/><Relationship Id="rId171" Type="http://schemas.openxmlformats.org/officeDocument/2006/relationships/image" Target="../media/image1395.png"/><Relationship Id="rId172" Type="http://schemas.openxmlformats.org/officeDocument/2006/relationships/image" Target="../media/image1396.png"/><Relationship Id="rId173" Type="http://schemas.openxmlformats.org/officeDocument/2006/relationships/image" Target="../media/image1397.png"/><Relationship Id="rId174" Type="http://schemas.openxmlformats.org/officeDocument/2006/relationships/image" Target="../media/image1398.png"/><Relationship Id="rId175" Type="http://schemas.openxmlformats.org/officeDocument/2006/relationships/image" Target="../media/image1399.png"/><Relationship Id="rId176" Type="http://schemas.openxmlformats.org/officeDocument/2006/relationships/image" Target="../media/image1400.png"/><Relationship Id="rId177" Type="http://schemas.openxmlformats.org/officeDocument/2006/relationships/image" Target="../media/image1401.png"/><Relationship Id="rId178" Type="http://schemas.openxmlformats.org/officeDocument/2006/relationships/image" Target="../media/image1402.png"/><Relationship Id="rId179" Type="http://schemas.openxmlformats.org/officeDocument/2006/relationships/image" Target="../media/image1403.png"/><Relationship Id="rId180" Type="http://schemas.openxmlformats.org/officeDocument/2006/relationships/image" Target="../media/image1404.png"/><Relationship Id="rId181" Type="http://schemas.openxmlformats.org/officeDocument/2006/relationships/image" Target="../media/image1405.png"/><Relationship Id="rId182" Type="http://schemas.openxmlformats.org/officeDocument/2006/relationships/image" Target="../media/image1406.png"/><Relationship Id="rId183" Type="http://schemas.openxmlformats.org/officeDocument/2006/relationships/image" Target="../media/image1407.png"/><Relationship Id="rId184" Type="http://schemas.openxmlformats.org/officeDocument/2006/relationships/image" Target="../media/image1408.png"/><Relationship Id="rId185" Type="http://schemas.openxmlformats.org/officeDocument/2006/relationships/image" Target="../media/image1409.png"/><Relationship Id="rId186" Type="http://schemas.openxmlformats.org/officeDocument/2006/relationships/image" Target="../media/image1410.png"/><Relationship Id="rId187" Type="http://schemas.openxmlformats.org/officeDocument/2006/relationships/image" Target="../media/image1411.png"/><Relationship Id="rId188" Type="http://schemas.openxmlformats.org/officeDocument/2006/relationships/image" Target="../media/image1412.png"/><Relationship Id="rId189" Type="http://schemas.openxmlformats.org/officeDocument/2006/relationships/image" Target="../media/image1413.png"/><Relationship Id="rId190" Type="http://schemas.openxmlformats.org/officeDocument/2006/relationships/image" Target="../media/image1414.png"/><Relationship Id="rId191" Type="http://schemas.openxmlformats.org/officeDocument/2006/relationships/image" Target="../media/image1415.png"/><Relationship Id="rId192" Type="http://schemas.openxmlformats.org/officeDocument/2006/relationships/image" Target="../media/image1416.png"/><Relationship Id="rId193" Type="http://schemas.openxmlformats.org/officeDocument/2006/relationships/image" Target="../media/image1417.png"/><Relationship Id="rId194" Type="http://schemas.openxmlformats.org/officeDocument/2006/relationships/image" Target="../media/image1418.png"/><Relationship Id="rId195" Type="http://schemas.openxmlformats.org/officeDocument/2006/relationships/image" Target="../media/image1419.png"/><Relationship Id="rId196" Type="http://schemas.openxmlformats.org/officeDocument/2006/relationships/image" Target="../media/image1420.png"/><Relationship Id="rId197" Type="http://schemas.openxmlformats.org/officeDocument/2006/relationships/image" Target="../media/image1421.png"/><Relationship Id="rId198" Type="http://schemas.openxmlformats.org/officeDocument/2006/relationships/image" Target="../media/image1422.png"/><Relationship Id="rId199" Type="http://schemas.openxmlformats.org/officeDocument/2006/relationships/image" Target="../media/image1423.png"/><Relationship Id="rId200" Type="http://schemas.openxmlformats.org/officeDocument/2006/relationships/image" Target="../media/image1424.png"/><Relationship Id="rId201" Type="http://schemas.openxmlformats.org/officeDocument/2006/relationships/image" Target="../media/image1425.png"/><Relationship Id="rId202" Type="http://schemas.openxmlformats.org/officeDocument/2006/relationships/image" Target="../media/image1426.png"/><Relationship Id="rId203" Type="http://schemas.openxmlformats.org/officeDocument/2006/relationships/image" Target="../media/image1427.png"/><Relationship Id="rId204" Type="http://schemas.openxmlformats.org/officeDocument/2006/relationships/image" Target="../media/image1428.png"/><Relationship Id="rId205" Type="http://schemas.openxmlformats.org/officeDocument/2006/relationships/image" Target="../media/image1429.png"/><Relationship Id="rId206" Type="http://schemas.openxmlformats.org/officeDocument/2006/relationships/image" Target="../media/image1430.png"/><Relationship Id="rId207" Type="http://schemas.openxmlformats.org/officeDocument/2006/relationships/image" Target="../media/image1431.png"/><Relationship Id="rId208" Type="http://schemas.openxmlformats.org/officeDocument/2006/relationships/image" Target="../media/image1432.png"/><Relationship Id="rId209" Type="http://schemas.openxmlformats.org/officeDocument/2006/relationships/image" Target="../media/image1433.png"/><Relationship Id="rId210" Type="http://schemas.openxmlformats.org/officeDocument/2006/relationships/image" Target="../media/image1434.png"/><Relationship Id="rId211" Type="http://schemas.openxmlformats.org/officeDocument/2006/relationships/image" Target="../media/image1435.png"/><Relationship Id="rId212" Type="http://schemas.openxmlformats.org/officeDocument/2006/relationships/image" Target="../media/image1436.png"/><Relationship Id="rId213" Type="http://schemas.openxmlformats.org/officeDocument/2006/relationships/image" Target="../media/image1437.png"/><Relationship Id="rId214" Type="http://schemas.openxmlformats.org/officeDocument/2006/relationships/image" Target="../media/image1438.png"/><Relationship Id="rId215" Type="http://schemas.openxmlformats.org/officeDocument/2006/relationships/image" Target="../media/image1439.png"/><Relationship Id="rId216" Type="http://schemas.openxmlformats.org/officeDocument/2006/relationships/image" Target="../media/image1440.png"/><Relationship Id="rId217" Type="http://schemas.openxmlformats.org/officeDocument/2006/relationships/image" Target="../media/image1441.png"/><Relationship Id="rId218" Type="http://schemas.openxmlformats.org/officeDocument/2006/relationships/image" Target="../media/image1442.png"/><Relationship Id="rId219" Type="http://schemas.openxmlformats.org/officeDocument/2006/relationships/image" Target="../media/image1443.png"/><Relationship Id="rId220" Type="http://schemas.openxmlformats.org/officeDocument/2006/relationships/image" Target="../media/image1444.png"/><Relationship Id="rId221" Type="http://schemas.openxmlformats.org/officeDocument/2006/relationships/image" Target="../media/image1445.png"/><Relationship Id="rId222" Type="http://schemas.openxmlformats.org/officeDocument/2006/relationships/image" Target="../media/image1446.png"/><Relationship Id="rId223" Type="http://schemas.openxmlformats.org/officeDocument/2006/relationships/image" Target="../media/image1447.png"/><Relationship Id="rId224" Type="http://schemas.openxmlformats.org/officeDocument/2006/relationships/image" Target="../media/image1448.png"/><Relationship Id="rId225" Type="http://schemas.openxmlformats.org/officeDocument/2006/relationships/image" Target="../media/image1449.png"/><Relationship Id="rId226" Type="http://schemas.openxmlformats.org/officeDocument/2006/relationships/image" Target="../media/image1450.png"/><Relationship Id="rId227" Type="http://schemas.openxmlformats.org/officeDocument/2006/relationships/image" Target="../media/image1451.png"/><Relationship Id="rId228" Type="http://schemas.openxmlformats.org/officeDocument/2006/relationships/image" Target="../media/image1452.png"/><Relationship Id="rId229" Type="http://schemas.openxmlformats.org/officeDocument/2006/relationships/image" Target="../media/image1453.png"/><Relationship Id="rId230" Type="http://schemas.openxmlformats.org/officeDocument/2006/relationships/image" Target="../media/image1454.png"/><Relationship Id="rId231" Type="http://schemas.openxmlformats.org/officeDocument/2006/relationships/image" Target="../media/image1455.png"/><Relationship Id="rId232" Type="http://schemas.openxmlformats.org/officeDocument/2006/relationships/image" Target="../media/image1456.png"/><Relationship Id="rId233" Type="http://schemas.openxmlformats.org/officeDocument/2006/relationships/image" Target="../media/image1457.png"/><Relationship Id="rId234" Type="http://schemas.openxmlformats.org/officeDocument/2006/relationships/image" Target="../media/image1458.png"/><Relationship Id="rId235" Type="http://schemas.openxmlformats.org/officeDocument/2006/relationships/image" Target="../media/image1459.png"/><Relationship Id="rId236" Type="http://schemas.openxmlformats.org/officeDocument/2006/relationships/image" Target="../media/image1460.png"/><Relationship Id="rId237" Type="http://schemas.openxmlformats.org/officeDocument/2006/relationships/image" Target="../media/image1461.png"/><Relationship Id="rId238" Type="http://schemas.openxmlformats.org/officeDocument/2006/relationships/image" Target="../media/image1462.png"/><Relationship Id="rId239" Type="http://schemas.openxmlformats.org/officeDocument/2006/relationships/image" Target="../media/image1463.png"/><Relationship Id="rId240" Type="http://schemas.openxmlformats.org/officeDocument/2006/relationships/image" Target="../media/image1464.png"/><Relationship Id="rId241" Type="http://schemas.openxmlformats.org/officeDocument/2006/relationships/image" Target="../media/image1465.png"/><Relationship Id="rId242" Type="http://schemas.openxmlformats.org/officeDocument/2006/relationships/image" Target="../media/image1466.png"/><Relationship Id="rId243" Type="http://schemas.openxmlformats.org/officeDocument/2006/relationships/image" Target="../media/image1467.png"/><Relationship Id="rId244" Type="http://schemas.openxmlformats.org/officeDocument/2006/relationships/image" Target="../media/image1468.png"/><Relationship Id="rId245" Type="http://schemas.openxmlformats.org/officeDocument/2006/relationships/image" Target="../media/image1469.png"/><Relationship Id="rId246" Type="http://schemas.openxmlformats.org/officeDocument/2006/relationships/image" Target="../media/image1470.png"/><Relationship Id="rId247" Type="http://schemas.openxmlformats.org/officeDocument/2006/relationships/image" Target="../media/image1471.png"/><Relationship Id="rId248" Type="http://schemas.openxmlformats.org/officeDocument/2006/relationships/image" Target="../media/image1472.png"/><Relationship Id="rId249" Type="http://schemas.openxmlformats.org/officeDocument/2006/relationships/image" Target="../media/image1473.png"/><Relationship Id="rId250" Type="http://schemas.openxmlformats.org/officeDocument/2006/relationships/image" Target="../media/image1474.png"/><Relationship Id="rId251" Type="http://schemas.openxmlformats.org/officeDocument/2006/relationships/image" Target="../media/image1475.png"/><Relationship Id="rId252" Type="http://schemas.openxmlformats.org/officeDocument/2006/relationships/image" Target="../media/image1476.png"/><Relationship Id="rId253" Type="http://schemas.openxmlformats.org/officeDocument/2006/relationships/image" Target="../media/image1477.png"/><Relationship Id="rId254" Type="http://schemas.openxmlformats.org/officeDocument/2006/relationships/image" Target="../media/image1478.png"/><Relationship Id="rId255" Type="http://schemas.openxmlformats.org/officeDocument/2006/relationships/image" Target="../media/image1479.png"/><Relationship Id="rId256" Type="http://schemas.openxmlformats.org/officeDocument/2006/relationships/image" Target="../media/image4.png"/><Relationship Id="rId257" Type="http://schemas.openxmlformats.org/officeDocument/2006/relationships/image" Target="../media/image5.png"/><Relationship Id="rId258" Type="http://schemas.openxmlformats.org/officeDocument/2006/relationships/image" Target="../media/image6.png"/></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80.png"/><Relationship Id="rId3" Type="http://schemas.openxmlformats.org/officeDocument/2006/relationships/image" Target="../media/image1.png"/><Relationship Id="rId4" Type="http://schemas.openxmlformats.org/officeDocument/2006/relationships/image" Target="../media/image2.png"/></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81.png"/><Relationship Id="rId3" Type="http://schemas.openxmlformats.org/officeDocument/2006/relationships/image" Target="../media/image1482.png"/><Relationship Id="rId4" Type="http://schemas.openxmlformats.org/officeDocument/2006/relationships/image" Target="../media/image1483.png"/><Relationship Id="rId5" Type="http://schemas.openxmlformats.org/officeDocument/2006/relationships/image" Target="../media/image1484.png"/><Relationship Id="rId6" Type="http://schemas.openxmlformats.org/officeDocument/2006/relationships/image" Target="../media/image1485.png"/><Relationship Id="rId7" Type="http://schemas.openxmlformats.org/officeDocument/2006/relationships/image" Target="../media/image1486.png"/><Relationship Id="rId8" Type="http://schemas.openxmlformats.org/officeDocument/2006/relationships/image" Target="../media/image1487.png"/><Relationship Id="rId9" Type="http://schemas.openxmlformats.org/officeDocument/2006/relationships/image" Target="../media/image1488.png"/><Relationship Id="rId10" Type="http://schemas.openxmlformats.org/officeDocument/2006/relationships/image" Target="../media/image1489.png"/><Relationship Id="rId11" Type="http://schemas.openxmlformats.org/officeDocument/2006/relationships/image" Target="../media/image1490.png"/><Relationship Id="rId12" Type="http://schemas.openxmlformats.org/officeDocument/2006/relationships/image" Target="../media/image1491.png"/><Relationship Id="rId13" Type="http://schemas.openxmlformats.org/officeDocument/2006/relationships/image" Target="../media/image1492.png"/><Relationship Id="rId14" Type="http://schemas.openxmlformats.org/officeDocument/2006/relationships/image" Target="../media/image1493.png"/><Relationship Id="rId15" Type="http://schemas.openxmlformats.org/officeDocument/2006/relationships/image" Target="../media/image1494.png"/><Relationship Id="rId16" Type="http://schemas.openxmlformats.org/officeDocument/2006/relationships/image" Target="../media/image1495.png"/><Relationship Id="rId17" Type="http://schemas.openxmlformats.org/officeDocument/2006/relationships/image" Target="../media/image1496.png"/><Relationship Id="rId18" Type="http://schemas.openxmlformats.org/officeDocument/2006/relationships/image" Target="../media/image1497.png"/><Relationship Id="rId19" Type="http://schemas.openxmlformats.org/officeDocument/2006/relationships/image" Target="../media/image1498.png"/><Relationship Id="rId20" Type="http://schemas.openxmlformats.org/officeDocument/2006/relationships/image" Target="../media/image1499.png"/><Relationship Id="rId21" Type="http://schemas.openxmlformats.org/officeDocument/2006/relationships/image" Target="../media/image1500.png"/><Relationship Id="rId22" Type="http://schemas.openxmlformats.org/officeDocument/2006/relationships/image" Target="../media/image1501.png"/><Relationship Id="rId23" Type="http://schemas.openxmlformats.org/officeDocument/2006/relationships/image" Target="../media/image1502.png"/><Relationship Id="rId24" Type="http://schemas.openxmlformats.org/officeDocument/2006/relationships/image" Target="../media/image1503.png"/><Relationship Id="rId25" Type="http://schemas.openxmlformats.org/officeDocument/2006/relationships/image" Target="../media/image1504.png"/><Relationship Id="rId26" Type="http://schemas.openxmlformats.org/officeDocument/2006/relationships/image" Target="../media/image1505.png"/><Relationship Id="rId27" Type="http://schemas.openxmlformats.org/officeDocument/2006/relationships/image" Target="../media/image1506.png"/><Relationship Id="rId28" Type="http://schemas.openxmlformats.org/officeDocument/2006/relationships/image" Target="../media/image1507.png"/><Relationship Id="rId29" Type="http://schemas.openxmlformats.org/officeDocument/2006/relationships/image" Target="../media/image1508.png"/><Relationship Id="rId30" Type="http://schemas.openxmlformats.org/officeDocument/2006/relationships/image" Target="../media/image1509.png"/><Relationship Id="rId31" Type="http://schemas.openxmlformats.org/officeDocument/2006/relationships/image" Target="../media/image1510.png"/><Relationship Id="rId32" Type="http://schemas.openxmlformats.org/officeDocument/2006/relationships/image" Target="../media/image1511.png"/><Relationship Id="rId33" Type="http://schemas.openxmlformats.org/officeDocument/2006/relationships/image" Target="../media/image1512.png"/><Relationship Id="rId34" Type="http://schemas.openxmlformats.org/officeDocument/2006/relationships/image" Target="../media/image1513.png"/><Relationship Id="rId35" Type="http://schemas.openxmlformats.org/officeDocument/2006/relationships/image" Target="../media/image1514.png"/><Relationship Id="rId36" Type="http://schemas.openxmlformats.org/officeDocument/2006/relationships/image" Target="../media/image1515.png"/><Relationship Id="rId37" Type="http://schemas.openxmlformats.org/officeDocument/2006/relationships/image" Target="../media/image1516.png"/><Relationship Id="rId38" Type="http://schemas.openxmlformats.org/officeDocument/2006/relationships/image" Target="../media/image1517.png"/><Relationship Id="rId39" Type="http://schemas.openxmlformats.org/officeDocument/2006/relationships/image" Target="../media/image1518.png"/><Relationship Id="rId40" Type="http://schemas.openxmlformats.org/officeDocument/2006/relationships/image" Target="../media/image1519.png"/><Relationship Id="rId41" Type="http://schemas.openxmlformats.org/officeDocument/2006/relationships/image" Target="../media/image1520.png"/><Relationship Id="rId42" Type="http://schemas.openxmlformats.org/officeDocument/2006/relationships/image" Target="../media/image1521.png"/><Relationship Id="rId43" Type="http://schemas.openxmlformats.org/officeDocument/2006/relationships/image" Target="../media/image1522.png"/><Relationship Id="rId44" Type="http://schemas.openxmlformats.org/officeDocument/2006/relationships/image" Target="../media/image1523.png"/><Relationship Id="rId45" Type="http://schemas.openxmlformats.org/officeDocument/2006/relationships/image" Target="../media/image1524.png"/><Relationship Id="rId46" Type="http://schemas.openxmlformats.org/officeDocument/2006/relationships/image" Target="../media/image1525.png"/><Relationship Id="rId47" Type="http://schemas.openxmlformats.org/officeDocument/2006/relationships/image" Target="../media/image1526.png"/><Relationship Id="rId48" Type="http://schemas.openxmlformats.org/officeDocument/2006/relationships/image" Target="../media/image1527.png"/><Relationship Id="rId49" Type="http://schemas.openxmlformats.org/officeDocument/2006/relationships/image" Target="../media/image1528.png"/><Relationship Id="rId50" Type="http://schemas.openxmlformats.org/officeDocument/2006/relationships/image" Target="../media/image1529.png"/><Relationship Id="rId51" Type="http://schemas.openxmlformats.org/officeDocument/2006/relationships/image" Target="../media/image1530.png"/><Relationship Id="rId52" Type="http://schemas.openxmlformats.org/officeDocument/2006/relationships/image" Target="../media/image1531.png"/><Relationship Id="rId53" Type="http://schemas.openxmlformats.org/officeDocument/2006/relationships/image" Target="../media/image1532.png"/><Relationship Id="rId54" Type="http://schemas.openxmlformats.org/officeDocument/2006/relationships/image" Target="../media/image1533.png"/><Relationship Id="rId55" Type="http://schemas.openxmlformats.org/officeDocument/2006/relationships/image" Target="../media/image1534.png"/><Relationship Id="rId56" Type="http://schemas.openxmlformats.org/officeDocument/2006/relationships/image" Target="../media/image1535.png"/><Relationship Id="rId57" Type="http://schemas.openxmlformats.org/officeDocument/2006/relationships/image" Target="../media/image1536.png"/><Relationship Id="rId58" Type="http://schemas.openxmlformats.org/officeDocument/2006/relationships/image" Target="../media/image1537.png"/><Relationship Id="rId59" Type="http://schemas.openxmlformats.org/officeDocument/2006/relationships/image" Target="../media/image1538.png"/><Relationship Id="rId60" Type="http://schemas.openxmlformats.org/officeDocument/2006/relationships/image" Target="../media/image1539.png"/><Relationship Id="rId61" Type="http://schemas.openxmlformats.org/officeDocument/2006/relationships/image" Target="../media/image1540.png"/><Relationship Id="rId62" Type="http://schemas.openxmlformats.org/officeDocument/2006/relationships/image" Target="../media/image1541.png"/><Relationship Id="rId63" Type="http://schemas.openxmlformats.org/officeDocument/2006/relationships/image" Target="../media/image1542.png"/><Relationship Id="rId64" Type="http://schemas.openxmlformats.org/officeDocument/2006/relationships/image" Target="../media/image1543.png"/><Relationship Id="rId65" Type="http://schemas.openxmlformats.org/officeDocument/2006/relationships/image" Target="../media/image1544.png"/><Relationship Id="rId66" Type="http://schemas.openxmlformats.org/officeDocument/2006/relationships/image" Target="../media/image1545.png"/><Relationship Id="rId67" Type="http://schemas.openxmlformats.org/officeDocument/2006/relationships/image" Target="../media/image1546.png"/><Relationship Id="rId68" Type="http://schemas.openxmlformats.org/officeDocument/2006/relationships/image" Target="../media/image1547.png"/><Relationship Id="rId69" Type="http://schemas.openxmlformats.org/officeDocument/2006/relationships/image" Target="../media/image1548.png"/><Relationship Id="rId70" Type="http://schemas.openxmlformats.org/officeDocument/2006/relationships/image" Target="../media/image1549.png"/><Relationship Id="rId71" Type="http://schemas.openxmlformats.org/officeDocument/2006/relationships/image" Target="../media/image1550.png"/><Relationship Id="rId72" Type="http://schemas.openxmlformats.org/officeDocument/2006/relationships/image" Target="../media/image1551.png"/><Relationship Id="rId73" Type="http://schemas.openxmlformats.org/officeDocument/2006/relationships/image" Target="../media/image1552.png"/><Relationship Id="rId74" Type="http://schemas.openxmlformats.org/officeDocument/2006/relationships/image" Target="../media/image1553.png"/><Relationship Id="rId75" Type="http://schemas.openxmlformats.org/officeDocument/2006/relationships/image" Target="../media/image1554.png"/><Relationship Id="rId76" Type="http://schemas.openxmlformats.org/officeDocument/2006/relationships/image" Target="../media/image1555.png"/><Relationship Id="rId77" Type="http://schemas.openxmlformats.org/officeDocument/2006/relationships/image" Target="../media/image1556.png"/><Relationship Id="rId78" Type="http://schemas.openxmlformats.org/officeDocument/2006/relationships/image" Target="../media/image1557.png"/><Relationship Id="rId79" Type="http://schemas.openxmlformats.org/officeDocument/2006/relationships/image" Target="../media/image1558.png"/><Relationship Id="rId80" Type="http://schemas.openxmlformats.org/officeDocument/2006/relationships/image" Target="../media/image1559.png"/><Relationship Id="rId81" Type="http://schemas.openxmlformats.org/officeDocument/2006/relationships/image" Target="../media/image1560.png"/><Relationship Id="rId82" Type="http://schemas.openxmlformats.org/officeDocument/2006/relationships/image" Target="../media/image1561.png"/><Relationship Id="rId83" Type="http://schemas.openxmlformats.org/officeDocument/2006/relationships/image" Target="../media/image1562.png"/><Relationship Id="rId84" Type="http://schemas.openxmlformats.org/officeDocument/2006/relationships/image" Target="../media/image1563.png"/><Relationship Id="rId85" Type="http://schemas.openxmlformats.org/officeDocument/2006/relationships/image" Target="../media/image1564.png"/><Relationship Id="rId86" Type="http://schemas.openxmlformats.org/officeDocument/2006/relationships/image" Target="../media/image1565.png"/><Relationship Id="rId87" Type="http://schemas.openxmlformats.org/officeDocument/2006/relationships/image" Target="../media/image1566.png"/><Relationship Id="rId88" Type="http://schemas.openxmlformats.org/officeDocument/2006/relationships/image" Target="../media/image1567.png"/><Relationship Id="rId89" Type="http://schemas.openxmlformats.org/officeDocument/2006/relationships/image" Target="../media/image1568.png"/><Relationship Id="rId90" Type="http://schemas.openxmlformats.org/officeDocument/2006/relationships/image" Target="../media/image1569.png"/><Relationship Id="rId91" Type="http://schemas.openxmlformats.org/officeDocument/2006/relationships/image" Target="../media/image1570.png"/><Relationship Id="rId92" Type="http://schemas.openxmlformats.org/officeDocument/2006/relationships/image" Target="../media/image1571.png"/><Relationship Id="rId93" Type="http://schemas.openxmlformats.org/officeDocument/2006/relationships/image" Target="../media/image1572.png"/><Relationship Id="rId94" Type="http://schemas.openxmlformats.org/officeDocument/2006/relationships/image" Target="../media/image1573.png"/><Relationship Id="rId95" Type="http://schemas.openxmlformats.org/officeDocument/2006/relationships/image" Target="../media/image1574.png"/><Relationship Id="rId96" Type="http://schemas.openxmlformats.org/officeDocument/2006/relationships/image" Target="../media/image1575.png"/><Relationship Id="rId97" Type="http://schemas.openxmlformats.org/officeDocument/2006/relationships/image" Target="../media/image1576.png"/><Relationship Id="rId98" Type="http://schemas.openxmlformats.org/officeDocument/2006/relationships/image" Target="../media/image1577.png"/><Relationship Id="rId99" Type="http://schemas.openxmlformats.org/officeDocument/2006/relationships/image" Target="../media/image1578.png"/><Relationship Id="rId100" Type="http://schemas.openxmlformats.org/officeDocument/2006/relationships/image" Target="../media/image1579.png"/><Relationship Id="rId101" Type="http://schemas.openxmlformats.org/officeDocument/2006/relationships/image" Target="../media/image1580.png"/><Relationship Id="rId102" Type="http://schemas.openxmlformats.org/officeDocument/2006/relationships/image" Target="../media/image1581.png"/><Relationship Id="rId103" Type="http://schemas.openxmlformats.org/officeDocument/2006/relationships/image" Target="../media/image1582.png"/><Relationship Id="rId104" Type="http://schemas.openxmlformats.org/officeDocument/2006/relationships/image" Target="../media/image1583.png"/><Relationship Id="rId105" Type="http://schemas.openxmlformats.org/officeDocument/2006/relationships/image" Target="../media/image1584.png"/><Relationship Id="rId106" Type="http://schemas.openxmlformats.org/officeDocument/2006/relationships/image" Target="../media/image1585.png"/><Relationship Id="rId107" Type="http://schemas.openxmlformats.org/officeDocument/2006/relationships/image" Target="../media/image1586.png"/><Relationship Id="rId108" Type="http://schemas.openxmlformats.org/officeDocument/2006/relationships/image" Target="../media/image1587.png"/><Relationship Id="rId109" Type="http://schemas.openxmlformats.org/officeDocument/2006/relationships/image" Target="../media/image1588.png"/><Relationship Id="rId110" Type="http://schemas.openxmlformats.org/officeDocument/2006/relationships/image" Target="../media/image1589.png"/><Relationship Id="rId111" Type="http://schemas.openxmlformats.org/officeDocument/2006/relationships/image" Target="../media/image1590.png"/><Relationship Id="rId112" Type="http://schemas.openxmlformats.org/officeDocument/2006/relationships/image" Target="../media/image1591.png"/><Relationship Id="rId113" Type="http://schemas.openxmlformats.org/officeDocument/2006/relationships/image" Target="../media/image1592.png"/><Relationship Id="rId114" Type="http://schemas.openxmlformats.org/officeDocument/2006/relationships/image" Target="../media/image1593.png"/><Relationship Id="rId115" Type="http://schemas.openxmlformats.org/officeDocument/2006/relationships/image" Target="../media/image1594.png"/><Relationship Id="rId116" Type="http://schemas.openxmlformats.org/officeDocument/2006/relationships/image" Target="../media/image1595.png"/><Relationship Id="rId117" Type="http://schemas.openxmlformats.org/officeDocument/2006/relationships/image" Target="../media/image1596.png"/><Relationship Id="rId118" Type="http://schemas.openxmlformats.org/officeDocument/2006/relationships/image" Target="../media/image1597.png"/><Relationship Id="rId119" Type="http://schemas.openxmlformats.org/officeDocument/2006/relationships/image" Target="../media/image1598.png"/><Relationship Id="rId120" Type="http://schemas.openxmlformats.org/officeDocument/2006/relationships/image" Target="../media/image1599.png"/><Relationship Id="rId121" Type="http://schemas.openxmlformats.org/officeDocument/2006/relationships/image" Target="../media/image1600.png"/><Relationship Id="rId122" Type="http://schemas.openxmlformats.org/officeDocument/2006/relationships/image" Target="../media/image1601.png"/><Relationship Id="rId123" Type="http://schemas.openxmlformats.org/officeDocument/2006/relationships/image" Target="../media/image1602.png"/><Relationship Id="rId124" Type="http://schemas.openxmlformats.org/officeDocument/2006/relationships/image" Target="../media/image1603.png"/><Relationship Id="rId125" Type="http://schemas.openxmlformats.org/officeDocument/2006/relationships/image" Target="../media/image1604.png"/><Relationship Id="rId126" Type="http://schemas.openxmlformats.org/officeDocument/2006/relationships/image" Target="../media/image1605.png"/><Relationship Id="rId127" Type="http://schemas.openxmlformats.org/officeDocument/2006/relationships/image" Target="../media/image1606.png"/><Relationship Id="rId128" Type="http://schemas.openxmlformats.org/officeDocument/2006/relationships/image" Target="../media/image1607.png"/><Relationship Id="rId129" Type="http://schemas.openxmlformats.org/officeDocument/2006/relationships/image" Target="../media/image1608.png"/><Relationship Id="rId130" Type="http://schemas.openxmlformats.org/officeDocument/2006/relationships/image" Target="../media/image1609.png"/><Relationship Id="rId131" Type="http://schemas.openxmlformats.org/officeDocument/2006/relationships/image" Target="../media/image1610.png"/><Relationship Id="rId132" Type="http://schemas.openxmlformats.org/officeDocument/2006/relationships/image" Target="../media/image1611.png"/><Relationship Id="rId133" Type="http://schemas.openxmlformats.org/officeDocument/2006/relationships/image" Target="../media/image1612.png"/><Relationship Id="rId134" Type="http://schemas.openxmlformats.org/officeDocument/2006/relationships/image" Target="../media/image1613.png"/><Relationship Id="rId135" Type="http://schemas.openxmlformats.org/officeDocument/2006/relationships/image" Target="../media/image1614.png"/><Relationship Id="rId136" Type="http://schemas.openxmlformats.org/officeDocument/2006/relationships/image" Target="../media/image1615.png"/><Relationship Id="rId137" Type="http://schemas.openxmlformats.org/officeDocument/2006/relationships/image" Target="../media/image1616.png"/><Relationship Id="rId138" Type="http://schemas.openxmlformats.org/officeDocument/2006/relationships/image" Target="../media/image1617.png"/><Relationship Id="rId139" Type="http://schemas.openxmlformats.org/officeDocument/2006/relationships/image" Target="../media/image1618.png"/><Relationship Id="rId140" Type="http://schemas.openxmlformats.org/officeDocument/2006/relationships/image" Target="../media/image1619.png"/><Relationship Id="rId141" Type="http://schemas.openxmlformats.org/officeDocument/2006/relationships/image" Target="../media/image1620.png"/><Relationship Id="rId142" Type="http://schemas.openxmlformats.org/officeDocument/2006/relationships/image" Target="../media/image1621.png"/><Relationship Id="rId143" Type="http://schemas.openxmlformats.org/officeDocument/2006/relationships/image" Target="../media/image1622.png"/><Relationship Id="rId144" Type="http://schemas.openxmlformats.org/officeDocument/2006/relationships/image" Target="../media/image1623.png"/><Relationship Id="rId145" Type="http://schemas.openxmlformats.org/officeDocument/2006/relationships/image" Target="../media/image1624.png"/><Relationship Id="rId146" Type="http://schemas.openxmlformats.org/officeDocument/2006/relationships/image" Target="../media/image1625.png"/><Relationship Id="rId147" Type="http://schemas.openxmlformats.org/officeDocument/2006/relationships/image" Target="../media/image1626.png"/><Relationship Id="rId148" Type="http://schemas.openxmlformats.org/officeDocument/2006/relationships/image" Target="../media/image1627.png"/><Relationship Id="rId149" Type="http://schemas.openxmlformats.org/officeDocument/2006/relationships/image" Target="../media/image1628.png"/><Relationship Id="rId150" Type="http://schemas.openxmlformats.org/officeDocument/2006/relationships/image" Target="../media/image1629.png"/><Relationship Id="rId151" Type="http://schemas.openxmlformats.org/officeDocument/2006/relationships/image" Target="../media/image1630.png"/><Relationship Id="rId152" Type="http://schemas.openxmlformats.org/officeDocument/2006/relationships/image" Target="../media/image1631.png"/><Relationship Id="rId153" Type="http://schemas.openxmlformats.org/officeDocument/2006/relationships/image" Target="../media/image1632.png"/><Relationship Id="rId154" Type="http://schemas.openxmlformats.org/officeDocument/2006/relationships/image" Target="../media/image1633.png"/><Relationship Id="rId155" Type="http://schemas.openxmlformats.org/officeDocument/2006/relationships/image" Target="../media/image1634.png"/><Relationship Id="rId156" Type="http://schemas.openxmlformats.org/officeDocument/2006/relationships/image" Target="../media/image1635.png"/><Relationship Id="rId157" Type="http://schemas.openxmlformats.org/officeDocument/2006/relationships/image" Target="../media/image1636.png"/><Relationship Id="rId158" Type="http://schemas.openxmlformats.org/officeDocument/2006/relationships/image" Target="../media/image1637.png"/><Relationship Id="rId159" Type="http://schemas.openxmlformats.org/officeDocument/2006/relationships/image" Target="../media/image1638.png"/><Relationship Id="rId160" Type="http://schemas.openxmlformats.org/officeDocument/2006/relationships/image" Target="../media/image1639.png"/><Relationship Id="rId161" Type="http://schemas.openxmlformats.org/officeDocument/2006/relationships/image" Target="../media/image1640.png"/><Relationship Id="rId162" Type="http://schemas.openxmlformats.org/officeDocument/2006/relationships/image" Target="../media/image1641.png"/><Relationship Id="rId163" Type="http://schemas.openxmlformats.org/officeDocument/2006/relationships/image" Target="../media/image1642.png"/><Relationship Id="rId164" Type="http://schemas.openxmlformats.org/officeDocument/2006/relationships/image" Target="../media/image1643.png"/><Relationship Id="rId165" Type="http://schemas.openxmlformats.org/officeDocument/2006/relationships/image" Target="../media/image1644.png"/><Relationship Id="rId166" Type="http://schemas.openxmlformats.org/officeDocument/2006/relationships/image" Target="../media/image1645.png"/><Relationship Id="rId167" Type="http://schemas.openxmlformats.org/officeDocument/2006/relationships/image" Target="../media/image1646.png"/><Relationship Id="rId168" Type="http://schemas.openxmlformats.org/officeDocument/2006/relationships/image" Target="../media/image1647.png"/><Relationship Id="rId169" Type="http://schemas.openxmlformats.org/officeDocument/2006/relationships/image" Target="../media/image1648.png"/><Relationship Id="rId170" Type="http://schemas.openxmlformats.org/officeDocument/2006/relationships/image" Target="../media/image1649.png"/><Relationship Id="rId171" Type="http://schemas.openxmlformats.org/officeDocument/2006/relationships/image" Target="../media/image1650.png"/><Relationship Id="rId172" Type="http://schemas.openxmlformats.org/officeDocument/2006/relationships/image" Target="../media/image1651.png"/><Relationship Id="rId173" Type="http://schemas.openxmlformats.org/officeDocument/2006/relationships/image" Target="../media/image1652.png"/><Relationship Id="rId174" Type="http://schemas.openxmlformats.org/officeDocument/2006/relationships/image" Target="../media/image1653.png"/><Relationship Id="rId175" Type="http://schemas.openxmlformats.org/officeDocument/2006/relationships/image" Target="../media/image1654.png"/><Relationship Id="rId176" Type="http://schemas.openxmlformats.org/officeDocument/2006/relationships/image" Target="../media/image1655.png"/><Relationship Id="rId177" Type="http://schemas.openxmlformats.org/officeDocument/2006/relationships/image" Target="../media/image1656.png"/><Relationship Id="rId178" Type="http://schemas.openxmlformats.org/officeDocument/2006/relationships/image" Target="../media/image1657.png"/><Relationship Id="rId179" Type="http://schemas.openxmlformats.org/officeDocument/2006/relationships/image" Target="../media/image1658.png"/><Relationship Id="rId180" Type="http://schemas.openxmlformats.org/officeDocument/2006/relationships/image" Target="../media/image1659.png"/><Relationship Id="rId181" Type="http://schemas.openxmlformats.org/officeDocument/2006/relationships/image" Target="../media/image1660.png"/><Relationship Id="rId182" Type="http://schemas.openxmlformats.org/officeDocument/2006/relationships/image" Target="../media/image1661.png"/><Relationship Id="rId183" Type="http://schemas.openxmlformats.org/officeDocument/2006/relationships/image" Target="../media/image1662.png"/><Relationship Id="rId184" Type="http://schemas.openxmlformats.org/officeDocument/2006/relationships/image" Target="../media/image1663.png"/><Relationship Id="rId185" Type="http://schemas.openxmlformats.org/officeDocument/2006/relationships/image" Target="../media/image1664.png"/><Relationship Id="rId186" Type="http://schemas.openxmlformats.org/officeDocument/2006/relationships/image" Target="../media/image1665.png"/><Relationship Id="rId187" Type="http://schemas.openxmlformats.org/officeDocument/2006/relationships/image" Target="../media/image1666.png"/><Relationship Id="rId188" Type="http://schemas.openxmlformats.org/officeDocument/2006/relationships/image" Target="../media/image1667.png"/><Relationship Id="rId189" Type="http://schemas.openxmlformats.org/officeDocument/2006/relationships/image" Target="../media/image1668.png"/><Relationship Id="rId190" Type="http://schemas.openxmlformats.org/officeDocument/2006/relationships/image" Target="../media/image1669.png"/><Relationship Id="rId191" Type="http://schemas.openxmlformats.org/officeDocument/2006/relationships/image" Target="../media/image1670.png"/><Relationship Id="rId192" Type="http://schemas.openxmlformats.org/officeDocument/2006/relationships/image" Target="../media/image1671.png"/><Relationship Id="rId193" Type="http://schemas.openxmlformats.org/officeDocument/2006/relationships/image" Target="../media/image1672.png"/><Relationship Id="rId194" Type="http://schemas.openxmlformats.org/officeDocument/2006/relationships/image" Target="../media/image1673.png"/><Relationship Id="rId195" Type="http://schemas.openxmlformats.org/officeDocument/2006/relationships/image" Target="../media/image1674.png"/><Relationship Id="rId196" Type="http://schemas.openxmlformats.org/officeDocument/2006/relationships/image" Target="../media/image1675.png"/><Relationship Id="rId197" Type="http://schemas.openxmlformats.org/officeDocument/2006/relationships/image" Target="../media/image1676.png"/><Relationship Id="rId198" Type="http://schemas.openxmlformats.org/officeDocument/2006/relationships/image" Target="../media/image1677.png"/><Relationship Id="rId199" Type="http://schemas.openxmlformats.org/officeDocument/2006/relationships/image" Target="../media/image1678.png"/><Relationship Id="rId200" Type="http://schemas.openxmlformats.org/officeDocument/2006/relationships/image" Target="../media/image1679.png"/><Relationship Id="rId201" Type="http://schemas.openxmlformats.org/officeDocument/2006/relationships/image" Target="../media/image1680.png"/><Relationship Id="rId202" Type="http://schemas.openxmlformats.org/officeDocument/2006/relationships/image" Target="../media/image1681.png"/><Relationship Id="rId203" Type="http://schemas.openxmlformats.org/officeDocument/2006/relationships/image" Target="../media/image1682.png"/><Relationship Id="rId204" Type="http://schemas.openxmlformats.org/officeDocument/2006/relationships/image" Target="../media/image1683.png"/><Relationship Id="rId205" Type="http://schemas.openxmlformats.org/officeDocument/2006/relationships/image" Target="../media/image1684.png"/><Relationship Id="rId206" Type="http://schemas.openxmlformats.org/officeDocument/2006/relationships/image" Target="../media/image1685.png"/><Relationship Id="rId207" Type="http://schemas.openxmlformats.org/officeDocument/2006/relationships/image" Target="../media/image1686.png"/><Relationship Id="rId208" Type="http://schemas.openxmlformats.org/officeDocument/2006/relationships/image" Target="../media/image1687.png"/><Relationship Id="rId209" Type="http://schemas.openxmlformats.org/officeDocument/2006/relationships/image" Target="../media/image1688.png"/><Relationship Id="rId210" Type="http://schemas.openxmlformats.org/officeDocument/2006/relationships/image" Target="../media/image1689.png"/><Relationship Id="rId211" Type="http://schemas.openxmlformats.org/officeDocument/2006/relationships/image" Target="../media/image1690.png"/><Relationship Id="rId212" Type="http://schemas.openxmlformats.org/officeDocument/2006/relationships/image" Target="../media/image1691.png"/><Relationship Id="rId213" Type="http://schemas.openxmlformats.org/officeDocument/2006/relationships/image" Target="../media/image1692.png"/><Relationship Id="rId214" Type="http://schemas.openxmlformats.org/officeDocument/2006/relationships/image" Target="../media/image1693.png"/><Relationship Id="rId215" Type="http://schemas.openxmlformats.org/officeDocument/2006/relationships/image" Target="../media/image1694.png"/><Relationship Id="rId216" Type="http://schemas.openxmlformats.org/officeDocument/2006/relationships/image" Target="../media/image1695.png"/><Relationship Id="rId217" Type="http://schemas.openxmlformats.org/officeDocument/2006/relationships/image" Target="../media/image1696.png"/><Relationship Id="rId218" Type="http://schemas.openxmlformats.org/officeDocument/2006/relationships/image" Target="../media/image1697.png"/><Relationship Id="rId219" Type="http://schemas.openxmlformats.org/officeDocument/2006/relationships/image" Target="../media/image1698.png"/><Relationship Id="rId220" Type="http://schemas.openxmlformats.org/officeDocument/2006/relationships/image" Target="../media/image1699.png"/><Relationship Id="rId221" Type="http://schemas.openxmlformats.org/officeDocument/2006/relationships/image" Target="../media/image1700.png"/><Relationship Id="rId222" Type="http://schemas.openxmlformats.org/officeDocument/2006/relationships/image" Target="../media/image1701.png"/><Relationship Id="rId223" Type="http://schemas.openxmlformats.org/officeDocument/2006/relationships/image" Target="../media/image1702.png"/><Relationship Id="rId224" Type="http://schemas.openxmlformats.org/officeDocument/2006/relationships/image" Target="../media/image1703.png"/><Relationship Id="rId225" Type="http://schemas.openxmlformats.org/officeDocument/2006/relationships/image" Target="../media/image1704.png"/><Relationship Id="rId226" Type="http://schemas.openxmlformats.org/officeDocument/2006/relationships/image" Target="../media/image1705.png"/><Relationship Id="rId227" Type="http://schemas.openxmlformats.org/officeDocument/2006/relationships/image" Target="../media/image1706.png"/><Relationship Id="rId228" Type="http://schemas.openxmlformats.org/officeDocument/2006/relationships/image" Target="../media/image1707.png"/><Relationship Id="rId229" Type="http://schemas.openxmlformats.org/officeDocument/2006/relationships/image" Target="../media/image1708.png"/><Relationship Id="rId230" Type="http://schemas.openxmlformats.org/officeDocument/2006/relationships/image" Target="../media/image1709.png"/><Relationship Id="rId231" Type="http://schemas.openxmlformats.org/officeDocument/2006/relationships/image" Target="../media/image1710.png"/><Relationship Id="rId232" Type="http://schemas.openxmlformats.org/officeDocument/2006/relationships/image" Target="../media/image1711.png"/><Relationship Id="rId233" Type="http://schemas.openxmlformats.org/officeDocument/2006/relationships/image" Target="../media/image1712.png"/><Relationship Id="rId234" Type="http://schemas.openxmlformats.org/officeDocument/2006/relationships/image" Target="../media/image1713.png"/><Relationship Id="rId235" Type="http://schemas.openxmlformats.org/officeDocument/2006/relationships/image" Target="../media/image1714.png"/><Relationship Id="rId236" Type="http://schemas.openxmlformats.org/officeDocument/2006/relationships/image" Target="../media/image1715.png"/><Relationship Id="rId237" Type="http://schemas.openxmlformats.org/officeDocument/2006/relationships/image" Target="../media/image1716.png"/><Relationship Id="rId238" Type="http://schemas.openxmlformats.org/officeDocument/2006/relationships/image" Target="../media/image1717.png"/><Relationship Id="rId239" Type="http://schemas.openxmlformats.org/officeDocument/2006/relationships/image" Target="../media/image1718.png"/><Relationship Id="rId240" Type="http://schemas.openxmlformats.org/officeDocument/2006/relationships/image" Target="../media/image1719.png"/><Relationship Id="rId241" Type="http://schemas.openxmlformats.org/officeDocument/2006/relationships/image" Target="../media/image1720.png"/><Relationship Id="rId242" Type="http://schemas.openxmlformats.org/officeDocument/2006/relationships/image" Target="../media/image1721.png"/><Relationship Id="rId243" Type="http://schemas.openxmlformats.org/officeDocument/2006/relationships/image" Target="../media/image1722.png"/><Relationship Id="rId244" Type="http://schemas.openxmlformats.org/officeDocument/2006/relationships/image" Target="../media/image1723.png"/><Relationship Id="rId245" Type="http://schemas.openxmlformats.org/officeDocument/2006/relationships/image" Target="../media/image1724.png"/><Relationship Id="rId246" Type="http://schemas.openxmlformats.org/officeDocument/2006/relationships/image" Target="../media/image1725.png"/><Relationship Id="rId247" Type="http://schemas.openxmlformats.org/officeDocument/2006/relationships/image" Target="../media/image1726.png"/><Relationship Id="rId248" Type="http://schemas.openxmlformats.org/officeDocument/2006/relationships/image" Target="../media/image1727.png"/><Relationship Id="rId249" Type="http://schemas.openxmlformats.org/officeDocument/2006/relationships/image" Target="../media/image1728.png"/><Relationship Id="rId250" Type="http://schemas.openxmlformats.org/officeDocument/2006/relationships/image" Target="../media/image1729.png"/><Relationship Id="rId251" Type="http://schemas.openxmlformats.org/officeDocument/2006/relationships/image" Target="../media/image1730.png"/><Relationship Id="rId252" Type="http://schemas.openxmlformats.org/officeDocument/2006/relationships/image" Target="../media/image1731.png"/><Relationship Id="rId253" Type="http://schemas.openxmlformats.org/officeDocument/2006/relationships/image" Target="../media/image1732.png"/><Relationship Id="rId254" Type="http://schemas.openxmlformats.org/officeDocument/2006/relationships/image" Target="../media/image1733.png"/><Relationship Id="rId255" Type="http://schemas.openxmlformats.org/officeDocument/2006/relationships/image" Target="../media/image1734.png"/><Relationship Id="rId256" Type="http://schemas.openxmlformats.org/officeDocument/2006/relationships/image" Target="../media/image1735.png"/><Relationship Id="rId257" Type="http://schemas.openxmlformats.org/officeDocument/2006/relationships/image" Target="../media/image1736.png"/><Relationship Id="rId258" Type="http://schemas.openxmlformats.org/officeDocument/2006/relationships/image" Target="../media/image1737.png"/><Relationship Id="rId259" Type="http://schemas.openxmlformats.org/officeDocument/2006/relationships/image" Target="../media/image4.png"/><Relationship Id="rId260" Type="http://schemas.openxmlformats.org/officeDocument/2006/relationships/image" Target="../media/image5.png"/><Relationship Id="rId261" Type="http://schemas.openxmlformats.org/officeDocument/2006/relationships/image" Target="../media/image6.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ver">
    <p:spTree>
      <p:nvGrpSpPr>
        <p:cNvPr id="1" name=""/>
        <p:cNvGrpSpPr/>
        <p:nvPr/>
      </p:nvGrpSpPr>
      <p:grpSpPr>
        <a:xfrm>
          <a:off x="0" y="0"/>
          <a:ext cx="0" cy="0"/>
          <a:chOff x="0" y="0"/>
          <a:chExt cx="0" cy="0"/>
        </a:xfrm>
      </p:grpSpPr>
      <p:sp>
        <p:nvSpPr>
          <p:cNvPr id="15" name="Image"/>
          <p:cNvSpPr/>
          <p:nvPr>
            <p:ph type="pic" idx="21"/>
          </p:nvPr>
        </p:nvSpPr>
        <p:spPr>
          <a:xfrm>
            <a:off x="12573000" y="-1"/>
            <a:ext cx="10913734" cy="12702062"/>
          </a:xfrm>
          <a:prstGeom prst="rect">
            <a:avLst/>
          </a:prstGeom>
        </p:spPr>
        <p:txBody>
          <a:bodyPr lIns="91439" tIns="45719" rIns="91439" bIns="45719"/>
          <a:lstStyle/>
          <a:p>
            <a:pPr/>
          </a:p>
        </p:txBody>
      </p:sp>
      <p:sp>
        <p:nvSpPr>
          <p:cNvPr id="16" name="Title of your talk goes here"/>
          <p:cNvSpPr txBox="1"/>
          <p:nvPr>
            <p:ph type="body" sz="quarter" idx="22"/>
          </p:nvPr>
        </p:nvSpPr>
        <p:spPr>
          <a:xfrm rot="21599399">
            <a:off x="1016575" y="3200244"/>
            <a:ext cx="10694021" cy="3765806"/>
          </a:xfrm>
          <a:prstGeom prst="rect">
            <a:avLst/>
          </a:prstGeom>
        </p:spPr>
        <p:txBody>
          <a:bodyPr lIns="0" tIns="0" rIns="0" bIns="0" anchor="ctr">
            <a:spAutoFit/>
          </a:bodyPr>
          <a:lstStyle>
            <a:lvl1pPr marL="0" indent="0">
              <a:lnSpc>
                <a:spcPts val="14400"/>
              </a:lnSpc>
              <a:spcBef>
                <a:spcPts val="0"/>
              </a:spcBef>
              <a:buSzTx/>
              <a:buFontTx/>
              <a:buNone/>
              <a:defRPr sz="12000">
                <a:solidFill>
                  <a:srgbClr val="FFFFFF"/>
                </a:solidFill>
                <a:latin typeface="Suisse Works Book"/>
                <a:ea typeface="Suisse Works Book"/>
                <a:cs typeface="Suisse Works Book"/>
                <a:sym typeface="Suisse Works Book"/>
              </a:defRPr>
            </a:lvl1pPr>
          </a:lstStyle>
          <a:p>
            <a:pPr/>
            <a:r>
              <a:t>Title of your talk goes here</a:t>
            </a:r>
          </a:p>
        </p:txBody>
      </p:sp>
      <p:sp>
        <p:nvSpPr>
          <p:cNvPr id="17" name="Name Surname Position"/>
          <p:cNvSpPr txBox="1"/>
          <p:nvPr>
            <p:ph type="body" sz="quarter" idx="23"/>
          </p:nvPr>
        </p:nvSpPr>
        <p:spPr>
          <a:xfrm rot="21599399">
            <a:off x="1017329" y="7622838"/>
            <a:ext cx="10693508" cy="610216"/>
          </a:xfrm>
          <a:prstGeom prst="rect">
            <a:avLst/>
          </a:prstGeom>
        </p:spPr>
        <p:txBody>
          <a:bodyPr lIns="0" tIns="0" rIns="0" bIns="0" anchor="ctr">
            <a:spAutoFit/>
          </a:bodyPr>
          <a:lstStyle>
            <a:lvl1pPr marL="0" indent="0">
              <a:lnSpc>
                <a:spcPts val="4800"/>
              </a:lnSpc>
              <a:spcBef>
                <a:spcPts val="0"/>
              </a:spcBef>
              <a:buSzTx/>
              <a:buFontTx/>
              <a:buNone/>
              <a:defRPr spc="200" sz="4000">
                <a:solidFill>
                  <a:srgbClr val="D1D1D6"/>
                </a:solidFill>
                <a:latin typeface="Inter 28pt Regular"/>
                <a:ea typeface="Inter 28pt Regular"/>
                <a:cs typeface="Inter 28pt Regular"/>
                <a:sym typeface="Inter 28pt Regular"/>
              </a:defRPr>
            </a:lvl1pPr>
          </a:lstStyle>
          <a:p>
            <a:pPr/>
            <a:r>
              <a:t>Name Surname, Position</a:t>
            </a:r>
          </a:p>
        </p:txBody>
      </p:sp>
      <p:sp>
        <p:nvSpPr>
          <p:cNvPr id="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p:bg>
      <p:bgPr>
        <a:solidFill>
          <a:srgbClr val="FFFFFF"/>
        </a:solidFill>
      </p:bgPr>
    </p:bg>
    <p:spTree>
      <p:nvGrpSpPr>
        <p:cNvPr id="1" name=""/>
        <p:cNvGrpSpPr/>
        <p:nvPr/>
      </p:nvGrpSpPr>
      <p:grpSpPr>
        <a:xfrm>
          <a:off x="0" y="0"/>
          <a:ext cx="0" cy="0"/>
          <a:chOff x="0" y="0"/>
          <a:chExt cx="0" cy="0"/>
        </a:xfrm>
      </p:grpSpPr>
      <p:sp>
        <p:nvSpPr>
          <p:cNvPr id="162" name="Rectangle 4239"/>
          <p:cNvSpPr/>
          <p:nvPr>
            <p:ph type="pic" sz="half" idx="21"/>
          </p:nvPr>
        </p:nvSpPr>
        <p:spPr>
          <a:xfrm>
            <a:off x="1016131" y="762273"/>
            <a:ext cx="10925903" cy="11179821"/>
          </a:xfrm>
          <a:prstGeom prst="rect">
            <a:avLst/>
          </a:prstGeom>
        </p:spPr>
        <p:txBody>
          <a:bodyPr lIns="91439" tIns="45719" rIns="91439" bIns="45719"/>
          <a:lstStyle/>
          <a:p>
            <a:pPr/>
          </a:p>
        </p:txBody>
      </p:sp>
      <p:sp>
        <p:nvSpPr>
          <p:cNvPr id="163" name="Rectangle 4240"/>
          <p:cNvSpPr/>
          <p:nvPr>
            <p:ph type="pic" sz="half" idx="22"/>
          </p:nvPr>
        </p:nvSpPr>
        <p:spPr>
          <a:xfrm>
            <a:off x="12446132" y="760263"/>
            <a:ext cx="10925903" cy="11179821"/>
          </a:xfrm>
          <a:prstGeom prst="rect">
            <a:avLst/>
          </a:prstGeom>
        </p:spPr>
        <p:txBody>
          <a:bodyPr lIns="91439" tIns="45719" rIns="91439" bIns="45719"/>
          <a:lstStyle/>
          <a:p>
            <a:pPr/>
          </a:p>
        </p:txBody>
      </p:sp>
      <p:pic>
        <p:nvPicPr>
          <p:cNvPr id="16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6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6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6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p:bg>
      <p:bgPr>
        <a:solidFill>
          <a:srgbClr val="FFFFFF"/>
        </a:solidFill>
      </p:bgPr>
    </p:bg>
    <p:spTree>
      <p:nvGrpSpPr>
        <p:cNvPr id="1" name=""/>
        <p:cNvGrpSpPr/>
        <p:nvPr/>
      </p:nvGrpSpPr>
      <p:grpSpPr>
        <a:xfrm>
          <a:off x="0" y="0"/>
          <a:ext cx="0" cy="0"/>
          <a:chOff x="0" y="0"/>
          <a:chExt cx="0" cy="0"/>
        </a:xfrm>
      </p:grpSpPr>
      <p:sp>
        <p:nvSpPr>
          <p:cNvPr id="175" name="Rectangle 4239"/>
          <p:cNvSpPr/>
          <p:nvPr>
            <p:ph type="pic" sz="half" idx="21"/>
          </p:nvPr>
        </p:nvSpPr>
        <p:spPr>
          <a:xfrm>
            <a:off x="1016133" y="763610"/>
            <a:ext cx="7115903" cy="11178484"/>
          </a:xfrm>
          <a:prstGeom prst="rect">
            <a:avLst/>
          </a:prstGeom>
        </p:spPr>
        <p:txBody>
          <a:bodyPr lIns="91439" tIns="45719" rIns="91439" bIns="45719"/>
          <a:lstStyle/>
          <a:p>
            <a:pPr/>
          </a:p>
        </p:txBody>
      </p:sp>
      <p:sp>
        <p:nvSpPr>
          <p:cNvPr id="176" name="Rectangle 4240"/>
          <p:cNvSpPr/>
          <p:nvPr>
            <p:ph type="pic" sz="half" idx="22"/>
          </p:nvPr>
        </p:nvSpPr>
        <p:spPr>
          <a:xfrm>
            <a:off x="8636131" y="762271"/>
            <a:ext cx="7115903" cy="11178484"/>
          </a:xfrm>
          <a:prstGeom prst="rect">
            <a:avLst/>
          </a:prstGeom>
        </p:spPr>
        <p:txBody>
          <a:bodyPr lIns="91439" tIns="45719" rIns="91439" bIns="45719"/>
          <a:lstStyle/>
          <a:p>
            <a:pPr/>
          </a:p>
        </p:txBody>
      </p:sp>
      <p:sp>
        <p:nvSpPr>
          <p:cNvPr id="177" name="Rectangle 4241"/>
          <p:cNvSpPr/>
          <p:nvPr>
            <p:ph type="pic" sz="half" idx="23"/>
          </p:nvPr>
        </p:nvSpPr>
        <p:spPr>
          <a:xfrm>
            <a:off x="16256133" y="760957"/>
            <a:ext cx="7115903" cy="11178483"/>
          </a:xfrm>
          <a:prstGeom prst="rect">
            <a:avLst/>
          </a:prstGeom>
        </p:spPr>
        <p:txBody>
          <a:bodyPr lIns="91439" tIns="45719" rIns="91439" bIns="45719"/>
          <a:lstStyle/>
          <a:p>
            <a:pPr/>
          </a:p>
        </p:txBody>
      </p:sp>
      <p:pic>
        <p:nvPicPr>
          <p:cNvPr id="178"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79"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80"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8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p:bg>
      <p:bgPr>
        <a:solidFill>
          <a:srgbClr val="FFFFFF"/>
        </a:solidFill>
      </p:bgPr>
    </p:bg>
    <p:spTree>
      <p:nvGrpSpPr>
        <p:cNvPr id="1" name=""/>
        <p:cNvGrpSpPr/>
        <p:nvPr/>
      </p:nvGrpSpPr>
      <p:grpSpPr>
        <a:xfrm>
          <a:off x="0" y="0"/>
          <a:ext cx="0" cy="0"/>
          <a:chOff x="0" y="0"/>
          <a:chExt cx="0" cy="0"/>
        </a:xfrm>
      </p:grpSpPr>
      <p:sp>
        <p:nvSpPr>
          <p:cNvPr id="189" name="Rectangle 4239"/>
          <p:cNvSpPr/>
          <p:nvPr>
            <p:ph type="pic" sz="quarter" idx="21"/>
          </p:nvPr>
        </p:nvSpPr>
        <p:spPr>
          <a:xfrm>
            <a:off x="1016133" y="764282"/>
            <a:ext cx="5210902" cy="11177827"/>
          </a:xfrm>
          <a:prstGeom prst="rect">
            <a:avLst/>
          </a:prstGeom>
        </p:spPr>
        <p:txBody>
          <a:bodyPr lIns="91439" tIns="45719" rIns="91439" bIns="45719"/>
          <a:lstStyle/>
          <a:p>
            <a:pPr/>
          </a:p>
        </p:txBody>
      </p:sp>
      <p:sp>
        <p:nvSpPr>
          <p:cNvPr id="190" name="Rectangle 4240"/>
          <p:cNvSpPr/>
          <p:nvPr>
            <p:ph type="pic" sz="quarter" idx="22"/>
          </p:nvPr>
        </p:nvSpPr>
        <p:spPr>
          <a:xfrm>
            <a:off x="6731131" y="763289"/>
            <a:ext cx="5210903" cy="11177827"/>
          </a:xfrm>
          <a:prstGeom prst="rect">
            <a:avLst/>
          </a:prstGeom>
        </p:spPr>
        <p:txBody>
          <a:bodyPr lIns="91439" tIns="45719" rIns="91439" bIns="45719"/>
          <a:lstStyle/>
          <a:p>
            <a:pPr/>
          </a:p>
        </p:txBody>
      </p:sp>
      <p:sp>
        <p:nvSpPr>
          <p:cNvPr id="191" name="Rectangle 4241"/>
          <p:cNvSpPr/>
          <p:nvPr>
            <p:ph type="pic" sz="quarter" idx="23"/>
          </p:nvPr>
        </p:nvSpPr>
        <p:spPr>
          <a:xfrm>
            <a:off x="12446132" y="762273"/>
            <a:ext cx="5210903" cy="11177827"/>
          </a:xfrm>
          <a:prstGeom prst="rect">
            <a:avLst/>
          </a:prstGeom>
        </p:spPr>
        <p:txBody>
          <a:bodyPr lIns="91439" tIns="45719" rIns="91439" bIns="45719"/>
          <a:lstStyle/>
          <a:p>
            <a:pPr/>
          </a:p>
        </p:txBody>
      </p:sp>
      <p:sp>
        <p:nvSpPr>
          <p:cNvPr id="192" name="Rectangle 4242"/>
          <p:cNvSpPr/>
          <p:nvPr>
            <p:ph type="pic" sz="quarter" idx="24"/>
          </p:nvPr>
        </p:nvSpPr>
        <p:spPr>
          <a:xfrm>
            <a:off x="18161134" y="761279"/>
            <a:ext cx="5210903" cy="11177828"/>
          </a:xfrm>
          <a:prstGeom prst="rect">
            <a:avLst/>
          </a:prstGeom>
        </p:spPr>
        <p:txBody>
          <a:bodyPr lIns="91439" tIns="45719" rIns="91439" bIns="45719"/>
          <a:lstStyle/>
          <a:p>
            <a:pPr/>
          </a:p>
        </p:txBody>
      </p:sp>
      <p:pic>
        <p:nvPicPr>
          <p:cNvPr id="193"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94"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95"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96"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grid">
    <p:bg>
      <p:bgPr>
        <a:solidFill>
          <a:srgbClr val="FFFFFF"/>
        </a:solidFill>
      </p:bgPr>
    </p:bg>
    <p:spTree>
      <p:nvGrpSpPr>
        <p:cNvPr id="1" name=""/>
        <p:cNvGrpSpPr/>
        <p:nvPr/>
      </p:nvGrpSpPr>
      <p:grpSpPr>
        <a:xfrm>
          <a:off x="0" y="0"/>
          <a:ext cx="0" cy="0"/>
          <a:chOff x="0" y="0"/>
          <a:chExt cx="0" cy="0"/>
        </a:xfrm>
      </p:grpSpPr>
      <p:sp>
        <p:nvSpPr>
          <p:cNvPr id="204" name="Rectangle 4239"/>
          <p:cNvSpPr/>
          <p:nvPr>
            <p:ph type="pic" sz="quarter" idx="21"/>
          </p:nvPr>
        </p:nvSpPr>
        <p:spPr>
          <a:xfrm>
            <a:off x="1016131" y="762273"/>
            <a:ext cx="10923864" cy="5337821"/>
          </a:xfrm>
          <a:prstGeom prst="rect">
            <a:avLst/>
          </a:prstGeom>
        </p:spPr>
        <p:txBody>
          <a:bodyPr lIns="91439" tIns="45719" rIns="91439" bIns="45719"/>
          <a:lstStyle/>
          <a:p>
            <a:pPr/>
          </a:p>
        </p:txBody>
      </p:sp>
      <p:sp>
        <p:nvSpPr>
          <p:cNvPr id="205" name="Rectangle 4241"/>
          <p:cNvSpPr/>
          <p:nvPr>
            <p:ph type="pic" sz="quarter" idx="22"/>
          </p:nvPr>
        </p:nvSpPr>
        <p:spPr>
          <a:xfrm>
            <a:off x="12446132" y="760263"/>
            <a:ext cx="10923864" cy="5337821"/>
          </a:xfrm>
          <a:prstGeom prst="rect">
            <a:avLst/>
          </a:prstGeom>
        </p:spPr>
        <p:txBody>
          <a:bodyPr lIns="91439" tIns="45719" rIns="91439" bIns="45719"/>
          <a:lstStyle/>
          <a:p>
            <a:pPr/>
          </a:p>
        </p:txBody>
      </p:sp>
      <p:sp>
        <p:nvSpPr>
          <p:cNvPr id="206" name="Rectangle 4240"/>
          <p:cNvSpPr/>
          <p:nvPr>
            <p:ph type="pic" sz="quarter" idx="23"/>
          </p:nvPr>
        </p:nvSpPr>
        <p:spPr>
          <a:xfrm>
            <a:off x="1017151" y="6604273"/>
            <a:ext cx="10923864" cy="5337821"/>
          </a:xfrm>
          <a:prstGeom prst="rect">
            <a:avLst/>
          </a:prstGeom>
        </p:spPr>
        <p:txBody>
          <a:bodyPr lIns="91439" tIns="45719" rIns="91439" bIns="45719"/>
          <a:lstStyle/>
          <a:p>
            <a:pPr/>
          </a:p>
        </p:txBody>
      </p:sp>
      <p:sp>
        <p:nvSpPr>
          <p:cNvPr id="207" name="Rectangle 4242"/>
          <p:cNvSpPr/>
          <p:nvPr>
            <p:ph type="pic" sz="quarter" idx="24"/>
          </p:nvPr>
        </p:nvSpPr>
        <p:spPr>
          <a:xfrm>
            <a:off x="12446132" y="6604273"/>
            <a:ext cx="10923864" cy="5337821"/>
          </a:xfrm>
          <a:prstGeom prst="rect">
            <a:avLst/>
          </a:prstGeom>
        </p:spPr>
        <p:txBody>
          <a:bodyPr lIns="91439" tIns="45719" rIns="91439" bIns="45719"/>
          <a:lstStyle/>
          <a:p>
            <a:pPr/>
          </a:p>
        </p:txBody>
      </p:sp>
      <p:pic>
        <p:nvPicPr>
          <p:cNvPr id="208"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09"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10"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1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6">
    <p:bg>
      <p:bgPr>
        <a:solidFill>
          <a:srgbClr val="FFFFFF"/>
        </a:solidFill>
      </p:bgPr>
    </p:bg>
    <p:spTree>
      <p:nvGrpSpPr>
        <p:cNvPr id="1" name=""/>
        <p:cNvGrpSpPr/>
        <p:nvPr/>
      </p:nvGrpSpPr>
      <p:grpSpPr>
        <a:xfrm>
          <a:off x="0" y="0"/>
          <a:ext cx="0" cy="0"/>
          <a:chOff x="0" y="0"/>
          <a:chExt cx="0" cy="0"/>
        </a:xfrm>
      </p:grpSpPr>
      <p:sp>
        <p:nvSpPr>
          <p:cNvPr id="219" name="Rectangle 4239"/>
          <p:cNvSpPr/>
          <p:nvPr>
            <p:ph type="pic" sz="quarter" idx="21"/>
          </p:nvPr>
        </p:nvSpPr>
        <p:spPr>
          <a:xfrm>
            <a:off x="1016133" y="763610"/>
            <a:ext cx="7113863" cy="5336484"/>
          </a:xfrm>
          <a:prstGeom prst="rect">
            <a:avLst/>
          </a:prstGeom>
        </p:spPr>
        <p:txBody>
          <a:bodyPr lIns="91439" tIns="45719" rIns="91439" bIns="45719"/>
          <a:lstStyle/>
          <a:p>
            <a:pPr/>
          </a:p>
        </p:txBody>
      </p:sp>
      <p:sp>
        <p:nvSpPr>
          <p:cNvPr id="220" name="Rectangle 4242"/>
          <p:cNvSpPr/>
          <p:nvPr>
            <p:ph type="pic" sz="quarter" idx="22"/>
          </p:nvPr>
        </p:nvSpPr>
        <p:spPr>
          <a:xfrm>
            <a:off x="8636131" y="762271"/>
            <a:ext cx="7113864" cy="5336484"/>
          </a:xfrm>
          <a:prstGeom prst="rect">
            <a:avLst/>
          </a:prstGeom>
        </p:spPr>
        <p:txBody>
          <a:bodyPr lIns="91439" tIns="45719" rIns="91439" bIns="45719"/>
          <a:lstStyle/>
          <a:p>
            <a:pPr/>
          </a:p>
        </p:txBody>
      </p:sp>
      <p:sp>
        <p:nvSpPr>
          <p:cNvPr id="221" name="Rectangle 4241"/>
          <p:cNvSpPr/>
          <p:nvPr>
            <p:ph type="pic" sz="quarter" idx="23"/>
          </p:nvPr>
        </p:nvSpPr>
        <p:spPr>
          <a:xfrm>
            <a:off x="16256133" y="760957"/>
            <a:ext cx="7113864" cy="5336483"/>
          </a:xfrm>
          <a:prstGeom prst="rect">
            <a:avLst/>
          </a:prstGeom>
        </p:spPr>
        <p:txBody>
          <a:bodyPr lIns="91439" tIns="45719" rIns="91439" bIns="45719"/>
          <a:lstStyle/>
          <a:p>
            <a:pPr/>
          </a:p>
        </p:txBody>
      </p:sp>
      <p:sp>
        <p:nvSpPr>
          <p:cNvPr id="222" name="Rectangle 4240"/>
          <p:cNvSpPr/>
          <p:nvPr>
            <p:ph type="pic" sz="quarter" idx="24"/>
          </p:nvPr>
        </p:nvSpPr>
        <p:spPr>
          <a:xfrm>
            <a:off x="1017151" y="6605610"/>
            <a:ext cx="7113864" cy="5336484"/>
          </a:xfrm>
          <a:prstGeom prst="rect">
            <a:avLst/>
          </a:prstGeom>
        </p:spPr>
        <p:txBody>
          <a:bodyPr lIns="91439" tIns="45719" rIns="91439" bIns="45719"/>
          <a:lstStyle/>
          <a:p>
            <a:pPr/>
          </a:p>
        </p:txBody>
      </p:sp>
      <p:sp>
        <p:nvSpPr>
          <p:cNvPr id="223" name="Rectangle 4243"/>
          <p:cNvSpPr/>
          <p:nvPr>
            <p:ph type="pic" sz="quarter" idx="25"/>
          </p:nvPr>
        </p:nvSpPr>
        <p:spPr>
          <a:xfrm>
            <a:off x="8637151" y="6604272"/>
            <a:ext cx="7113864" cy="5336483"/>
          </a:xfrm>
          <a:prstGeom prst="rect">
            <a:avLst/>
          </a:prstGeom>
        </p:spPr>
        <p:txBody>
          <a:bodyPr lIns="91439" tIns="45719" rIns="91439" bIns="45719"/>
          <a:lstStyle/>
          <a:p>
            <a:pPr/>
          </a:p>
        </p:txBody>
      </p:sp>
      <p:sp>
        <p:nvSpPr>
          <p:cNvPr id="224" name="Rectangle 4242"/>
          <p:cNvSpPr/>
          <p:nvPr>
            <p:ph type="pic" sz="quarter" idx="26"/>
          </p:nvPr>
        </p:nvSpPr>
        <p:spPr>
          <a:xfrm>
            <a:off x="16257151" y="6602957"/>
            <a:ext cx="7113866" cy="5336484"/>
          </a:xfrm>
          <a:prstGeom prst="rect">
            <a:avLst/>
          </a:prstGeom>
        </p:spPr>
        <p:txBody>
          <a:bodyPr lIns="91439" tIns="45719" rIns="91439" bIns="45719"/>
          <a:lstStyle/>
          <a:p>
            <a:pPr/>
          </a:p>
        </p:txBody>
      </p:sp>
      <p:pic>
        <p:nvPicPr>
          <p:cNvPr id="225"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26"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27"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2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2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 8">
    <p:bg>
      <p:bgPr>
        <a:solidFill>
          <a:srgbClr val="FFFFFF"/>
        </a:solidFill>
      </p:bgPr>
    </p:bg>
    <p:spTree>
      <p:nvGrpSpPr>
        <p:cNvPr id="1" name=""/>
        <p:cNvGrpSpPr/>
        <p:nvPr/>
      </p:nvGrpSpPr>
      <p:grpSpPr>
        <a:xfrm>
          <a:off x="0" y="0"/>
          <a:ext cx="0" cy="0"/>
          <a:chOff x="0" y="0"/>
          <a:chExt cx="0" cy="0"/>
        </a:xfrm>
      </p:grpSpPr>
      <p:sp>
        <p:nvSpPr>
          <p:cNvPr id="236" name="Rectangle 4239"/>
          <p:cNvSpPr/>
          <p:nvPr>
            <p:ph type="pic" sz="quarter" idx="21"/>
          </p:nvPr>
        </p:nvSpPr>
        <p:spPr>
          <a:xfrm>
            <a:off x="1016133" y="764282"/>
            <a:ext cx="5208863" cy="5335828"/>
          </a:xfrm>
          <a:prstGeom prst="rect">
            <a:avLst/>
          </a:prstGeom>
        </p:spPr>
        <p:txBody>
          <a:bodyPr lIns="91439" tIns="45719" rIns="91439" bIns="45719"/>
          <a:lstStyle/>
          <a:p>
            <a:pPr/>
          </a:p>
        </p:txBody>
      </p:sp>
      <p:sp>
        <p:nvSpPr>
          <p:cNvPr id="237" name="Rectangle 4242"/>
          <p:cNvSpPr/>
          <p:nvPr>
            <p:ph type="pic" sz="quarter" idx="22"/>
          </p:nvPr>
        </p:nvSpPr>
        <p:spPr>
          <a:xfrm>
            <a:off x="6731131" y="763289"/>
            <a:ext cx="5208864" cy="5335828"/>
          </a:xfrm>
          <a:prstGeom prst="rect">
            <a:avLst/>
          </a:prstGeom>
        </p:spPr>
        <p:txBody>
          <a:bodyPr lIns="91439" tIns="45719" rIns="91439" bIns="45719"/>
          <a:lstStyle/>
          <a:p>
            <a:pPr/>
          </a:p>
        </p:txBody>
      </p:sp>
      <p:sp>
        <p:nvSpPr>
          <p:cNvPr id="238" name="Rectangle 4241"/>
          <p:cNvSpPr/>
          <p:nvPr>
            <p:ph type="pic" sz="quarter" idx="23"/>
          </p:nvPr>
        </p:nvSpPr>
        <p:spPr>
          <a:xfrm>
            <a:off x="12446132" y="762273"/>
            <a:ext cx="5208864" cy="5335828"/>
          </a:xfrm>
          <a:prstGeom prst="rect">
            <a:avLst/>
          </a:prstGeom>
        </p:spPr>
        <p:txBody>
          <a:bodyPr lIns="91439" tIns="45719" rIns="91439" bIns="45719"/>
          <a:lstStyle/>
          <a:p>
            <a:pPr/>
          </a:p>
        </p:txBody>
      </p:sp>
      <p:sp>
        <p:nvSpPr>
          <p:cNvPr id="239" name="Rectangle 4243"/>
          <p:cNvSpPr/>
          <p:nvPr>
            <p:ph type="pic" sz="quarter" idx="24"/>
          </p:nvPr>
        </p:nvSpPr>
        <p:spPr>
          <a:xfrm>
            <a:off x="18161134" y="761279"/>
            <a:ext cx="5208864" cy="5335828"/>
          </a:xfrm>
          <a:prstGeom prst="rect">
            <a:avLst/>
          </a:prstGeom>
        </p:spPr>
        <p:txBody>
          <a:bodyPr lIns="91439" tIns="45719" rIns="91439" bIns="45719"/>
          <a:lstStyle/>
          <a:p>
            <a:pPr/>
          </a:p>
        </p:txBody>
      </p:sp>
      <p:sp>
        <p:nvSpPr>
          <p:cNvPr id="240" name="Rectangle 4240"/>
          <p:cNvSpPr/>
          <p:nvPr>
            <p:ph type="pic" sz="quarter" idx="25"/>
          </p:nvPr>
        </p:nvSpPr>
        <p:spPr>
          <a:xfrm>
            <a:off x="1017151" y="6606282"/>
            <a:ext cx="5208864" cy="5335828"/>
          </a:xfrm>
          <a:prstGeom prst="rect">
            <a:avLst/>
          </a:prstGeom>
        </p:spPr>
        <p:txBody>
          <a:bodyPr lIns="91439" tIns="45719" rIns="91439" bIns="45719"/>
          <a:lstStyle/>
          <a:p>
            <a:pPr/>
          </a:p>
        </p:txBody>
      </p:sp>
      <p:sp>
        <p:nvSpPr>
          <p:cNvPr id="241" name="Rectangle 4243"/>
          <p:cNvSpPr/>
          <p:nvPr>
            <p:ph type="pic" sz="quarter" idx="26"/>
          </p:nvPr>
        </p:nvSpPr>
        <p:spPr>
          <a:xfrm>
            <a:off x="6732151" y="6605289"/>
            <a:ext cx="5208864" cy="5335828"/>
          </a:xfrm>
          <a:prstGeom prst="rect">
            <a:avLst/>
          </a:prstGeom>
        </p:spPr>
        <p:txBody>
          <a:bodyPr lIns="91439" tIns="45719" rIns="91439" bIns="45719"/>
          <a:lstStyle/>
          <a:p>
            <a:pPr/>
          </a:p>
        </p:txBody>
      </p:sp>
      <p:sp>
        <p:nvSpPr>
          <p:cNvPr id="242" name="Rectangle 4242"/>
          <p:cNvSpPr/>
          <p:nvPr>
            <p:ph type="pic" sz="quarter" idx="27"/>
          </p:nvPr>
        </p:nvSpPr>
        <p:spPr>
          <a:xfrm>
            <a:off x="12447152" y="6604273"/>
            <a:ext cx="5208864" cy="5335828"/>
          </a:xfrm>
          <a:prstGeom prst="rect">
            <a:avLst/>
          </a:prstGeom>
        </p:spPr>
        <p:txBody>
          <a:bodyPr lIns="91439" tIns="45719" rIns="91439" bIns="45719"/>
          <a:lstStyle/>
          <a:p>
            <a:pPr/>
          </a:p>
        </p:txBody>
      </p:sp>
      <p:sp>
        <p:nvSpPr>
          <p:cNvPr id="243" name="Rectangle 4244"/>
          <p:cNvSpPr/>
          <p:nvPr>
            <p:ph type="pic" sz="quarter" idx="28"/>
          </p:nvPr>
        </p:nvSpPr>
        <p:spPr>
          <a:xfrm>
            <a:off x="18162153" y="6603279"/>
            <a:ext cx="5208864" cy="5335828"/>
          </a:xfrm>
          <a:prstGeom prst="rect">
            <a:avLst/>
          </a:prstGeom>
        </p:spPr>
        <p:txBody>
          <a:bodyPr lIns="91439" tIns="45719" rIns="91439" bIns="45719"/>
          <a:lstStyle/>
          <a:p>
            <a:pPr/>
          </a:p>
        </p:txBody>
      </p:sp>
      <p:pic>
        <p:nvPicPr>
          <p:cNvPr id="24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4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4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4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2">
    <p:bg>
      <p:bgPr>
        <a:solidFill>
          <a:srgbClr val="FFFFFF"/>
        </a:solidFill>
      </p:bgPr>
    </p:bg>
    <p:spTree>
      <p:nvGrpSpPr>
        <p:cNvPr id="1" name=""/>
        <p:cNvGrpSpPr/>
        <p:nvPr/>
      </p:nvGrpSpPr>
      <p:grpSpPr>
        <a:xfrm>
          <a:off x="0" y="0"/>
          <a:ext cx="0" cy="0"/>
          <a:chOff x="0" y="0"/>
          <a:chExt cx="0" cy="0"/>
        </a:xfrm>
      </p:grpSpPr>
      <p:sp>
        <p:nvSpPr>
          <p:cNvPr id="255" name="Rectangle 4239"/>
          <p:cNvSpPr/>
          <p:nvPr>
            <p:ph type="pic" sz="quarter" idx="21"/>
          </p:nvPr>
        </p:nvSpPr>
        <p:spPr>
          <a:xfrm>
            <a:off x="1016133" y="764266"/>
            <a:ext cx="5208185" cy="3392728"/>
          </a:xfrm>
          <a:prstGeom prst="rect">
            <a:avLst/>
          </a:prstGeom>
        </p:spPr>
        <p:txBody>
          <a:bodyPr lIns="91439" tIns="45719" rIns="91439" bIns="45719"/>
          <a:lstStyle/>
          <a:p>
            <a:pPr/>
          </a:p>
        </p:txBody>
      </p:sp>
      <p:sp>
        <p:nvSpPr>
          <p:cNvPr id="256" name="Rectangle 4242"/>
          <p:cNvSpPr/>
          <p:nvPr>
            <p:ph type="pic" sz="quarter" idx="22"/>
          </p:nvPr>
        </p:nvSpPr>
        <p:spPr>
          <a:xfrm>
            <a:off x="6731131" y="763273"/>
            <a:ext cx="5208185" cy="3392728"/>
          </a:xfrm>
          <a:prstGeom prst="rect">
            <a:avLst/>
          </a:prstGeom>
        </p:spPr>
        <p:txBody>
          <a:bodyPr lIns="91439" tIns="45719" rIns="91439" bIns="45719"/>
          <a:lstStyle/>
          <a:p>
            <a:pPr/>
          </a:p>
        </p:txBody>
      </p:sp>
      <p:sp>
        <p:nvSpPr>
          <p:cNvPr id="257" name="Rectangle 4241"/>
          <p:cNvSpPr/>
          <p:nvPr>
            <p:ph type="pic" sz="quarter" idx="23"/>
          </p:nvPr>
        </p:nvSpPr>
        <p:spPr>
          <a:xfrm>
            <a:off x="12446132" y="762257"/>
            <a:ext cx="5208185" cy="3392728"/>
          </a:xfrm>
          <a:prstGeom prst="rect">
            <a:avLst/>
          </a:prstGeom>
        </p:spPr>
        <p:txBody>
          <a:bodyPr lIns="91439" tIns="45719" rIns="91439" bIns="45719"/>
          <a:lstStyle/>
          <a:p>
            <a:pPr/>
          </a:p>
        </p:txBody>
      </p:sp>
      <p:sp>
        <p:nvSpPr>
          <p:cNvPr id="258" name="Rectangle 4243"/>
          <p:cNvSpPr/>
          <p:nvPr>
            <p:ph type="pic" sz="quarter" idx="24"/>
          </p:nvPr>
        </p:nvSpPr>
        <p:spPr>
          <a:xfrm>
            <a:off x="18161134" y="761265"/>
            <a:ext cx="5208185" cy="3392728"/>
          </a:xfrm>
          <a:prstGeom prst="rect">
            <a:avLst/>
          </a:prstGeom>
        </p:spPr>
        <p:txBody>
          <a:bodyPr lIns="91439" tIns="45719" rIns="91439" bIns="45719"/>
          <a:lstStyle/>
          <a:p>
            <a:pPr/>
          </a:p>
        </p:txBody>
      </p:sp>
      <p:sp>
        <p:nvSpPr>
          <p:cNvPr id="259" name="Rectangle 4239"/>
          <p:cNvSpPr/>
          <p:nvPr>
            <p:ph type="pic" sz="quarter" idx="25"/>
          </p:nvPr>
        </p:nvSpPr>
        <p:spPr>
          <a:xfrm>
            <a:off x="1016811" y="4658923"/>
            <a:ext cx="5208185" cy="3392728"/>
          </a:xfrm>
          <a:prstGeom prst="rect">
            <a:avLst/>
          </a:prstGeom>
        </p:spPr>
        <p:txBody>
          <a:bodyPr lIns="91439" tIns="45719" rIns="91439" bIns="45719"/>
          <a:lstStyle/>
          <a:p>
            <a:pPr/>
          </a:p>
        </p:txBody>
      </p:sp>
      <p:sp>
        <p:nvSpPr>
          <p:cNvPr id="260" name="Rectangle 4242"/>
          <p:cNvSpPr/>
          <p:nvPr>
            <p:ph type="pic" sz="quarter" idx="26"/>
          </p:nvPr>
        </p:nvSpPr>
        <p:spPr>
          <a:xfrm>
            <a:off x="6731811" y="4657931"/>
            <a:ext cx="5208185" cy="3392728"/>
          </a:xfrm>
          <a:prstGeom prst="rect">
            <a:avLst/>
          </a:prstGeom>
        </p:spPr>
        <p:txBody>
          <a:bodyPr lIns="91439" tIns="45719" rIns="91439" bIns="45719"/>
          <a:lstStyle/>
          <a:p>
            <a:pPr/>
          </a:p>
        </p:txBody>
      </p:sp>
      <p:sp>
        <p:nvSpPr>
          <p:cNvPr id="261" name="Rectangle 4241"/>
          <p:cNvSpPr/>
          <p:nvPr>
            <p:ph type="pic" sz="quarter" idx="27"/>
          </p:nvPr>
        </p:nvSpPr>
        <p:spPr>
          <a:xfrm>
            <a:off x="12446812" y="4656939"/>
            <a:ext cx="5208185" cy="3392728"/>
          </a:xfrm>
          <a:prstGeom prst="rect">
            <a:avLst/>
          </a:prstGeom>
        </p:spPr>
        <p:txBody>
          <a:bodyPr lIns="91439" tIns="45719" rIns="91439" bIns="45719"/>
          <a:lstStyle/>
          <a:p>
            <a:pPr/>
          </a:p>
        </p:txBody>
      </p:sp>
      <p:sp>
        <p:nvSpPr>
          <p:cNvPr id="262" name="Rectangle 4243"/>
          <p:cNvSpPr/>
          <p:nvPr>
            <p:ph type="pic" sz="quarter" idx="28"/>
          </p:nvPr>
        </p:nvSpPr>
        <p:spPr>
          <a:xfrm>
            <a:off x="18161812" y="4655947"/>
            <a:ext cx="5208185" cy="3392728"/>
          </a:xfrm>
          <a:prstGeom prst="rect">
            <a:avLst/>
          </a:prstGeom>
        </p:spPr>
        <p:txBody>
          <a:bodyPr lIns="91439" tIns="45719" rIns="91439" bIns="45719"/>
          <a:lstStyle/>
          <a:p>
            <a:pPr/>
          </a:p>
        </p:txBody>
      </p:sp>
      <p:sp>
        <p:nvSpPr>
          <p:cNvPr id="263" name="Rectangle 4240"/>
          <p:cNvSpPr/>
          <p:nvPr>
            <p:ph type="pic" sz="quarter" idx="29"/>
          </p:nvPr>
        </p:nvSpPr>
        <p:spPr>
          <a:xfrm>
            <a:off x="1017491" y="8553608"/>
            <a:ext cx="5208185" cy="3392728"/>
          </a:xfrm>
          <a:prstGeom prst="rect">
            <a:avLst/>
          </a:prstGeom>
        </p:spPr>
        <p:txBody>
          <a:bodyPr lIns="91439" tIns="45719" rIns="91439" bIns="45719"/>
          <a:lstStyle/>
          <a:p>
            <a:pPr/>
          </a:p>
        </p:txBody>
      </p:sp>
      <p:sp>
        <p:nvSpPr>
          <p:cNvPr id="264" name="Rectangle 4243"/>
          <p:cNvSpPr/>
          <p:nvPr>
            <p:ph type="pic" sz="quarter" idx="30"/>
          </p:nvPr>
        </p:nvSpPr>
        <p:spPr>
          <a:xfrm>
            <a:off x="6732492" y="8552590"/>
            <a:ext cx="5208185" cy="3392719"/>
          </a:xfrm>
          <a:prstGeom prst="rect">
            <a:avLst/>
          </a:prstGeom>
        </p:spPr>
        <p:txBody>
          <a:bodyPr lIns="91439" tIns="45719" rIns="91439" bIns="45719"/>
          <a:lstStyle/>
          <a:p>
            <a:pPr/>
          </a:p>
        </p:txBody>
      </p:sp>
      <p:sp>
        <p:nvSpPr>
          <p:cNvPr id="265" name="Rectangle 4242"/>
          <p:cNvSpPr/>
          <p:nvPr>
            <p:ph type="pic" sz="quarter" idx="31"/>
          </p:nvPr>
        </p:nvSpPr>
        <p:spPr>
          <a:xfrm>
            <a:off x="12447493" y="8551598"/>
            <a:ext cx="5208185" cy="3392718"/>
          </a:xfrm>
          <a:prstGeom prst="rect">
            <a:avLst/>
          </a:prstGeom>
        </p:spPr>
        <p:txBody>
          <a:bodyPr lIns="91439" tIns="45719" rIns="91439" bIns="45719"/>
          <a:lstStyle/>
          <a:p>
            <a:pPr/>
          </a:p>
        </p:txBody>
      </p:sp>
      <p:sp>
        <p:nvSpPr>
          <p:cNvPr id="266" name="Rectangle 4244"/>
          <p:cNvSpPr/>
          <p:nvPr>
            <p:ph type="pic" sz="quarter" idx="32"/>
          </p:nvPr>
        </p:nvSpPr>
        <p:spPr>
          <a:xfrm>
            <a:off x="18162492" y="8550606"/>
            <a:ext cx="5208185" cy="3392719"/>
          </a:xfrm>
          <a:prstGeom prst="rect">
            <a:avLst/>
          </a:prstGeom>
        </p:spPr>
        <p:txBody>
          <a:bodyPr lIns="91439" tIns="45719" rIns="91439" bIns="45719"/>
          <a:lstStyle/>
          <a:p>
            <a:pPr/>
          </a:p>
        </p:txBody>
      </p:sp>
      <p:pic>
        <p:nvPicPr>
          <p:cNvPr id="267"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68"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69"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7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subtitle-text">
    <p:bg>
      <p:bgPr>
        <a:solidFill>
          <a:srgbClr val="FFFFFF"/>
        </a:solidFill>
      </p:bgPr>
    </p:bg>
    <p:spTree>
      <p:nvGrpSpPr>
        <p:cNvPr id="1" name=""/>
        <p:cNvGrpSpPr/>
        <p:nvPr/>
      </p:nvGrpSpPr>
      <p:grpSpPr>
        <a:xfrm>
          <a:off x="0" y="0"/>
          <a:ext cx="0" cy="0"/>
          <a:chOff x="0" y="0"/>
          <a:chExt cx="0" cy="0"/>
        </a:xfrm>
      </p:grpSpPr>
      <p:sp>
        <p:nvSpPr>
          <p:cNvPr id="278" name="Rectangle 4244"/>
          <p:cNvSpPr/>
          <p:nvPr>
            <p:ph type="pic" sz="half" idx="21"/>
          </p:nvPr>
        </p:nvSpPr>
        <p:spPr>
          <a:xfrm>
            <a:off x="1016177" y="1016247"/>
            <a:ext cx="10924146" cy="6150643"/>
          </a:xfrm>
          <a:prstGeom prst="rect">
            <a:avLst/>
          </a:prstGeom>
        </p:spPr>
        <p:txBody>
          <a:bodyPr lIns="91439" tIns="45719" rIns="91439" bIns="45719"/>
          <a:lstStyle/>
          <a:p>
            <a:pPr/>
          </a:p>
        </p:txBody>
      </p:sp>
      <p:sp>
        <p:nvSpPr>
          <p:cNvPr id="279" name="Rectangle 4244"/>
          <p:cNvSpPr/>
          <p:nvPr>
            <p:ph type="pic" sz="half" idx="22"/>
          </p:nvPr>
        </p:nvSpPr>
        <p:spPr>
          <a:xfrm>
            <a:off x="12446177" y="1014263"/>
            <a:ext cx="10924147" cy="6150643"/>
          </a:xfrm>
          <a:prstGeom prst="rect">
            <a:avLst/>
          </a:prstGeom>
        </p:spPr>
        <p:txBody>
          <a:bodyPr lIns="91439" tIns="45719" rIns="91439" bIns="45719"/>
          <a:lstStyle/>
          <a:p>
            <a:pPr/>
          </a:p>
        </p:txBody>
      </p:sp>
      <p:sp>
        <p:nvSpPr>
          <p:cNvPr id="280" name="Lorem ipsum dolor sit amet"/>
          <p:cNvSpPr txBox="1"/>
          <p:nvPr>
            <p:ph type="body" sz="quarter" idx="23"/>
          </p:nvPr>
        </p:nvSpPr>
        <p:spPr>
          <a:xfrm rot="21599399">
            <a:off x="1017301" y="7466576"/>
            <a:ext cx="1094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81" name="Lorem ipsum dolor sit amet consectetur Senectus aliquet aenean risus quis Neque viverra amet leo nisl Morbi habitant cras ornare gravida sed arcu tempor elementum nibh sem"/>
          <p:cNvSpPr txBox="1"/>
          <p:nvPr>
            <p:ph type="body" sz="quarter" idx="24"/>
          </p:nvPr>
        </p:nvSpPr>
        <p:spPr>
          <a:xfrm rot="21599399">
            <a:off x="1017271" y="8266676"/>
            <a:ext cx="10947998"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282" name="Lorem ipsum dolor sit amet"/>
          <p:cNvSpPr txBox="1"/>
          <p:nvPr>
            <p:ph type="body" sz="quarter" idx="25"/>
          </p:nvPr>
        </p:nvSpPr>
        <p:spPr>
          <a:xfrm rot="21599399">
            <a:off x="12447301" y="7464591"/>
            <a:ext cx="10947488"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83" name="Lorem ipsum dolor sit amet consectetur Senectus aliquet aenean risus quis Neque viverra amet leo nisl Morbi habitant cras ornare gravida sed arcu tempor elementum nibh sem"/>
          <p:cNvSpPr txBox="1"/>
          <p:nvPr>
            <p:ph type="body" sz="quarter" idx="26"/>
          </p:nvPr>
        </p:nvSpPr>
        <p:spPr>
          <a:xfrm rot="21599399">
            <a:off x="12447271" y="8264691"/>
            <a:ext cx="10947999"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8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8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8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8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8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subtitle-text">
    <p:bg>
      <p:bgPr>
        <a:solidFill>
          <a:srgbClr val="FFFFFF"/>
        </a:solidFill>
      </p:bgPr>
    </p:bg>
    <p:spTree>
      <p:nvGrpSpPr>
        <p:cNvPr id="1" name=""/>
        <p:cNvGrpSpPr/>
        <p:nvPr/>
      </p:nvGrpSpPr>
      <p:grpSpPr>
        <a:xfrm>
          <a:off x="0" y="0"/>
          <a:ext cx="0" cy="0"/>
          <a:chOff x="0" y="0"/>
          <a:chExt cx="0" cy="0"/>
        </a:xfrm>
      </p:grpSpPr>
      <p:sp>
        <p:nvSpPr>
          <p:cNvPr id="295" name="Rectangle 4244"/>
          <p:cNvSpPr/>
          <p:nvPr>
            <p:ph type="pic" sz="half" idx="21"/>
          </p:nvPr>
        </p:nvSpPr>
        <p:spPr>
          <a:xfrm>
            <a:off x="1016518" y="2972047"/>
            <a:ext cx="10924146" cy="6150643"/>
          </a:xfrm>
          <a:prstGeom prst="rect">
            <a:avLst/>
          </a:prstGeom>
        </p:spPr>
        <p:txBody>
          <a:bodyPr lIns="91439" tIns="45719" rIns="91439" bIns="45719"/>
          <a:lstStyle/>
          <a:p>
            <a:pPr/>
          </a:p>
        </p:txBody>
      </p:sp>
      <p:sp>
        <p:nvSpPr>
          <p:cNvPr id="296" name="Rectangle 4244"/>
          <p:cNvSpPr/>
          <p:nvPr>
            <p:ph type="pic" sz="half" idx="22"/>
          </p:nvPr>
        </p:nvSpPr>
        <p:spPr>
          <a:xfrm>
            <a:off x="12446520" y="2970063"/>
            <a:ext cx="10924146" cy="6150643"/>
          </a:xfrm>
          <a:prstGeom prst="rect">
            <a:avLst/>
          </a:prstGeom>
        </p:spPr>
        <p:txBody>
          <a:bodyPr lIns="91439" tIns="45719" rIns="91439" bIns="45719"/>
          <a:lstStyle/>
          <a:p>
            <a:pPr/>
          </a:p>
        </p:txBody>
      </p:sp>
      <p:sp>
        <p:nvSpPr>
          <p:cNvPr id="297" name="Short title text here"/>
          <p:cNvSpPr txBox="1"/>
          <p:nvPr>
            <p:ph type="body" sz="quarter" idx="23"/>
          </p:nvPr>
        </p:nvSpPr>
        <p:spPr>
          <a:xfrm rot="21599399">
            <a:off x="1016172" y="1009040"/>
            <a:ext cx="22352105" cy="12913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298" name="Lorem ipsum dolor sit amet"/>
          <p:cNvSpPr txBox="1"/>
          <p:nvPr>
            <p:ph type="body" sz="quarter" idx="24"/>
          </p:nvPr>
        </p:nvSpPr>
        <p:spPr>
          <a:xfrm rot="21599399">
            <a:off x="1017643" y="9422376"/>
            <a:ext cx="10947487"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99" name="Lorem ipsum dolor sit amet consectetur Senectus aliquet aenean risus quis Neque viverra amet leo nisl Morbi habitant cras ornare gravida sed arcu tempor elementum nibh sem"/>
          <p:cNvSpPr txBox="1"/>
          <p:nvPr/>
        </p:nvSpPr>
        <p:spPr>
          <a:xfrm rot="21599399">
            <a:off x="1017780" y="10222476"/>
            <a:ext cx="10947663" cy="146076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00" name="Lorem ipsum dolor sit amet"/>
          <p:cNvSpPr txBox="1"/>
          <p:nvPr>
            <p:ph type="body" sz="quarter" idx="25"/>
          </p:nvPr>
        </p:nvSpPr>
        <p:spPr>
          <a:xfrm rot="21599399">
            <a:off x="12447643" y="9420392"/>
            <a:ext cx="1094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01" name="Lorem ipsum dolor sit amet consectetur Senectus aliquet aenean risus quis Neque viverra amet leo nisl Morbi habitant cras ornare gravida sed arcu tempor elementum nibh sem"/>
          <p:cNvSpPr txBox="1"/>
          <p:nvPr>
            <p:ph type="body" sz="quarter" idx="26"/>
          </p:nvPr>
        </p:nvSpPr>
        <p:spPr>
          <a:xfrm rot="21599399">
            <a:off x="12447780" y="10220492"/>
            <a:ext cx="10947663"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02"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0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0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subtitle-text">
    <p:bg>
      <p:bgPr>
        <a:solidFill>
          <a:srgbClr val="FFFFFF"/>
        </a:solidFill>
      </p:bgPr>
    </p:bg>
    <p:spTree>
      <p:nvGrpSpPr>
        <p:cNvPr id="1" name=""/>
        <p:cNvGrpSpPr/>
        <p:nvPr/>
      </p:nvGrpSpPr>
      <p:grpSpPr>
        <a:xfrm>
          <a:off x="0" y="0"/>
          <a:ext cx="0" cy="0"/>
          <a:chOff x="0" y="0"/>
          <a:chExt cx="0" cy="0"/>
        </a:xfrm>
      </p:grpSpPr>
      <p:sp>
        <p:nvSpPr>
          <p:cNvPr id="312" name="Rectangle 4244"/>
          <p:cNvSpPr/>
          <p:nvPr>
            <p:ph type="pic" sz="quarter" idx="21"/>
          </p:nvPr>
        </p:nvSpPr>
        <p:spPr>
          <a:xfrm>
            <a:off x="1016518" y="2973386"/>
            <a:ext cx="7113397" cy="4002984"/>
          </a:xfrm>
          <a:prstGeom prst="rect">
            <a:avLst/>
          </a:prstGeom>
        </p:spPr>
        <p:txBody>
          <a:bodyPr lIns="91439" tIns="45719" rIns="91439" bIns="45719"/>
          <a:lstStyle/>
          <a:p>
            <a:pPr/>
          </a:p>
        </p:txBody>
      </p:sp>
      <p:sp>
        <p:nvSpPr>
          <p:cNvPr id="313" name="Rectangle 4244"/>
          <p:cNvSpPr/>
          <p:nvPr>
            <p:ph type="pic" sz="quarter" idx="22"/>
          </p:nvPr>
        </p:nvSpPr>
        <p:spPr>
          <a:xfrm>
            <a:off x="8636518" y="2972095"/>
            <a:ext cx="7113397" cy="4002984"/>
          </a:xfrm>
          <a:prstGeom prst="rect">
            <a:avLst/>
          </a:prstGeom>
        </p:spPr>
        <p:txBody>
          <a:bodyPr lIns="91439" tIns="45719" rIns="91439" bIns="45719"/>
          <a:lstStyle/>
          <a:p>
            <a:pPr/>
          </a:p>
        </p:txBody>
      </p:sp>
      <p:sp>
        <p:nvSpPr>
          <p:cNvPr id="314" name="Rectangle 4244"/>
          <p:cNvSpPr/>
          <p:nvPr>
            <p:ph type="pic" sz="quarter" idx="23"/>
          </p:nvPr>
        </p:nvSpPr>
        <p:spPr>
          <a:xfrm>
            <a:off x="16256517" y="2970757"/>
            <a:ext cx="7113397" cy="4002984"/>
          </a:xfrm>
          <a:prstGeom prst="rect">
            <a:avLst/>
          </a:prstGeom>
        </p:spPr>
        <p:txBody>
          <a:bodyPr lIns="91439" tIns="45719" rIns="91439" bIns="45719"/>
          <a:lstStyle/>
          <a:p>
            <a:pPr/>
          </a:p>
        </p:txBody>
      </p:sp>
      <p:sp>
        <p:nvSpPr>
          <p:cNvPr id="315" name="Short title text here"/>
          <p:cNvSpPr txBox="1"/>
          <p:nvPr>
            <p:ph type="body" sz="quarter" idx="24"/>
          </p:nvPr>
        </p:nvSpPr>
        <p:spPr>
          <a:xfrm rot="21599399">
            <a:off x="1016173" y="1012839"/>
            <a:ext cx="22380129" cy="1291337"/>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316" name="Lorem ipsum dolor sit amet"/>
          <p:cNvSpPr txBox="1"/>
          <p:nvPr>
            <p:ph type="body" sz="quarter" idx="25"/>
          </p:nvPr>
        </p:nvSpPr>
        <p:spPr>
          <a:xfrm rot="21599399">
            <a:off x="1017269" y="7279916"/>
            <a:ext cx="713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17" name="Lorem ipsum dolor sit amet consectetur Senectus aliquet aenean risus quis Neque viverra amet leo nisl Morbi habitant cras ornare gravida sed arcu tempor elementum nibh sem"/>
          <p:cNvSpPr txBox="1"/>
          <p:nvPr>
            <p:ph type="body" sz="quarter" idx="26"/>
          </p:nvPr>
        </p:nvSpPr>
        <p:spPr>
          <a:xfrm rot="21599399">
            <a:off x="1017307" y="8080016"/>
            <a:ext cx="7138030" cy="2442895"/>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18" name="Lorem ipsum dolor sit amet"/>
          <p:cNvSpPr txBox="1"/>
          <p:nvPr>
            <p:ph type="body" sz="quarter" idx="27"/>
          </p:nvPr>
        </p:nvSpPr>
        <p:spPr>
          <a:xfrm rot="21599399">
            <a:off x="8637269" y="7278626"/>
            <a:ext cx="713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19" name="Lorem ipsum dolor sit amet consectetur Senectus aliquet aenean risus quis Neque viverra amet leo nisl Morbi habitant cras ornare gravida sed arcu tempor elementum nibh sem"/>
          <p:cNvSpPr txBox="1"/>
          <p:nvPr>
            <p:ph type="body" sz="quarter" idx="28"/>
          </p:nvPr>
        </p:nvSpPr>
        <p:spPr>
          <a:xfrm rot="21599399">
            <a:off x="8637307" y="8078726"/>
            <a:ext cx="7138031" cy="2442895"/>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20" name="Lorem ipsum dolor sit amet"/>
          <p:cNvSpPr txBox="1"/>
          <p:nvPr>
            <p:ph type="body" sz="quarter" idx="29"/>
          </p:nvPr>
        </p:nvSpPr>
        <p:spPr>
          <a:xfrm rot="21599399">
            <a:off x="16257269" y="7277286"/>
            <a:ext cx="7137487"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21" name="Lorem ipsum dolor sit amet consectetur Senectus aliquet aenean risus quis Neque viverra amet leo nisl Morbi habitant cras ornare gravida sed arcu tempor elementum nibh sem"/>
          <p:cNvSpPr txBox="1"/>
          <p:nvPr>
            <p:ph type="body" sz="quarter" idx="30"/>
          </p:nvPr>
        </p:nvSpPr>
        <p:spPr>
          <a:xfrm rot="21599399">
            <a:off x="16257307" y="8077386"/>
            <a:ext cx="7138031"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22"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2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2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body">
    <p:bg>
      <p:bgPr>
        <a:solidFill>
          <a:srgbClr val="FFFFFF"/>
        </a:solidFill>
      </p:bgPr>
    </p:bg>
    <p:spTree>
      <p:nvGrpSpPr>
        <p:cNvPr id="1" name=""/>
        <p:cNvGrpSpPr/>
        <p:nvPr/>
      </p:nvGrpSpPr>
      <p:grpSpPr>
        <a:xfrm>
          <a:off x="0" y="0"/>
          <a:ext cx="0" cy="0"/>
          <a:chOff x="0" y="0"/>
          <a:chExt cx="0" cy="0"/>
        </a:xfrm>
      </p:grpSpPr>
      <p:sp>
        <p:nvSpPr>
          <p:cNvPr id="25" name="Image"/>
          <p:cNvSpPr/>
          <p:nvPr>
            <p:ph type="pic" sz="quarter" idx="21"/>
          </p:nvPr>
        </p:nvSpPr>
        <p:spPr>
          <a:xfrm>
            <a:off x="18034000" y="-1"/>
            <a:ext cx="5463218" cy="6351107"/>
          </a:xfrm>
          <a:prstGeom prst="rect">
            <a:avLst/>
          </a:prstGeom>
        </p:spPr>
        <p:txBody>
          <a:bodyPr lIns="91439" tIns="45719" rIns="91439" bIns="45719"/>
          <a:lstStyle/>
          <a:p>
            <a:pPr/>
          </a:p>
        </p:txBody>
      </p:sp>
      <p:sp>
        <p:nvSpPr>
          <p:cNvPr id="26" name="Image"/>
          <p:cNvSpPr/>
          <p:nvPr>
            <p:ph type="pic" sz="quarter" idx="22"/>
          </p:nvPr>
        </p:nvSpPr>
        <p:spPr>
          <a:xfrm>
            <a:off x="12573000" y="151"/>
            <a:ext cx="5463218" cy="6351909"/>
          </a:xfrm>
          <a:prstGeom prst="rect">
            <a:avLst/>
          </a:prstGeom>
        </p:spPr>
        <p:txBody>
          <a:bodyPr lIns="91439" tIns="45719" rIns="91439" bIns="45719"/>
          <a:lstStyle/>
          <a:p>
            <a:pPr/>
          </a:p>
        </p:txBody>
      </p:sp>
      <p:sp>
        <p:nvSpPr>
          <p:cNvPr id="27" name="Image"/>
          <p:cNvSpPr/>
          <p:nvPr>
            <p:ph type="pic" sz="half" idx="23"/>
          </p:nvPr>
        </p:nvSpPr>
        <p:spPr>
          <a:xfrm>
            <a:off x="12574107" y="6348246"/>
            <a:ext cx="10924217" cy="6353817"/>
          </a:xfrm>
          <a:prstGeom prst="rect">
            <a:avLst/>
          </a:prstGeom>
        </p:spPr>
        <p:txBody>
          <a:bodyPr lIns="91439" tIns="45719" rIns="91439" bIns="45719"/>
          <a:lstStyle/>
          <a:p>
            <a:pPr/>
          </a:p>
        </p:txBody>
      </p:sp>
      <p:sp>
        <p:nvSpPr>
          <p:cNvPr id="28" name="Section Name"/>
          <p:cNvSpPr txBox="1"/>
          <p:nvPr>
            <p:ph type="body" sz="quarter" idx="24"/>
          </p:nvPr>
        </p:nvSpPr>
        <p:spPr>
          <a:xfrm rot="21599399">
            <a:off x="1016176" y="1021365"/>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29" name="Primary title text will go here highlighting your key point"/>
          <p:cNvSpPr txBox="1"/>
          <p:nvPr>
            <p:ph type="body" sz="quarter" idx="25"/>
          </p:nvPr>
        </p:nvSpPr>
        <p:spPr>
          <a:xfrm rot="21599399">
            <a:off x="1016396" y="2189587"/>
            <a:ext cx="10567022" cy="37297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30" name="Lorem ipsum dolor sit amet consectetur Senectus aliquet aenean risus quis Neque viverra amet leo nisl Morbi habitant cras ornare gravida sed arcu tempor elementum nibh sem"/>
          <p:cNvSpPr txBox="1"/>
          <p:nvPr>
            <p:ph type="body" sz="quarter" idx="26"/>
          </p:nvPr>
        </p:nvSpPr>
        <p:spPr>
          <a:xfrm rot="21599399">
            <a:off x="1017192" y="6847542"/>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3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3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3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4, title, subtitle-text">
    <p:bg>
      <p:bgPr>
        <a:solidFill>
          <a:srgbClr val="FFFFFF"/>
        </a:solidFill>
      </p:bgPr>
    </p:bg>
    <p:spTree>
      <p:nvGrpSpPr>
        <p:cNvPr id="1" name=""/>
        <p:cNvGrpSpPr/>
        <p:nvPr/>
      </p:nvGrpSpPr>
      <p:grpSpPr>
        <a:xfrm>
          <a:off x="0" y="0"/>
          <a:ext cx="0" cy="0"/>
          <a:chOff x="0" y="0"/>
          <a:chExt cx="0" cy="0"/>
        </a:xfrm>
      </p:grpSpPr>
      <p:sp>
        <p:nvSpPr>
          <p:cNvPr id="332" name="Rectangle 4244"/>
          <p:cNvSpPr/>
          <p:nvPr>
            <p:ph type="pic" sz="quarter" idx="21"/>
          </p:nvPr>
        </p:nvSpPr>
        <p:spPr>
          <a:xfrm>
            <a:off x="1016518" y="2974031"/>
            <a:ext cx="5208025" cy="2935552"/>
          </a:xfrm>
          <a:prstGeom prst="rect">
            <a:avLst/>
          </a:prstGeom>
        </p:spPr>
        <p:txBody>
          <a:bodyPr lIns="91439" tIns="45719" rIns="91439" bIns="45719"/>
          <a:lstStyle/>
          <a:p>
            <a:pPr/>
          </a:p>
        </p:txBody>
      </p:sp>
      <p:sp>
        <p:nvSpPr>
          <p:cNvPr id="333" name="Rectangle 4244"/>
          <p:cNvSpPr/>
          <p:nvPr>
            <p:ph type="pic" sz="quarter" idx="22"/>
          </p:nvPr>
        </p:nvSpPr>
        <p:spPr>
          <a:xfrm>
            <a:off x="6731519" y="2973039"/>
            <a:ext cx="5208025" cy="2935552"/>
          </a:xfrm>
          <a:prstGeom prst="rect">
            <a:avLst/>
          </a:prstGeom>
        </p:spPr>
        <p:txBody>
          <a:bodyPr lIns="91439" tIns="45719" rIns="91439" bIns="45719"/>
          <a:lstStyle/>
          <a:p>
            <a:pPr/>
          </a:p>
        </p:txBody>
      </p:sp>
      <p:sp>
        <p:nvSpPr>
          <p:cNvPr id="334" name="Rectangle 4244"/>
          <p:cNvSpPr/>
          <p:nvPr>
            <p:ph type="pic" sz="quarter" idx="23"/>
          </p:nvPr>
        </p:nvSpPr>
        <p:spPr>
          <a:xfrm>
            <a:off x="12446520" y="2972047"/>
            <a:ext cx="5208025" cy="2935552"/>
          </a:xfrm>
          <a:prstGeom prst="rect">
            <a:avLst/>
          </a:prstGeom>
        </p:spPr>
        <p:txBody>
          <a:bodyPr lIns="91439" tIns="45719" rIns="91439" bIns="45719"/>
          <a:lstStyle/>
          <a:p>
            <a:pPr/>
          </a:p>
        </p:txBody>
      </p:sp>
      <p:sp>
        <p:nvSpPr>
          <p:cNvPr id="335" name="Rectangle 4244"/>
          <p:cNvSpPr/>
          <p:nvPr>
            <p:ph type="pic" sz="quarter" idx="24"/>
          </p:nvPr>
        </p:nvSpPr>
        <p:spPr>
          <a:xfrm>
            <a:off x="18161516" y="2971056"/>
            <a:ext cx="5208025" cy="2935551"/>
          </a:xfrm>
          <a:prstGeom prst="rect">
            <a:avLst/>
          </a:prstGeom>
        </p:spPr>
        <p:txBody>
          <a:bodyPr lIns="91439" tIns="45719" rIns="91439" bIns="45719"/>
          <a:lstStyle/>
          <a:p>
            <a:pPr/>
          </a:p>
        </p:txBody>
      </p:sp>
      <p:sp>
        <p:nvSpPr>
          <p:cNvPr id="336" name="Short title text here"/>
          <p:cNvSpPr txBox="1"/>
          <p:nvPr>
            <p:ph type="body" sz="quarter" idx="25"/>
          </p:nvPr>
        </p:nvSpPr>
        <p:spPr>
          <a:xfrm rot="21599399">
            <a:off x="1016172" y="1008925"/>
            <a:ext cx="22352105" cy="12913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337" name="Lorem ipsum dolor sit amet"/>
          <p:cNvSpPr txBox="1"/>
          <p:nvPr>
            <p:ph type="body" sz="quarter" idx="26"/>
          </p:nvPr>
        </p:nvSpPr>
        <p:spPr>
          <a:xfrm rot="21599399">
            <a:off x="1017081" y="6208686"/>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38" name="Lorem ipsum dolor sit amet consectetur Senectus aliquet aenean risus quis Neque viverra amet leo nisl Morbi habitant cras ornare gravida sed arcu tempor elementum nibh sem"/>
          <p:cNvSpPr txBox="1"/>
          <p:nvPr>
            <p:ph type="body" sz="quarter" idx="27"/>
          </p:nvPr>
        </p:nvSpPr>
        <p:spPr>
          <a:xfrm rot="21599399">
            <a:off x="1017199" y="7504086"/>
            <a:ext cx="5233132" cy="2933963"/>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39" name="Lorem ipsum dolor sit amet"/>
          <p:cNvSpPr txBox="1"/>
          <p:nvPr/>
        </p:nvSpPr>
        <p:spPr>
          <a:xfrm rot="21599399">
            <a:off x="6732080" y="6207693"/>
            <a:ext cx="5232574" cy="98194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0" name="Lorem ipsum dolor sit amet consectetur Senectus aliquet aenean risus quis Neque viverra amet leo nisl Morbi habitant cras ornare gravida sed arcu tempor elementum nibh sem"/>
          <p:cNvSpPr txBox="1"/>
          <p:nvPr>
            <p:ph type="body" sz="quarter" idx="28"/>
          </p:nvPr>
        </p:nvSpPr>
        <p:spPr>
          <a:xfrm rot="21599399">
            <a:off x="6732200" y="7503093"/>
            <a:ext cx="5233132" cy="29339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41" name="Lorem ipsum dolor sit amet"/>
          <p:cNvSpPr txBox="1"/>
          <p:nvPr>
            <p:ph type="body" sz="quarter" idx="29"/>
          </p:nvPr>
        </p:nvSpPr>
        <p:spPr>
          <a:xfrm rot="21599399">
            <a:off x="12447081" y="6206701"/>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2" name="Lorem ipsum dolor sit amet consectetur Senectus aliquet aenean risus quis Neque viverra amet leo nisl Morbi habitant cras ornare gravida sed arcu tempor elementum nibh sem"/>
          <p:cNvSpPr txBox="1"/>
          <p:nvPr>
            <p:ph type="body" sz="quarter" idx="30"/>
          </p:nvPr>
        </p:nvSpPr>
        <p:spPr>
          <a:xfrm rot="21599399">
            <a:off x="12447200" y="7502100"/>
            <a:ext cx="5233132" cy="2933963"/>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43" name="Lorem ipsum dolor sit amet"/>
          <p:cNvSpPr txBox="1"/>
          <p:nvPr>
            <p:ph type="body" sz="quarter" idx="31"/>
          </p:nvPr>
        </p:nvSpPr>
        <p:spPr>
          <a:xfrm rot="21599399">
            <a:off x="18162082" y="6205709"/>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4" name="Lorem ipsum dolor sit amet consectetur Senectus aliquet aenean risus quis Neque viverra amet leo nisl Morbi habitant cras ornare gravida sed arcu tempor elementum nibh sem"/>
          <p:cNvSpPr txBox="1"/>
          <p:nvPr>
            <p:ph type="body" sz="quarter" idx="32"/>
          </p:nvPr>
        </p:nvSpPr>
        <p:spPr>
          <a:xfrm rot="21599399">
            <a:off x="18162198" y="7501109"/>
            <a:ext cx="5233132" cy="29339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45"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46"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4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square-4, title, subtitle-text">
    <p:bg>
      <p:bgPr>
        <a:solidFill>
          <a:srgbClr val="FFFFFF"/>
        </a:solidFill>
      </p:bgPr>
    </p:bg>
    <p:spTree>
      <p:nvGrpSpPr>
        <p:cNvPr id="1" name=""/>
        <p:cNvGrpSpPr/>
        <p:nvPr/>
      </p:nvGrpSpPr>
      <p:grpSpPr>
        <a:xfrm>
          <a:off x="0" y="0"/>
          <a:ext cx="0" cy="0"/>
          <a:chOff x="0" y="0"/>
          <a:chExt cx="0" cy="0"/>
        </a:xfrm>
      </p:grpSpPr>
      <p:sp>
        <p:nvSpPr>
          <p:cNvPr id="355" name="Rectangle 4244"/>
          <p:cNvSpPr/>
          <p:nvPr>
            <p:ph type="pic" sz="quarter" idx="21"/>
          </p:nvPr>
        </p:nvSpPr>
        <p:spPr>
          <a:xfrm>
            <a:off x="1016518" y="2974015"/>
            <a:ext cx="5208819" cy="5208853"/>
          </a:xfrm>
          <a:prstGeom prst="rect">
            <a:avLst/>
          </a:prstGeom>
        </p:spPr>
        <p:txBody>
          <a:bodyPr lIns="91439" tIns="45719" rIns="91439" bIns="45719"/>
          <a:lstStyle/>
          <a:p>
            <a:pPr/>
          </a:p>
        </p:txBody>
      </p:sp>
      <p:sp>
        <p:nvSpPr>
          <p:cNvPr id="356" name="Rectangle 4244"/>
          <p:cNvSpPr/>
          <p:nvPr>
            <p:ph type="pic" sz="quarter" idx="22"/>
          </p:nvPr>
        </p:nvSpPr>
        <p:spPr>
          <a:xfrm>
            <a:off x="6731518" y="2973023"/>
            <a:ext cx="5208819" cy="5208853"/>
          </a:xfrm>
          <a:prstGeom prst="rect">
            <a:avLst/>
          </a:prstGeom>
        </p:spPr>
        <p:txBody>
          <a:bodyPr lIns="91439" tIns="45719" rIns="91439" bIns="45719"/>
          <a:lstStyle/>
          <a:p>
            <a:pPr/>
          </a:p>
        </p:txBody>
      </p:sp>
      <p:sp>
        <p:nvSpPr>
          <p:cNvPr id="357" name="Rectangle 4244"/>
          <p:cNvSpPr/>
          <p:nvPr>
            <p:ph type="pic" sz="quarter" idx="23"/>
          </p:nvPr>
        </p:nvSpPr>
        <p:spPr>
          <a:xfrm>
            <a:off x="12446518" y="2972031"/>
            <a:ext cx="5208819" cy="5208854"/>
          </a:xfrm>
          <a:prstGeom prst="rect">
            <a:avLst/>
          </a:prstGeom>
        </p:spPr>
        <p:txBody>
          <a:bodyPr lIns="91439" tIns="45719" rIns="91439" bIns="45719"/>
          <a:lstStyle/>
          <a:p>
            <a:pPr/>
          </a:p>
        </p:txBody>
      </p:sp>
      <p:sp>
        <p:nvSpPr>
          <p:cNvPr id="358" name="Rectangle 4244"/>
          <p:cNvSpPr/>
          <p:nvPr>
            <p:ph type="pic" sz="quarter" idx="24"/>
          </p:nvPr>
        </p:nvSpPr>
        <p:spPr>
          <a:xfrm>
            <a:off x="18161516" y="2971039"/>
            <a:ext cx="5208818" cy="5208854"/>
          </a:xfrm>
          <a:prstGeom prst="rect">
            <a:avLst/>
          </a:prstGeom>
        </p:spPr>
        <p:txBody>
          <a:bodyPr lIns="91439" tIns="45719" rIns="91439" bIns="45719"/>
          <a:lstStyle/>
          <a:p>
            <a:pPr/>
          </a:p>
        </p:txBody>
      </p:sp>
      <p:sp>
        <p:nvSpPr>
          <p:cNvPr id="359" name="Short title text here"/>
          <p:cNvSpPr txBox="1"/>
          <p:nvPr>
            <p:ph type="body" sz="quarter" idx="25"/>
          </p:nvPr>
        </p:nvSpPr>
        <p:spPr>
          <a:xfrm rot="21599399">
            <a:off x="1016173" y="1012851"/>
            <a:ext cx="22352103" cy="12913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360" name="Lorem ipsum dolor sit"/>
          <p:cNvSpPr txBox="1"/>
          <p:nvPr>
            <p:ph type="body" sz="quarter" idx="26"/>
          </p:nvPr>
        </p:nvSpPr>
        <p:spPr>
          <a:xfrm rot="21599399">
            <a:off x="1017479" y="8486747"/>
            <a:ext cx="5232487"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a:t>
            </a:r>
          </a:p>
        </p:txBody>
      </p:sp>
      <p:sp>
        <p:nvSpPr>
          <p:cNvPr id="361" name="Lorem ipsum dolor sit amet consectetur Senectus aliquet aenean risus quis Neque viverra amet leo nisl"/>
          <p:cNvSpPr txBox="1"/>
          <p:nvPr>
            <p:ph type="body" sz="quarter" idx="27"/>
          </p:nvPr>
        </p:nvSpPr>
        <p:spPr>
          <a:xfrm rot="21599399">
            <a:off x="1017580" y="9286847"/>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2" name="Lorem ipsum dolor sit"/>
          <p:cNvSpPr txBox="1"/>
          <p:nvPr>
            <p:ph type="body" sz="quarter" idx="28"/>
          </p:nvPr>
        </p:nvSpPr>
        <p:spPr>
          <a:xfrm rot="21599399">
            <a:off x="6732479" y="8485755"/>
            <a:ext cx="5232488"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3" name="Lorem ipsum dolor sit amet consectetur Senectus aliquet aenean risus quis Neque viverra amet leo nisl"/>
          <p:cNvSpPr txBox="1"/>
          <p:nvPr>
            <p:ph type="body" sz="quarter" idx="29"/>
          </p:nvPr>
        </p:nvSpPr>
        <p:spPr>
          <a:xfrm rot="21599399">
            <a:off x="6732581" y="9285855"/>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4" name="Lorem ipsum dolor sit"/>
          <p:cNvSpPr txBox="1"/>
          <p:nvPr>
            <p:ph type="body" sz="quarter" idx="30"/>
          </p:nvPr>
        </p:nvSpPr>
        <p:spPr>
          <a:xfrm rot="21599399">
            <a:off x="12447479" y="8484763"/>
            <a:ext cx="5232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5" name="Lorem ipsum dolor sit amet consectetur Senectus aliquet aenean risus quis Neque viverra amet leo nisl"/>
          <p:cNvSpPr txBox="1"/>
          <p:nvPr>
            <p:ph type="body" sz="quarter" idx="31"/>
          </p:nvPr>
        </p:nvSpPr>
        <p:spPr>
          <a:xfrm rot="21599399">
            <a:off x="12447581" y="9284863"/>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6" name="Lorem ipsum dolor sit"/>
          <p:cNvSpPr txBox="1"/>
          <p:nvPr>
            <p:ph type="body" sz="quarter" idx="32"/>
          </p:nvPr>
        </p:nvSpPr>
        <p:spPr>
          <a:xfrm rot="21599399">
            <a:off x="18162479" y="8483772"/>
            <a:ext cx="5232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7" name="Lorem ipsum dolor sit amet consectetur Senectus aliquet aenean risus quis Neque viverra amet leo nisl"/>
          <p:cNvSpPr txBox="1"/>
          <p:nvPr>
            <p:ph type="body" sz="quarter" idx="33"/>
          </p:nvPr>
        </p:nvSpPr>
        <p:spPr>
          <a:xfrm rot="21599399">
            <a:off x="18162582" y="9283871"/>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pic>
        <p:nvPicPr>
          <p:cNvPr id="368"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69"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7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3">
    <p:bg>
      <p:bgPr>
        <a:solidFill>
          <a:srgbClr val="FFFFFF"/>
        </a:solidFill>
      </p:bgPr>
    </p:bg>
    <p:spTree>
      <p:nvGrpSpPr>
        <p:cNvPr id="1" name=""/>
        <p:cNvGrpSpPr/>
        <p:nvPr/>
      </p:nvGrpSpPr>
      <p:grpSpPr>
        <a:xfrm>
          <a:off x="0" y="0"/>
          <a:ext cx="0" cy="0"/>
          <a:chOff x="0" y="0"/>
          <a:chExt cx="0" cy="0"/>
        </a:xfrm>
      </p:grpSpPr>
      <p:pic>
        <p:nvPicPr>
          <p:cNvPr id="378" name="CircleCheck" descr="CircleCheck"/>
          <p:cNvPicPr>
            <a:picLocks noChangeAspect="1"/>
          </p:cNvPicPr>
          <p:nvPr/>
        </p:nvPicPr>
        <p:blipFill>
          <a:blip r:embed="rId2">
            <a:extLst/>
          </a:blip>
          <a:stretch>
            <a:fillRect/>
          </a:stretch>
        </p:blipFill>
        <p:spPr>
          <a:xfrm>
            <a:off x="1017079" y="6188769"/>
            <a:ext cx="533588" cy="533600"/>
          </a:xfrm>
          <a:prstGeom prst="rect">
            <a:avLst/>
          </a:prstGeom>
          <a:ln w="12700">
            <a:miter lim="400000"/>
          </a:ln>
        </p:spPr>
      </p:pic>
      <p:pic>
        <p:nvPicPr>
          <p:cNvPr id="379" name="CircleCheck" descr="CircleCheck"/>
          <p:cNvPicPr>
            <a:picLocks noChangeAspect="1"/>
          </p:cNvPicPr>
          <p:nvPr/>
        </p:nvPicPr>
        <p:blipFill>
          <a:blip r:embed="rId3">
            <a:extLst/>
          </a:blip>
          <a:stretch>
            <a:fillRect/>
          </a:stretch>
        </p:blipFill>
        <p:spPr>
          <a:xfrm>
            <a:off x="8683646" y="6187430"/>
            <a:ext cx="533588" cy="533600"/>
          </a:xfrm>
          <a:prstGeom prst="rect">
            <a:avLst/>
          </a:prstGeom>
          <a:ln w="12700">
            <a:miter lim="400000"/>
          </a:ln>
        </p:spPr>
      </p:pic>
      <p:pic>
        <p:nvPicPr>
          <p:cNvPr id="380" name="CircleCheck" descr="CircleCheck"/>
          <p:cNvPicPr>
            <a:picLocks noChangeAspect="1"/>
          </p:cNvPicPr>
          <p:nvPr/>
        </p:nvPicPr>
        <p:blipFill>
          <a:blip r:embed="rId4">
            <a:extLst/>
          </a:blip>
          <a:stretch>
            <a:fillRect/>
          </a:stretch>
        </p:blipFill>
        <p:spPr>
          <a:xfrm>
            <a:off x="16350209" y="6186090"/>
            <a:ext cx="533588" cy="533600"/>
          </a:xfrm>
          <a:prstGeom prst="rect">
            <a:avLst/>
          </a:prstGeom>
          <a:ln w="12700">
            <a:miter lim="400000"/>
          </a:ln>
        </p:spPr>
      </p:pic>
      <p:sp>
        <p:nvSpPr>
          <p:cNvPr id="381"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382" name="Primary title text will go here highlighting your key point"/>
          <p:cNvSpPr txBox="1"/>
          <p:nvPr>
            <p:ph type="body" sz="quarter" idx="22"/>
          </p:nvPr>
        </p:nvSpPr>
        <p:spPr>
          <a:xfrm rot="21599399">
            <a:off x="1016385" y="2274635"/>
            <a:ext cx="15621463" cy="25105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383" name="Lorem ipsum dolor sit amet"/>
          <p:cNvSpPr txBox="1"/>
          <p:nvPr>
            <p:ph type="body" sz="quarter" idx="23"/>
          </p:nvPr>
        </p:nvSpPr>
        <p:spPr>
          <a:xfrm rot="21599399">
            <a:off x="1017218" y="7152916"/>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4" name="Lorem ipsum dolor sit amet consectetur Senectus aliquet aenean risus quis Neque viverra amet leo nisl Morbi habitant cras ornare gravida sed arcu tempor elementum nibh sem"/>
          <p:cNvSpPr txBox="1"/>
          <p:nvPr/>
        </p:nvSpPr>
        <p:spPr>
          <a:xfrm rot="21599399">
            <a:off x="1017370" y="8016531"/>
            <a:ext cx="7044705" cy="244289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85" name="Lorem ipsum dolor sit amet"/>
          <p:cNvSpPr txBox="1"/>
          <p:nvPr>
            <p:ph type="body" sz="quarter" idx="24"/>
          </p:nvPr>
        </p:nvSpPr>
        <p:spPr>
          <a:xfrm rot="21599399">
            <a:off x="8683786" y="7151575"/>
            <a:ext cx="7137499"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6" name="Lorem ipsum dolor sit amet consectetur Senectus aliquet aenean risus quis Neque viverra amet leo nisl Morbi habitant cras ornare gravida sed arcu tempor elementum nibh sem"/>
          <p:cNvSpPr txBox="1"/>
          <p:nvPr>
            <p:ph type="body" sz="quarter" idx="25"/>
          </p:nvPr>
        </p:nvSpPr>
        <p:spPr>
          <a:xfrm rot="21599399">
            <a:off x="8683939" y="8015193"/>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87" name="Lorem ipsum dolor sit amet"/>
          <p:cNvSpPr txBox="1"/>
          <p:nvPr/>
        </p:nvSpPr>
        <p:spPr>
          <a:xfrm rot="21599399">
            <a:off x="16350353" y="7150237"/>
            <a:ext cx="7137499"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8" name="Lorem ipsum dolor sit amet consectetur Senectus aliquet aenean risus quis Neque viverra amet leo nisl Morbi habitant cras ornare gravida sed arcu tempor elementum nibh sem"/>
          <p:cNvSpPr txBox="1"/>
          <p:nvPr>
            <p:ph type="body" sz="quarter" idx="26"/>
          </p:nvPr>
        </p:nvSpPr>
        <p:spPr>
          <a:xfrm rot="21599399">
            <a:off x="16350503" y="8013853"/>
            <a:ext cx="7044704"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89"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390"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39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3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3, dark">
    <p:bg>
      <p:bgPr>
        <a:solidFill>
          <a:srgbClr val="1A1A1A"/>
        </a:solidFill>
      </p:bgPr>
    </p:bg>
    <p:spTree>
      <p:nvGrpSpPr>
        <p:cNvPr id="1" name=""/>
        <p:cNvGrpSpPr/>
        <p:nvPr/>
      </p:nvGrpSpPr>
      <p:grpSpPr>
        <a:xfrm>
          <a:off x="0" y="0"/>
          <a:ext cx="0" cy="0"/>
          <a:chOff x="0" y="0"/>
          <a:chExt cx="0" cy="0"/>
        </a:xfrm>
      </p:grpSpPr>
      <p:pic>
        <p:nvPicPr>
          <p:cNvPr id="399" name="CircleCheck" descr="CircleCheck"/>
          <p:cNvPicPr>
            <a:picLocks noChangeAspect="1"/>
          </p:cNvPicPr>
          <p:nvPr/>
        </p:nvPicPr>
        <p:blipFill>
          <a:blip r:embed="rId2">
            <a:extLst/>
          </a:blip>
          <a:stretch>
            <a:fillRect/>
          </a:stretch>
        </p:blipFill>
        <p:spPr>
          <a:xfrm>
            <a:off x="1017082" y="6187430"/>
            <a:ext cx="533588" cy="533600"/>
          </a:xfrm>
          <a:prstGeom prst="rect">
            <a:avLst/>
          </a:prstGeom>
          <a:ln w="12700">
            <a:miter lim="400000"/>
          </a:ln>
        </p:spPr>
      </p:pic>
      <p:pic>
        <p:nvPicPr>
          <p:cNvPr id="400" name="CircleCheck" descr="CircleCheck"/>
          <p:cNvPicPr>
            <a:picLocks noChangeAspect="1"/>
          </p:cNvPicPr>
          <p:nvPr/>
        </p:nvPicPr>
        <p:blipFill>
          <a:blip r:embed="rId3">
            <a:extLst/>
          </a:blip>
          <a:stretch>
            <a:fillRect/>
          </a:stretch>
        </p:blipFill>
        <p:spPr>
          <a:xfrm>
            <a:off x="8683646" y="6187430"/>
            <a:ext cx="533588" cy="533600"/>
          </a:xfrm>
          <a:prstGeom prst="rect">
            <a:avLst/>
          </a:prstGeom>
          <a:ln w="12700">
            <a:miter lim="400000"/>
          </a:ln>
        </p:spPr>
      </p:pic>
      <p:pic>
        <p:nvPicPr>
          <p:cNvPr id="401" name="CircleCheck" descr="CircleCheck"/>
          <p:cNvPicPr>
            <a:picLocks noChangeAspect="1"/>
          </p:cNvPicPr>
          <p:nvPr/>
        </p:nvPicPr>
        <p:blipFill>
          <a:blip r:embed="rId4">
            <a:extLst/>
          </a:blip>
          <a:stretch>
            <a:fillRect/>
          </a:stretch>
        </p:blipFill>
        <p:spPr>
          <a:xfrm>
            <a:off x="16350209" y="6186090"/>
            <a:ext cx="533588" cy="533600"/>
          </a:xfrm>
          <a:prstGeom prst="rect">
            <a:avLst/>
          </a:prstGeom>
          <a:ln w="12700">
            <a:miter lim="400000"/>
          </a:ln>
        </p:spPr>
      </p:pic>
      <p:sp>
        <p:nvSpPr>
          <p:cNvPr id="402"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FFFFFF"/>
                </a:solidFill>
                <a:latin typeface="Inter 28pt Regular"/>
                <a:ea typeface="Inter 28pt Regular"/>
                <a:cs typeface="Inter 28pt Regular"/>
                <a:sym typeface="Inter 28pt Regular"/>
              </a:defRPr>
            </a:lvl1pPr>
          </a:lstStyle>
          <a:p>
            <a:pPr/>
            <a:r>
              <a:t>Section Name</a:t>
            </a:r>
          </a:p>
        </p:txBody>
      </p:sp>
      <p:sp>
        <p:nvSpPr>
          <p:cNvPr id="403" name="Primary title text will go here highlighting your key point"/>
          <p:cNvSpPr txBox="1"/>
          <p:nvPr>
            <p:ph type="body" sz="quarter" idx="22"/>
          </p:nvPr>
        </p:nvSpPr>
        <p:spPr>
          <a:xfrm rot="21599399">
            <a:off x="1016385" y="2274635"/>
            <a:ext cx="15621463" cy="2510538"/>
          </a:xfrm>
          <a:prstGeom prst="rect">
            <a:avLst/>
          </a:prstGeom>
        </p:spPr>
        <p:txBody>
          <a:bodyPr lIns="0" tIns="0" rIns="0" bIns="0">
            <a:spAutoFit/>
          </a:bodyPr>
          <a:lstStyle>
            <a:lvl1pPr marL="0" indent="0">
              <a:lnSpc>
                <a:spcPts val="9600"/>
              </a:lnSpc>
              <a:spcBef>
                <a:spcPts val="0"/>
              </a:spcBef>
              <a:buSzTx/>
              <a:buFontTx/>
              <a:buNone/>
              <a:defRPr sz="8000">
                <a:solidFill>
                  <a:srgbClr val="FFFFFF"/>
                </a:solidFill>
                <a:latin typeface="Suisse Works Book"/>
                <a:ea typeface="Suisse Works Book"/>
                <a:cs typeface="Suisse Works Book"/>
                <a:sym typeface="Suisse Works Book"/>
              </a:defRPr>
            </a:lvl1pPr>
          </a:lstStyle>
          <a:p>
            <a:pPr/>
            <a:r>
              <a:t>Primary title text will go here highlighting your key point.</a:t>
            </a:r>
          </a:p>
        </p:txBody>
      </p:sp>
      <p:sp>
        <p:nvSpPr>
          <p:cNvPr id="404" name="Lorem ipsum dolor sit amet"/>
          <p:cNvSpPr txBox="1"/>
          <p:nvPr>
            <p:ph type="body" sz="quarter" idx="23"/>
          </p:nvPr>
        </p:nvSpPr>
        <p:spPr>
          <a:xfrm rot="21599399">
            <a:off x="1017218" y="7152916"/>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5" name="Lorem ipsum dolor sit amet consectetur Senectus aliquet aenean risus quis Neque viverra amet leo nisl Morbi habitant cras ornare gravida sed arcu tempor elementum nibh sem"/>
          <p:cNvSpPr txBox="1"/>
          <p:nvPr>
            <p:ph type="body" sz="quarter" idx="24"/>
          </p:nvPr>
        </p:nvSpPr>
        <p:spPr>
          <a:xfrm rot="21599399">
            <a:off x="1017370" y="8016531"/>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06" name="Lorem ipsum dolor sit amet"/>
          <p:cNvSpPr txBox="1"/>
          <p:nvPr>
            <p:ph type="body" sz="quarter" idx="25"/>
          </p:nvPr>
        </p:nvSpPr>
        <p:spPr>
          <a:xfrm rot="21599399">
            <a:off x="8683786" y="7151575"/>
            <a:ext cx="7137499" cy="490883"/>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7" name="Lorem ipsum dolor sit amet consectetur Senectus aliquet aenean risus quis Neque viverra amet leo nisl Morbi habitant cras ornare gravida sed arcu tempor elementum nibh sem"/>
          <p:cNvSpPr txBox="1"/>
          <p:nvPr>
            <p:ph type="body" sz="quarter" idx="26"/>
          </p:nvPr>
        </p:nvSpPr>
        <p:spPr>
          <a:xfrm rot="21599399">
            <a:off x="8683939" y="8015193"/>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08" name="Lorem ipsum dolor sit amet"/>
          <p:cNvSpPr txBox="1"/>
          <p:nvPr>
            <p:ph type="body" sz="quarter" idx="27"/>
          </p:nvPr>
        </p:nvSpPr>
        <p:spPr>
          <a:xfrm rot="21599399">
            <a:off x="16350353" y="7150237"/>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9" name="Lorem ipsum dolor sit amet consectetur Senectus aliquet aenean risus quis Neque viverra amet leo nisl Morbi habitant cras ornare gravida sed arcu tempor elementum nibh sem"/>
          <p:cNvSpPr txBox="1"/>
          <p:nvPr>
            <p:ph type="body" sz="quarter" idx="28"/>
          </p:nvPr>
        </p:nvSpPr>
        <p:spPr>
          <a:xfrm rot="21599399">
            <a:off x="16350503" y="8013853"/>
            <a:ext cx="7044704"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10" name="Vector 585" descr="Vector 585"/>
          <p:cNvPicPr>
            <a:picLocks noChangeAspect="0"/>
          </p:cNvPicPr>
          <p:nvPr/>
        </p:nvPicPr>
        <p:blipFill>
          <a:blip r:embed="rId5">
            <a:extLst/>
          </a:blip>
          <a:stretch>
            <a:fillRect/>
          </a:stretch>
        </p:blipFill>
        <p:spPr>
          <a:xfrm>
            <a:off x="-1" y="12693651"/>
            <a:ext cx="24384001" cy="12701"/>
          </a:xfrm>
          <a:prstGeom prst="rect">
            <a:avLst/>
          </a:prstGeom>
          <a:ln w="12700">
            <a:miter lim="400000"/>
          </a:ln>
        </p:spPr>
      </p:pic>
      <p:pic>
        <p:nvPicPr>
          <p:cNvPr id="411"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41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4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4">
    <p:bg>
      <p:bgPr>
        <a:solidFill>
          <a:srgbClr val="FFFFFF"/>
        </a:solidFill>
      </p:bgPr>
    </p:bg>
    <p:spTree>
      <p:nvGrpSpPr>
        <p:cNvPr id="1" name=""/>
        <p:cNvGrpSpPr/>
        <p:nvPr/>
      </p:nvGrpSpPr>
      <p:grpSpPr>
        <a:xfrm>
          <a:off x="0" y="0"/>
          <a:ext cx="0" cy="0"/>
          <a:chOff x="0" y="0"/>
          <a:chExt cx="0" cy="0"/>
        </a:xfrm>
      </p:grpSpPr>
      <p:sp>
        <p:nvSpPr>
          <p:cNvPr id="420"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Section Name</a:t>
            </a:r>
          </a:p>
        </p:txBody>
      </p:sp>
      <p:sp>
        <p:nvSpPr>
          <p:cNvPr id="421" name="Primary title text will go here highlighting your key point"/>
          <p:cNvSpPr txBox="1"/>
          <p:nvPr>
            <p:ph type="body" sz="quarter" idx="22"/>
          </p:nvPr>
        </p:nvSpPr>
        <p:spPr>
          <a:xfrm rot="21599399">
            <a:off x="1016385" y="2274635"/>
            <a:ext cx="15621463" cy="25105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422" name="Title text"/>
          <p:cNvSpPr txBox="1"/>
          <p:nvPr>
            <p:ph type="body" sz="quarter" idx="23"/>
          </p:nvPr>
        </p:nvSpPr>
        <p:spPr>
          <a:xfrm rot="21599399">
            <a:off x="1017078" y="6188081"/>
            <a:ext cx="5041983"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3"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sz="quarter" idx="24"/>
          </p:nvPr>
        </p:nvSpPr>
        <p:spPr>
          <a:xfrm rot="21599399">
            <a:off x="1017033" y="6962781"/>
            <a:ext cx="5042670" cy="2332428"/>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4" name="Title text"/>
          <p:cNvSpPr txBox="1"/>
          <p:nvPr>
            <p:ph type="body" sz="quarter" idx="25"/>
          </p:nvPr>
        </p:nvSpPr>
        <p:spPr>
          <a:xfrm rot="21599399">
            <a:off x="6795578" y="6187089"/>
            <a:ext cx="5041984" cy="451536"/>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5"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sz="quarter" idx="26"/>
          </p:nvPr>
        </p:nvSpPr>
        <p:spPr>
          <a:xfrm rot="21599399">
            <a:off x="6795568" y="6961789"/>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6" name="Title text"/>
          <p:cNvSpPr txBox="1"/>
          <p:nvPr>
            <p:ph type="body" sz="quarter" idx="27"/>
          </p:nvPr>
        </p:nvSpPr>
        <p:spPr>
          <a:xfrm rot="21599399">
            <a:off x="12574078" y="6186097"/>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7"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sz="quarter" idx="28"/>
          </p:nvPr>
        </p:nvSpPr>
        <p:spPr>
          <a:xfrm rot="21599399">
            <a:off x="12574068" y="6960797"/>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8" name="Title text"/>
          <p:cNvSpPr txBox="1"/>
          <p:nvPr>
            <p:ph type="body" sz="quarter" idx="29"/>
          </p:nvPr>
        </p:nvSpPr>
        <p:spPr>
          <a:xfrm rot="21599399">
            <a:off x="18352576" y="6185056"/>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9"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sz="quarter" idx="30"/>
          </p:nvPr>
        </p:nvSpPr>
        <p:spPr>
          <a:xfrm rot="21599399">
            <a:off x="18352604" y="6959755"/>
            <a:ext cx="504253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30"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431"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3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4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4, dark ">
    <p:bg>
      <p:bgPr>
        <a:solidFill>
          <a:srgbClr val="1A1A1A"/>
        </a:solidFill>
      </p:bgPr>
    </p:bg>
    <p:spTree>
      <p:nvGrpSpPr>
        <p:cNvPr id="1" name=""/>
        <p:cNvGrpSpPr/>
        <p:nvPr/>
      </p:nvGrpSpPr>
      <p:grpSpPr>
        <a:xfrm>
          <a:off x="0" y="0"/>
          <a:ext cx="0" cy="0"/>
          <a:chOff x="0" y="0"/>
          <a:chExt cx="0" cy="0"/>
        </a:xfrm>
      </p:grpSpPr>
      <p:sp>
        <p:nvSpPr>
          <p:cNvPr id="440"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FFFFFF"/>
                </a:solidFill>
                <a:latin typeface="Inter 28pt Regular"/>
                <a:ea typeface="Inter 28pt Regular"/>
                <a:cs typeface="Inter 28pt Regular"/>
                <a:sym typeface="Inter 28pt Regular"/>
              </a:defRPr>
            </a:lvl1pPr>
          </a:lstStyle>
          <a:p>
            <a:pPr/>
            <a:r>
              <a:t>Section Name</a:t>
            </a:r>
          </a:p>
        </p:txBody>
      </p:sp>
      <p:sp>
        <p:nvSpPr>
          <p:cNvPr id="441" name="Primary title text will go here highlighting your key point"/>
          <p:cNvSpPr txBox="1"/>
          <p:nvPr>
            <p:ph type="body" sz="quarter" idx="22"/>
          </p:nvPr>
        </p:nvSpPr>
        <p:spPr>
          <a:xfrm rot="21599399">
            <a:off x="1016385" y="2274635"/>
            <a:ext cx="15621463" cy="2510538"/>
          </a:xfrm>
          <a:prstGeom prst="rect">
            <a:avLst/>
          </a:prstGeom>
        </p:spPr>
        <p:txBody>
          <a:bodyPr lIns="0" tIns="0" rIns="0" bIns="0">
            <a:spAutoFit/>
          </a:bodyPr>
          <a:lstStyle>
            <a:lvl1pPr marL="0" indent="0">
              <a:lnSpc>
                <a:spcPts val="9600"/>
              </a:lnSpc>
              <a:spcBef>
                <a:spcPts val="0"/>
              </a:spcBef>
              <a:buSzTx/>
              <a:buFontTx/>
              <a:buNone/>
              <a:defRPr sz="8000">
                <a:solidFill>
                  <a:srgbClr val="FFFFFF"/>
                </a:solidFill>
                <a:latin typeface="Suisse Works Book"/>
                <a:ea typeface="Suisse Works Book"/>
                <a:cs typeface="Suisse Works Book"/>
                <a:sym typeface="Suisse Works Book"/>
              </a:defRPr>
            </a:lvl1pPr>
          </a:lstStyle>
          <a:p>
            <a:pPr/>
            <a:r>
              <a:t>Primary title text will go here highlighting your key point.</a:t>
            </a:r>
          </a:p>
        </p:txBody>
      </p:sp>
      <p:sp>
        <p:nvSpPr>
          <p:cNvPr id="442" name="Title text"/>
          <p:cNvSpPr txBox="1"/>
          <p:nvPr>
            <p:ph type="body" sz="quarter" idx="23"/>
          </p:nvPr>
        </p:nvSpPr>
        <p:spPr>
          <a:xfrm rot="21599399">
            <a:off x="1017078" y="6188081"/>
            <a:ext cx="5041983"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3"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sz="quarter" idx="24"/>
          </p:nvPr>
        </p:nvSpPr>
        <p:spPr>
          <a:xfrm rot="21599399">
            <a:off x="1017033" y="6962781"/>
            <a:ext cx="5042670" cy="2332428"/>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4" name="Title text"/>
          <p:cNvSpPr txBox="1"/>
          <p:nvPr>
            <p:ph type="body" sz="quarter" idx="25"/>
          </p:nvPr>
        </p:nvSpPr>
        <p:spPr>
          <a:xfrm rot="21599399">
            <a:off x="6795578" y="6187089"/>
            <a:ext cx="5041984" cy="451536"/>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5"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sz="quarter" idx="26"/>
          </p:nvPr>
        </p:nvSpPr>
        <p:spPr>
          <a:xfrm rot="21599399">
            <a:off x="6795568" y="6961789"/>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6" name="Title text"/>
          <p:cNvSpPr txBox="1"/>
          <p:nvPr>
            <p:ph type="body" sz="quarter" idx="27"/>
          </p:nvPr>
        </p:nvSpPr>
        <p:spPr>
          <a:xfrm rot="21599399">
            <a:off x="12574078" y="6186097"/>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7"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sz="quarter" idx="28"/>
          </p:nvPr>
        </p:nvSpPr>
        <p:spPr>
          <a:xfrm rot="21599399">
            <a:off x="12574068" y="6960797"/>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8" name="Title text"/>
          <p:cNvSpPr txBox="1"/>
          <p:nvPr>
            <p:ph type="body" sz="quarter" idx="29"/>
          </p:nvPr>
        </p:nvSpPr>
        <p:spPr>
          <a:xfrm rot="21599399">
            <a:off x="18352576" y="6185056"/>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9"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sz="quarter" idx="30"/>
          </p:nvPr>
        </p:nvSpPr>
        <p:spPr>
          <a:xfrm rot="21599399">
            <a:off x="18352604" y="6959755"/>
            <a:ext cx="504253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50"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451"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5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4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6, title">
    <p:bg>
      <p:bgPr>
        <a:solidFill>
          <a:srgbClr val="FFFFFF"/>
        </a:solidFill>
      </p:bgPr>
    </p:bg>
    <p:spTree>
      <p:nvGrpSpPr>
        <p:cNvPr id="1" name=""/>
        <p:cNvGrpSpPr/>
        <p:nvPr/>
      </p:nvGrpSpPr>
      <p:grpSpPr>
        <a:xfrm>
          <a:off x="0" y="0"/>
          <a:ext cx="0" cy="0"/>
          <a:chOff x="0" y="0"/>
          <a:chExt cx="0" cy="0"/>
        </a:xfrm>
      </p:grpSpPr>
      <p:pic>
        <p:nvPicPr>
          <p:cNvPr id="460" name="Frame 427321262" descr="Frame 427321262"/>
          <p:cNvPicPr>
            <a:picLocks noChangeAspect="1"/>
          </p:cNvPicPr>
          <p:nvPr/>
        </p:nvPicPr>
        <p:blipFill>
          <a:blip r:embed="rId2">
            <a:extLst/>
          </a:blip>
          <a:stretch>
            <a:fillRect/>
          </a:stretch>
        </p:blipFill>
        <p:spPr>
          <a:xfrm>
            <a:off x="1017078" y="6187276"/>
            <a:ext cx="4865010" cy="2605198"/>
          </a:xfrm>
          <a:prstGeom prst="rect">
            <a:avLst/>
          </a:prstGeom>
          <a:ln w="12700">
            <a:miter lim="400000"/>
          </a:ln>
        </p:spPr>
      </p:pic>
      <p:pic>
        <p:nvPicPr>
          <p:cNvPr id="461" name="Frame 26" descr="Frame 26"/>
          <p:cNvPicPr>
            <a:picLocks noChangeAspect="1"/>
          </p:cNvPicPr>
          <p:nvPr/>
        </p:nvPicPr>
        <p:blipFill>
          <a:blip r:embed="rId3">
            <a:extLst/>
          </a:blip>
          <a:stretch>
            <a:fillRect/>
          </a:stretch>
        </p:blipFill>
        <p:spPr>
          <a:xfrm>
            <a:off x="1017586" y="9095928"/>
            <a:ext cx="3849098" cy="2858868"/>
          </a:xfrm>
          <a:prstGeom prst="rect">
            <a:avLst/>
          </a:prstGeom>
          <a:ln w="12700">
            <a:miter lim="400000"/>
          </a:ln>
        </p:spPr>
      </p:pic>
      <p:pic>
        <p:nvPicPr>
          <p:cNvPr id="462" name="Frame 427321263" descr="Frame 427321263"/>
          <p:cNvPicPr>
            <a:picLocks noChangeAspect="1"/>
          </p:cNvPicPr>
          <p:nvPr/>
        </p:nvPicPr>
        <p:blipFill>
          <a:blip r:embed="rId4">
            <a:extLst/>
          </a:blip>
          <a:stretch>
            <a:fillRect/>
          </a:stretch>
        </p:blipFill>
        <p:spPr>
          <a:xfrm>
            <a:off x="8806412" y="6186371"/>
            <a:ext cx="3506110" cy="2604758"/>
          </a:xfrm>
          <a:prstGeom prst="rect">
            <a:avLst/>
          </a:prstGeom>
          <a:ln w="12700">
            <a:miter lim="400000"/>
          </a:ln>
        </p:spPr>
      </p:pic>
      <p:pic>
        <p:nvPicPr>
          <p:cNvPr id="463" name="Frame 27" descr="Frame 27"/>
          <p:cNvPicPr>
            <a:picLocks noChangeAspect="1"/>
          </p:cNvPicPr>
          <p:nvPr/>
        </p:nvPicPr>
        <p:blipFill>
          <a:blip r:embed="rId5">
            <a:extLst/>
          </a:blip>
          <a:stretch>
            <a:fillRect/>
          </a:stretch>
        </p:blipFill>
        <p:spPr>
          <a:xfrm>
            <a:off x="8806919" y="9095061"/>
            <a:ext cx="2413999" cy="2858369"/>
          </a:xfrm>
          <a:prstGeom prst="rect">
            <a:avLst/>
          </a:prstGeom>
          <a:ln w="12700">
            <a:miter lim="400000"/>
          </a:ln>
        </p:spPr>
      </p:pic>
      <p:pic>
        <p:nvPicPr>
          <p:cNvPr id="464" name="Frame 427321264" descr="Frame 427321264"/>
          <p:cNvPicPr>
            <a:picLocks noChangeAspect="1"/>
          </p:cNvPicPr>
          <p:nvPr/>
        </p:nvPicPr>
        <p:blipFill>
          <a:blip r:embed="rId6">
            <a:extLst/>
          </a:blip>
          <a:stretch>
            <a:fillRect/>
          </a:stretch>
        </p:blipFill>
        <p:spPr>
          <a:xfrm>
            <a:off x="16595746" y="6184651"/>
            <a:ext cx="4712611" cy="2605167"/>
          </a:xfrm>
          <a:prstGeom prst="rect">
            <a:avLst/>
          </a:prstGeom>
          <a:ln w="12700">
            <a:miter lim="400000"/>
          </a:ln>
        </p:spPr>
      </p:pic>
      <p:pic>
        <p:nvPicPr>
          <p:cNvPr id="465" name="Frame 427321205" descr="Frame 427321205"/>
          <p:cNvPicPr>
            <a:picLocks noChangeAspect="1"/>
          </p:cNvPicPr>
          <p:nvPr/>
        </p:nvPicPr>
        <p:blipFill>
          <a:blip r:embed="rId7">
            <a:extLst/>
          </a:blip>
          <a:stretch>
            <a:fillRect/>
          </a:stretch>
        </p:blipFill>
        <p:spPr>
          <a:xfrm>
            <a:off x="16596253" y="9093783"/>
            <a:ext cx="2337799" cy="2858317"/>
          </a:xfrm>
          <a:prstGeom prst="rect">
            <a:avLst/>
          </a:prstGeom>
          <a:ln w="12700">
            <a:miter lim="400000"/>
          </a:ln>
        </p:spPr>
      </p:pic>
      <p:sp>
        <p:nvSpPr>
          <p:cNvPr id="466"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467" name="Card to showcase some big numbers below"/>
          <p:cNvSpPr txBox="1"/>
          <p:nvPr>
            <p:ph type="body" sz="quarter" idx="22"/>
          </p:nvPr>
        </p:nvSpPr>
        <p:spPr>
          <a:xfrm rot="21599399">
            <a:off x="1016385" y="2274635"/>
            <a:ext cx="15621463" cy="25105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Card to showcase some big numbers below.</a:t>
            </a:r>
          </a:p>
        </p:txBody>
      </p:sp>
      <p:sp>
        <p:nvSpPr>
          <p:cNvPr id="468" name="name_15M"/>
          <p:cNvSpPr txBox="1"/>
          <p:nvPr>
            <p:ph type="body" sz="quarter" idx="23"/>
          </p:nvPr>
        </p:nvSpPr>
        <p:spPr>
          <a:xfrm rot="21599399">
            <a:off x="1017085" y="6186852"/>
            <a:ext cx="6435642" cy="1970607"/>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$15M</a:t>
            </a:r>
          </a:p>
        </p:txBody>
      </p:sp>
      <p:sp>
        <p:nvSpPr>
          <p:cNvPr id="469" name="Lorem ipsum"/>
          <p:cNvSpPr txBox="1"/>
          <p:nvPr>
            <p:ph type="body" sz="quarter" idx="24"/>
          </p:nvPr>
        </p:nvSpPr>
        <p:spPr>
          <a:xfrm rot="21599399">
            <a:off x="1017464" y="8206793"/>
            <a:ext cx="4914604"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0" name="name_92"/>
          <p:cNvSpPr txBox="1"/>
          <p:nvPr>
            <p:ph type="body" sz="quarter" idx="25"/>
          </p:nvPr>
        </p:nvSpPr>
        <p:spPr>
          <a:xfrm rot="21599399">
            <a:off x="1017614" y="9222320"/>
            <a:ext cx="6140904"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92%</a:t>
            </a:r>
          </a:p>
        </p:txBody>
      </p:sp>
      <p:sp>
        <p:nvSpPr>
          <p:cNvPr id="471" name="Lorem ipsum"/>
          <p:cNvSpPr txBox="1"/>
          <p:nvPr>
            <p:ph type="body" sz="quarter" idx="26"/>
          </p:nvPr>
        </p:nvSpPr>
        <p:spPr>
          <a:xfrm rot="21599399">
            <a:off x="1017993" y="11241979"/>
            <a:ext cx="536566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2" name="name_793"/>
          <p:cNvSpPr txBox="1"/>
          <p:nvPr>
            <p:ph type="body" sz="quarter" idx="27"/>
          </p:nvPr>
        </p:nvSpPr>
        <p:spPr>
          <a:xfrm rot="21599399">
            <a:off x="8806418" y="6185743"/>
            <a:ext cx="6044470"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793</a:t>
            </a:r>
          </a:p>
        </p:txBody>
      </p:sp>
      <p:sp>
        <p:nvSpPr>
          <p:cNvPr id="473" name="Lorem ipsum"/>
          <p:cNvSpPr txBox="1"/>
          <p:nvPr/>
        </p:nvSpPr>
        <p:spPr>
          <a:xfrm rot="21599399">
            <a:off x="8806798" y="8204113"/>
            <a:ext cx="6249052" cy="38509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000"/>
              </a:lnSpc>
              <a:defRPr>
                <a:solidFill>
                  <a:srgbClr val="51525B"/>
                </a:solidFill>
                <a:latin typeface="Inter 28pt Regular"/>
                <a:ea typeface="Inter 28pt Regular"/>
                <a:cs typeface="Inter 28pt Regular"/>
                <a:sym typeface="Inter 28pt Regular"/>
              </a:defRPr>
            </a:lvl1pPr>
          </a:lstStyle>
          <a:p>
            <a:pPr/>
            <a:r>
              <a:t>Lorem ipsum</a:t>
            </a:r>
          </a:p>
        </p:txBody>
      </p:sp>
      <p:sp>
        <p:nvSpPr>
          <p:cNvPr id="474" name="name_2"/>
          <p:cNvSpPr txBox="1"/>
          <p:nvPr>
            <p:ph type="body" sz="quarter" idx="28"/>
          </p:nvPr>
        </p:nvSpPr>
        <p:spPr>
          <a:xfrm rot="21599399">
            <a:off x="8806948" y="9221074"/>
            <a:ext cx="6248618"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2+</a:t>
            </a:r>
          </a:p>
        </p:txBody>
      </p:sp>
      <p:sp>
        <p:nvSpPr>
          <p:cNvPr id="475" name="Lorem ipsum"/>
          <p:cNvSpPr txBox="1"/>
          <p:nvPr>
            <p:ph type="body" sz="quarter" idx="29"/>
          </p:nvPr>
        </p:nvSpPr>
        <p:spPr>
          <a:xfrm rot="21599399">
            <a:off x="8807327" y="11240516"/>
            <a:ext cx="583845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6" name="name_198"/>
          <p:cNvSpPr txBox="1"/>
          <p:nvPr>
            <p:ph type="body" sz="quarter" idx="30"/>
          </p:nvPr>
        </p:nvSpPr>
        <p:spPr>
          <a:xfrm rot="21599399">
            <a:off x="16595752" y="6184264"/>
            <a:ext cx="6140223"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198%</a:t>
            </a:r>
          </a:p>
        </p:txBody>
      </p:sp>
      <p:sp>
        <p:nvSpPr>
          <p:cNvPr id="477" name="Lorem ipsum"/>
          <p:cNvSpPr txBox="1"/>
          <p:nvPr>
            <p:ph type="body" sz="quarter" idx="31"/>
          </p:nvPr>
        </p:nvSpPr>
        <p:spPr>
          <a:xfrm rot="21599399">
            <a:off x="16596132" y="8204031"/>
            <a:ext cx="5247049"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8" name="name_28"/>
          <p:cNvSpPr txBox="1"/>
          <p:nvPr>
            <p:ph type="body" sz="quarter" idx="32"/>
          </p:nvPr>
        </p:nvSpPr>
        <p:spPr>
          <a:xfrm rot="21599399">
            <a:off x="16596298" y="9308694"/>
            <a:ext cx="6043789"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28</a:t>
            </a:r>
          </a:p>
        </p:txBody>
      </p:sp>
      <p:sp>
        <p:nvSpPr>
          <p:cNvPr id="479" name="Lorem ipsum"/>
          <p:cNvSpPr txBox="1"/>
          <p:nvPr>
            <p:ph type="body" sz="quarter" idx="33"/>
          </p:nvPr>
        </p:nvSpPr>
        <p:spPr>
          <a:xfrm rot="21599399">
            <a:off x="16596646" y="11150400"/>
            <a:ext cx="5365794"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480" name="Vector 585" descr="Vector 585"/>
          <p:cNvPicPr>
            <a:picLocks noChangeAspect="0"/>
          </p:cNvPicPr>
          <p:nvPr/>
        </p:nvPicPr>
        <p:blipFill>
          <a:blip r:embed="rId8">
            <a:extLst/>
          </a:blip>
          <a:stretch>
            <a:fillRect/>
          </a:stretch>
        </p:blipFill>
        <p:spPr>
          <a:xfrm>
            <a:off x="-1" y="12693651"/>
            <a:ext cx="24384001" cy="16934"/>
          </a:xfrm>
          <a:prstGeom prst="rect">
            <a:avLst/>
          </a:prstGeom>
          <a:ln w="12700">
            <a:miter lim="400000"/>
          </a:ln>
        </p:spPr>
      </p:pic>
      <p:pic>
        <p:nvPicPr>
          <p:cNvPr id="481" name="network-state-balck" descr="network-state-balck"/>
          <p:cNvPicPr>
            <a:picLocks noChangeAspect="1"/>
          </p:cNvPicPr>
          <p:nvPr/>
        </p:nvPicPr>
        <p:blipFill>
          <a:blip r:embed="rId9">
            <a:extLst/>
          </a:blip>
          <a:stretch>
            <a:fillRect/>
          </a:stretch>
        </p:blipFill>
        <p:spPr>
          <a:xfrm>
            <a:off x="1015999" y="13055600"/>
            <a:ext cx="2794001" cy="304800"/>
          </a:xfrm>
          <a:prstGeom prst="rect">
            <a:avLst/>
          </a:prstGeom>
          <a:ln w="12700">
            <a:miter lim="400000"/>
          </a:ln>
        </p:spPr>
      </p:pic>
      <p:sp>
        <p:nvSpPr>
          <p:cNvPr id="48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4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3, name, text">
    <p:bg>
      <p:bgPr>
        <a:solidFill>
          <a:srgbClr val="FFFFFF"/>
        </a:solidFill>
      </p:bgPr>
    </p:bg>
    <p:spTree>
      <p:nvGrpSpPr>
        <p:cNvPr id="1" name=""/>
        <p:cNvGrpSpPr/>
        <p:nvPr/>
      </p:nvGrpSpPr>
      <p:grpSpPr>
        <a:xfrm>
          <a:off x="0" y="0"/>
          <a:ext cx="0" cy="0"/>
          <a:chOff x="0" y="0"/>
          <a:chExt cx="0" cy="0"/>
        </a:xfrm>
      </p:grpSpPr>
      <p:sp>
        <p:nvSpPr>
          <p:cNvPr id="490" name="Ellipse 10"/>
          <p:cNvSpPr/>
          <p:nvPr>
            <p:ph type="pic" sz="quarter" idx="21"/>
          </p:nvPr>
        </p:nvSpPr>
        <p:spPr>
          <a:xfrm>
            <a:off x="2892019" y="3749098"/>
            <a:ext cx="3303155" cy="3303154"/>
          </a:xfrm>
          <a:prstGeom prst="rect">
            <a:avLst/>
          </a:prstGeom>
        </p:spPr>
        <p:txBody>
          <a:bodyPr lIns="91439" tIns="45719" rIns="91439" bIns="45719"/>
          <a:lstStyle/>
          <a:p>
            <a:pPr/>
          </a:p>
        </p:txBody>
      </p:sp>
      <p:pic>
        <p:nvPicPr>
          <p:cNvPr id="491" name="Frame 427321269" descr="Frame 427321269"/>
          <p:cNvPicPr>
            <a:picLocks noChangeAspect="1"/>
          </p:cNvPicPr>
          <p:nvPr/>
        </p:nvPicPr>
        <p:blipFill>
          <a:blip r:embed="rId2">
            <a:extLst/>
          </a:blip>
          <a:stretch>
            <a:fillRect/>
          </a:stretch>
        </p:blipFill>
        <p:spPr>
          <a:xfrm>
            <a:off x="1017300" y="7456447"/>
            <a:ext cx="7049384" cy="2529821"/>
          </a:xfrm>
          <a:prstGeom prst="rect">
            <a:avLst/>
          </a:prstGeom>
          <a:ln w="12700">
            <a:miter lim="400000"/>
          </a:ln>
        </p:spPr>
      </p:pic>
      <p:sp>
        <p:nvSpPr>
          <p:cNvPr id="492" name="Ellipse 10"/>
          <p:cNvSpPr/>
          <p:nvPr>
            <p:ph type="pic" sz="quarter" idx="22"/>
          </p:nvPr>
        </p:nvSpPr>
        <p:spPr>
          <a:xfrm>
            <a:off x="10554353" y="3747709"/>
            <a:ext cx="3303154" cy="3303154"/>
          </a:xfrm>
          <a:prstGeom prst="rect">
            <a:avLst/>
          </a:prstGeom>
        </p:spPr>
        <p:txBody>
          <a:bodyPr lIns="91439" tIns="45719" rIns="91439" bIns="45719"/>
          <a:lstStyle/>
          <a:p>
            <a:pPr/>
          </a:p>
        </p:txBody>
      </p:sp>
      <p:pic>
        <p:nvPicPr>
          <p:cNvPr id="493" name="Frame 427321269" descr="Frame 427321269"/>
          <p:cNvPicPr>
            <a:picLocks noChangeAspect="1"/>
          </p:cNvPicPr>
          <p:nvPr/>
        </p:nvPicPr>
        <p:blipFill>
          <a:blip r:embed="rId2">
            <a:extLst/>
          </a:blip>
          <a:stretch>
            <a:fillRect/>
          </a:stretch>
        </p:blipFill>
        <p:spPr>
          <a:xfrm>
            <a:off x="8679633" y="7455158"/>
            <a:ext cx="7049384" cy="2529821"/>
          </a:xfrm>
          <a:prstGeom prst="rect">
            <a:avLst/>
          </a:prstGeom>
          <a:ln w="12700">
            <a:miter lim="400000"/>
          </a:ln>
        </p:spPr>
      </p:pic>
      <p:sp>
        <p:nvSpPr>
          <p:cNvPr id="494" name="Ellipse 10"/>
          <p:cNvSpPr/>
          <p:nvPr>
            <p:ph type="pic" sz="quarter" idx="23"/>
          </p:nvPr>
        </p:nvSpPr>
        <p:spPr>
          <a:xfrm>
            <a:off x="18216688" y="3746419"/>
            <a:ext cx="3303154" cy="3303155"/>
          </a:xfrm>
          <a:prstGeom prst="rect">
            <a:avLst/>
          </a:prstGeom>
        </p:spPr>
        <p:txBody>
          <a:bodyPr lIns="91439" tIns="45719" rIns="91439" bIns="45719"/>
          <a:lstStyle/>
          <a:p>
            <a:pPr/>
          </a:p>
        </p:txBody>
      </p:sp>
      <p:pic>
        <p:nvPicPr>
          <p:cNvPr id="495" name="Frame 427321269" descr="Frame 427321269"/>
          <p:cNvPicPr>
            <a:picLocks noChangeAspect="1"/>
          </p:cNvPicPr>
          <p:nvPr/>
        </p:nvPicPr>
        <p:blipFill>
          <a:blip r:embed="rId3">
            <a:extLst/>
          </a:blip>
          <a:stretch>
            <a:fillRect/>
          </a:stretch>
        </p:blipFill>
        <p:spPr>
          <a:xfrm>
            <a:off x="16341968" y="7453769"/>
            <a:ext cx="7049384" cy="2529821"/>
          </a:xfrm>
          <a:prstGeom prst="rect">
            <a:avLst/>
          </a:prstGeom>
          <a:ln w="12700">
            <a:miter lim="400000"/>
          </a:ln>
        </p:spPr>
      </p:pic>
      <p:sp>
        <p:nvSpPr>
          <p:cNvPr id="496" name="Section Name"/>
          <p:cNvSpPr txBox="1"/>
          <p:nvPr>
            <p:ph type="body" sz="quarter" idx="24"/>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497" name="Name Surname"/>
          <p:cNvSpPr txBox="1"/>
          <p:nvPr>
            <p:ph type="body" sz="quarter" idx="25"/>
          </p:nvPr>
        </p:nvSpPr>
        <p:spPr>
          <a:xfrm rot="21599399">
            <a:off x="1003299" y="7465707"/>
            <a:ext cx="7074016" cy="645671"/>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Suisse Works Medium"/>
                <a:ea typeface="Suisse Works Medium"/>
                <a:cs typeface="Suisse Works Medium"/>
                <a:sym typeface="Suisse Works Medium"/>
              </a:defRPr>
            </a:lvl1pPr>
          </a:lstStyle>
          <a:p>
            <a:pPr/>
            <a:r>
              <a:t>Name Surname</a:t>
            </a:r>
          </a:p>
        </p:txBody>
      </p:sp>
      <p:sp>
        <p:nvSpPr>
          <p:cNvPr id="498" name="Lorem ipsum dolor sit amet consectetur adipiscing elit sed do eiusmod tempor incididunt ut labore"/>
          <p:cNvSpPr txBox="1"/>
          <p:nvPr>
            <p:ph type="body" sz="quarter" idx="26"/>
          </p:nvPr>
        </p:nvSpPr>
        <p:spPr>
          <a:xfrm rot="21599399">
            <a:off x="1003295" y="8270526"/>
            <a:ext cx="7074200" cy="1662670"/>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499" name="Name Surname"/>
          <p:cNvSpPr txBox="1"/>
          <p:nvPr>
            <p:ph type="body" sz="quarter" idx="27"/>
          </p:nvPr>
        </p:nvSpPr>
        <p:spPr>
          <a:xfrm rot="21599399">
            <a:off x="8661399" y="7464417"/>
            <a:ext cx="7074016" cy="645671"/>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Suisse Works Medium"/>
                <a:ea typeface="Suisse Works Medium"/>
                <a:cs typeface="Suisse Works Medium"/>
                <a:sym typeface="Suisse Works Medium"/>
              </a:defRPr>
            </a:lvl1pPr>
          </a:lstStyle>
          <a:p>
            <a:pPr/>
            <a:r>
              <a:t>Name Surname</a:t>
            </a:r>
          </a:p>
        </p:txBody>
      </p:sp>
      <p:sp>
        <p:nvSpPr>
          <p:cNvPr id="500" name="Lorem ipsum dolor sit amet consectetur adipiscing elit sed do eiusmod tempor incididunt ut labore"/>
          <p:cNvSpPr txBox="1"/>
          <p:nvPr>
            <p:ph type="body" sz="quarter" idx="28"/>
          </p:nvPr>
        </p:nvSpPr>
        <p:spPr>
          <a:xfrm rot="21599399">
            <a:off x="8661395" y="8269237"/>
            <a:ext cx="7074200" cy="1662669"/>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01" name="Name Surname"/>
          <p:cNvSpPr txBox="1"/>
          <p:nvPr>
            <p:ph type="body" sz="quarter" idx="29"/>
          </p:nvPr>
        </p:nvSpPr>
        <p:spPr>
          <a:xfrm rot="21599399">
            <a:off x="16332199" y="7463028"/>
            <a:ext cx="7074016" cy="645671"/>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Suisse Works Medium"/>
                <a:ea typeface="Suisse Works Medium"/>
                <a:cs typeface="Suisse Works Medium"/>
                <a:sym typeface="Suisse Works Medium"/>
              </a:defRPr>
            </a:lvl1pPr>
          </a:lstStyle>
          <a:p>
            <a:pPr/>
            <a:r>
              <a:t>Name Surname</a:t>
            </a:r>
          </a:p>
        </p:txBody>
      </p:sp>
      <p:sp>
        <p:nvSpPr>
          <p:cNvPr id="502" name="Lorem ipsum dolor sit amet consectetur adipiscing elit sed do eiusmod tempor incididunt ut labore"/>
          <p:cNvSpPr txBox="1"/>
          <p:nvPr>
            <p:ph type="body" sz="quarter" idx="30"/>
          </p:nvPr>
        </p:nvSpPr>
        <p:spPr>
          <a:xfrm rot="21599399">
            <a:off x="16332194" y="8267848"/>
            <a:ext cx="7074200" cy="1662669"/>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03"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504"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505"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5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4, name, text">
    <p:bg>
      <p:bgPr>
        <a:solidFill>
          <a:srgbClr val="FFFFFF"/>
        </a:solidFill>
      </p:bgPr>
    </p:bg>
    <p:spTree>
      <p:nvGrpSpPr>
        <p:cNvPr id="1" name=""/>
        <p:cNvGrpSpPr/>
        <p:nvPr/>
      </p:nvGrpSpPr>
      <p:grpSpPr>
        <a:xfrm>
          <a:off x="0" y="0"/>
          <a:ext cx="0" cy="0"/>
          <a:chOff x="0" y="0"/>
          <a:chExt cx="0" cy="0"/>
        </a:xfrm>
      </p:grpSpPr>
      <p:sp>
        <p:nvSpPr>
          <p:cNvPr id="513" name="Ellipse 10"/>
          <p:cNvSpPr/>
          <p:nvPr>
            <p:ph type="pic" sz="quarter" idx="21"/>
          </p:nvPr>
        </p:nvSpPr>
        <p:spPr>
          <a:xfrm>
            <a:off x="5213749" y="2288577"/>
            <a:ext cx="2286799" cy="2286799"/>
          </a:xfrm>
          <a:prstGeom prst="rect">
            <a:avLst/>
          </a:prstGeom>
        </p:spPr>
        <p:txBody>
          <a:bodyPr lIns="91439" tIns="45719" rIns="91439" bIns="45719"/>
          <a:lstStyle/>
          <a:p>
            <a:pPr/>
          </a:p>
        </p:txBody>
      </p:sp>
      <p:pic>
        <p:nvPicPr>
          <p:cNvPr id="514" name="Frame 427321269" descr="Frame 427321269"/>
          <p:cNvPicPr>
            <a:picLocks noChangeAspect="1"/>
          </p:cNvPicPr>
          <p:nvPr/>
        </p:nvPicPr>
        <p:blipFill>
          <a:blip r:embed="rId2">
            <a:extLst/>
          </a:blip>
          <a:stretch>
            <a:fillRect/>
          </a:stretch>
        </p:blipFill>
        <p:spPr>
          <a:xfrm>
            <a:off x="2039201" y="4877673"/>
            <a:ext cx="8636621" cy="1781015"/>
          </a:xfrm>
          <a:prstGeom prst="rect">
            <a:avLst/>
          </a:prstGeom>
          <a:ln w="12700">
            <a:miter lim="400000"/>
          </a:ln>
        </p:spPr>
      </p:pic>
      <p:sp>
        <p:nvSpPr>
          <p:cNvPr id="515" name="Ellipse 10"/>
          <p:cNvSpPr/>
          <p:nvPr>
            <p:ph type="pic" sz="quarter" idx="22"/>
          </p:nvPr>
        </p:nvSpPr>
        <p:spPr>
          <a:xfrm>
            <a:off x="16910448" y="2286493"/>
            <a:ext cx="2286800" cy="2286799"/>
          </a:xfrm>
          <a:prstGeom prst="rect">
            <a:avLst/>
          </a:prstGeom>
        </p:spPr>
        <p:txBody>
          <a:bodyPr lIns="91439" tIns="45719" rIns="91439" bIns="45719"/>
          <a:lstStyle/>
          <a:p>
            <a:pPr/>
          </a:p>
        </p:txBody>
      </p:sp>
      <p:pic>
        <p:nvPicPr>
          <p:cNvPr id="516" name="Frame 427321269" descr="Frame 427321269"/>
          <p:cNvPicPr>
            <a:picLocks noChangeAspect="1"/>
          </p:cNvPicPr>
          <p:nvPr/>
        </p:nvPicPr>
        <p:blipFill>
          <a:blip r:embed="rId2">
            <a:extLst/>
          </a:blip>
          <a:stretch>
            <a:fillRect/>
          </a:stretch>
        </p:blipFill>
        <p:spPr>
          <a:xfrm>
            <a:off x="13735901" y="4875689"/>
            <a:ext cx="8636621" cy="1781016"/>
          </a:xfrm>
          <a:prstGeom prst="rect">
            <a:avLst/>
          </a:prstGeom>
          <a:ln w="12700">
            <a:miter lim="400000"/>
          </a:ln>
        </p:spPr>
      </p:pic>
      <p:sp>
        <p:nvSpPr>
          <p:cNvPr id="517" name="Ellipse 10"/>
          <p:cNvSpPr/>
          <p:nvPr>
            <p:ph type="pic" sz="quarter" idx="23"/>
          </p:nvPr>
        </p:nvSpPr>
        <p:spPr>
          <a:xfrm>
            <a:off x="5214635" y="7368577"/>
            <a:ext cx="2286800" cy="2286800"/>
          </a:xfrm>
          <a:prstGeom prst="rect">
            <a:avLst/>
          </a:prstGeom>
        </p:spPr>
        <p:txBody>
          <a:bodyPr lIns="91439" tIns="45719" rIns="91439" bIns="45719"/>
          <a:lstStyle/>
          <a:p>
            <a:pPr/>
          </a:p>
        </p:txBody>
      </p:sp>
      <p:pic>
        <p:nvPicPr>
          <p:cNvPr id="518" name="Frame 427321269" descr="Frame 427321269"/>
          <p:cNvPicPr>
            <a:picLocks noChangeAspect="1"/>
          </p:cNvPicPr>
          <p:nvPr/>
        </p:nvPicPr>
        <p:blipFill>
          <a:blip r:embed="rId2">
            <a:extLst/>
          </a:blip>
          <a:stretch>
            <a:fillRect/>
          </a:stretch>
        </p:blipFill>
        <p:spPr>
          <a:xfrm>
            <a:off x="2040087" y="9957673"/>
            <a:ext cx="8636621" cy="1781016"/>
          </a:xfrm>
          <a:prstGeom prst="rect">
            <a:avLst/>
          </a:prstGeom>
          <a:ln w="12700">
            <a:miter lim="400000"/>
          </a:ln>
        </p:spPr>
      </p:pic>
      <p:sp>
        <p:nvSpPr>
          <p:cNvPr id="519" name="Ellipse 10"/>
          <p:cNvSpPr/>
          <p:nvPr>
            <p:ph type="pic" sz="quarter" idx="24"/>
          </p:nvPr>
        </p:nvSpPr>
        <p:spPr>
          <a:xfrm>
            <a:off x="16911335" y="7366493"/>
            <a:ext cx="2286799" cy="2286800"/>
          </a:xfrm>
          <a:prstGeom prst="rect">
            <a:avLst/>
          </a:prstGeom>
        </p:spPr>
        <p:txBody>
          <a:bodyPr lIns="91439" tIns="45719" rIns="91439" bIns="45719"/>
          <a:lstStyle/>
          <a:p>
            <a:pPr/>
          </a:p>
        </p:txBody>
      </p:sp>
      <p:pic>
        <p:nvPicPr>
          <p:cNvPr id="520" name="Frame 427321269" descr="Frame 427321269"/>
          <p:cNvPicPr>
            <a:picLocks noChangeAspect="1"/>
          </p:cNvPicPr>
          <p:nvPr/>
        </p:nvPicPr>
        <p:blipFill>
          <a:blip r:embed="rId2">
            <a:extLst/>
          </a:blip>
          <a:stretch>
            <a:fillRect/>
          </a:stretch>
        </p:blipFill>
        <p:spPr>
          <a:xfrm>
            <a:off x="13736787" y="9955689"/>
            <a:ext cx="8636621" cy="1781015"/>
          </a:xfrm>
          <a:prstGeom prst="rect">
            <a:avLst/>
          </a:prstGeom>
          <a:ln w="12700">
            <a:miter lim="400000"/>
          </a:ln>
        </p:spPr>
      </p:pic>
      <p:sp>
        <p:nvSpPr>
          <p:cNvPr id="521" name="Section Name"/>
          <p:cNvSpPr txBox="1"/>
          <p:nvPr>
            <p:ph type="body" sz="quarter" idx="25"/>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22" name="Name Surname"/>
          <p:cNvSpPr txBox="1"/>
          <p:nvPr>
            <p:ph type="body" sz="quarter" idx="26"/>
          </p:nvPr>
        </p:nvSpPr>
        <p:spPr>
          <a:xfrm rot="21599399">
            <a:off x="2031999" y="4886982"/>
            <a:ext cx="86614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23" name="Lorem ipsum dolor sit amet consectetur adipiscing elit sed do eiusmod tempor incididunt ut labore"/>
          <p:cNvSpPr txBox="1"/>
          <p:nvPr>
            <p:ph type="body" sz="quarter" idx="27"/>
          </p:nvPr>
        </p:nvSpPr>
        <p:spPr>
          <a:xfrm rot="21599399">
            <a:off x="2031958" y="5514151"/>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4" name="Name Surname"/>
          <p:cNvSpPr txBox="1"/>
          <p:nvPr/>
        </p:nvSpPr>
        <p:spPr>
          <a:xfrm rot="21599399">
            <a:off x="13728700" y="4884997"/>
            <a:ext cx="8661494" cy="51924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lnSpc>
                <a:spcPts val="3800"/>
              </a:lnSpc>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25" name="Lorem ipsum dolor sit amet consectetur adipiscing elit sed do eiusmod tempor incididunt ut labore"/>
          <p:cNvSpPr txBox="1"/>
          <p:nvPr>
            <p:ph type="body" sz="quarter" idx="28"/>
          </p:nvPr>
        </p:nvSpPr>
        <p:spPr>
          <a:xfrm rot="21599399">
            <a:off x="13728657" y="5512167"/>
            <a:ext cx="86616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6" name="Name Surname"/>
          <p:cNvSpPr txBox="1"/>
          <p:nvPr>
            <p:ph type="body" sz="quarter" idx="29"/>
          </p:nvPr>
        </p:nvSpPr>
        <p:spPr>
          <a:xfrm rot="21599399">
            <a:off x="2031999" y="9966983"/>
            <a:ext cx="8661495"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27" name="Lorem ipsum dolor sit amet consectetur adipiscing elit sed do eiusmod tempor incididunt ut labore"/>
          <p:cNvSpPr txBox="1"/>
          <p:nvPr>
            <p:ph type="body" sz="quarter" idx="30"/>
          </p:nvPr>
        </p:nvSpPr>
        <p:spPr>
          <a:xfrm rot="21599399">
            <a:off x="2031958" y="10594152"/>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8" name="Name Surname"/>
          <p:cNvSpPr txBox="1"/>
          <p:nvPr>
            <p:ph type="body" sz="quarter" idx="31"/>
          </p:nvPr>
        </p:nvSpPr>
        <p:spPr>
          <a:xfrm rot="21599399">
            <a:off x="13728700" y="9964997"/>
            <a:ext cx="8661494"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29" name="Lorem ipsum dolor sit amet consectetur adipiscing elit sed do eiusmod tempor incididunt ut labore"/>
          <p:cNvSpPr txBox="1"/>
          <p:nvPr>
            <p:ph type="body" sz="quarter" idx="32"/>
          </p:nvPr>
        </p:nvSpPr>
        <p:spPr>
          <a:xfrm rot="21599399">
            <a:off x="13728657" y="10592166"/>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30"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531"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53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5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5, name, text">
    <p:bg>
      <p:bgPr>
        <a:solidFill>
          <a:srgbClr val="FFFFFF"/>
        </a:solidFill>
      </p:bgPr>
    </p:bg>
    <p:spTree>
      <p:nvGrpSpPr>
        <p:cNvPr id="1" name=""/>
        <p:cNvGrpSpPr/>
        <p:nvPr/>
      </p:nvGrpSpPr>
      <p:grpSpPr>
        <a:xfrm>
          <a:off x="0" y="0"/>
          <a:ext cx="0" cy="0"/>
          <a:chOff x="0" y="0"/>
          <a:chExt cx="0" cy="0"/>
        </a:xfrm>
      </p:grpSpPr>
      <p:sp>
        <p:nvSpPr>
          <p:cNvPr id="540" name="Ellipse 10"/>
          <p:cNvSpPr/>
          <p:nvPr>
            <p:ph type="pic" sz="quarter" idx="21"/>
          </p:nvPr>
        </p:nvSpPr>
        <p:spPr>
          <a:xfrm>
            <a:off x="3264298" y="2288874"/>
            <a:ext cx="2286800" cy="2286800"/>
          </a:xfrm>
          <a:prstGeom prst="rect">
            <a:avLst/>
          </a:prstGeom>
        </p:spPr>
        <p:txBody>
          <a:bodyPr lIns="91439" tIns="45719" rIns="91439" bIns="45719"/>
          <a:lstStyle/>
          <a:p>
            <a:pPr/>
          </a:p>
        </p:txBody>
      </p:sp>
      <p:pic>
        <p:nvPicPr>
          <p:cNvPr id="541" name="Frame 427321269" descr="Frame 427321269"/>
          <p:cNvPicPr>
            <a:picLocks noChangeAspect="1"/>
          </p:cNvPicPr>
          <p:nvPr/>
        </p:nvPicPr>
        <p:blipFill>
          <a:blip r:embed="rId2">
            <a:extLst/>
          </a:blip>
          <a:stretch>
            <a:fillRect/>
          </a:stretch>
        </p:blipFill>
        <p:spPr>
          <a:xfrm>
            <a:off x="1016850" y="4878486"/>
            <a:ext cx="6782421" cy="1780383"/>
          </a:xfrm>
          <a:prstGeom prst="rect">
            <a:avLst/>
          </a:prstGeom>
          <a:ln w="12700">
            <a:miter lim="400000"/>
          </a:ln>
        </p:spPr>
      </p:pic>
      <p:sp>
        <p:nvSpPr>
          <p:cNvPr id="542" name="Ellipse 10"/>
          <p:cNvSpPr/>
          <p:nvPr>
            <p:ph type="pic" sz="quarter" idx="22"/>
          </p:nvPr>
        </p:nvSpPr>
        <p:spPr>
          <a:xfrm>
            <a:off x="11062099" y="2287585"/>
            <a:ext cx="2286799" cy="2286800"/>
          </a:xfrm>
          <a:prstGeom prst="rect">
            <a:avLst/>
          </a:prstGeom>
        </p:spPr>
        <p:txBody>
          <a:bodyPr lIns="91439" tIns="45719" rIns="91439" bIns="45719"/>
          <a:lstStyle/>
          <a:p>
            <a:pPr/>
          </a:p>
        </p:txBody>
      </p:sp>
      <p:pic>
        <p:nvPicPr>
          <p:cNvPr id="543" name="Frame 427321269" descr="Frame 427321269"/>
          <p:cNvPicPr>
            <a:picLocks noChangeAspect="1"/>
          </p:cNvPicPr>
          <p:nvPr/>
        </p:nvPicPr>
        <p:blipFill>
          <a:blip r:embed="rId2">
            <a:extLst/>
          </a:blip>
          <a:stretch>
            <a:fillRect/>
          </a:stretch>
        </p:blipFill>
        <p:spPr>
          <a:xfrm>
            <a:off x="8814650" y="4877097"/>
            <a:ext cx="6782423" cy="1780382"/>
          </a:xfrm>
          <a:prstGeom prst="rect">
            <a:avLst/>
          </a:prstGeom>
          <a:ln w="12700">
            <a:miter lim="400000"/>
          </a:ln>
        </p:spPr>
      </p:pic>
      <p:sp>
        <p:nvSpPr>
          <p:cNvPr id="544" name="Ellipse 10"/>
          <p:cNvSpPr/>
          <p:nvPr>
            <p:ph type="pic" sz="quarter" idx="23"/>
          </p:nvPr>
        </p:nvSpPr>
        <p:spPr>
          <a:xfrm>
            <a:off x="18859898" y="2286195"/>
            <a:ext cx="2286800" cy="2286800"/>
          </a:xfrm>
          <a:prstGeom prst="rect">
            <a:avLst/>
          </a:prstGeom>
        </p:spPr>
        <p:txBody>
          <a:bodyPr lIns="91439" tIns="45719" rIns="91439" bIns="45719"/>
          <a:lstStyle/>
          <a:p>
            <a:pPr/>
          </a:p>
        </p:txBody>
      </p:sp>
      <p:pic>
        <p:nvPicPr>
          <p:cNvPr id="545" name="Frame 427321269" descr="Frame 427321269"/>
          <p:cNvPicPr>
            <a:picLocks noChangeAspect="1"/>
          </p:cNvPicPr>
          <p:nvPr/>
        </p:nvPicPr>
        <p:blipFill>
          <a:blip r:embed="rId3">
            <a:extLst/>
          </a:blip>
          <a:stretch>
            <a:fillRect/>
          </a:stretch>
        </p:blipFill>
        <p:spPr>
          <a:xfrm>
            <a:off x="16612451" y="4875807"/>
            <a:ext cx="6782421" cy="1780383"/>
          </a:xfrm>
          <a:prstGeom prst="rect">
            <a:avLst/>
          </a:prstGeom>
          <a:ln w="12700">
            <a:miter lim="400000"/>
          </a:ln>
        </p:spPr>
      </p:pic>
      <p:sp>
        <p:nvSpPr>
          <p:cNvPr id="546" name="Ellipse 10"/>
          <p:cNvSpPr/>
          <p:nvPr>
            <p:ph type="pic" sz="quarter" idx="24"/>
          </p:nvPr>
        </p:nvSpPr>
        <p:spPr>
          <a:xfrm>
            <a:off x="6802134" y="7368279"/>
            <a:ext cx="2286800" cy="2286800"/>
          </a:xfrm>
          <a:prstGeom prst="rect">
            <a:avLst/>
          </a:prstGeom>
        </p:spPr>
        <p:txBody>
          <a:bodyPr lIns="91439" tIns="45719" rIns="91439" bIns="45719"/>
          <a:lstStyle/>
          <a:p>
            <a:pPr/>
          </a:p>
        </p:txBody>
      </p:sp>
      <p:pic>
        <p:nvPicPr>
          <p:cNvPr id="547" name="Frame 427321269" descr="Frame 427321269"/>
          <p:cNvPicPr>
            <a:picLocks noChangeAspect="1"/>
          </p:cNvPicPr>
          <p:nvPr/>
        </p:nvPicPr>
        <p:blipFill>
          <a:blip r:embed="rId4">
            <a:extLst/>
          </a:blip>
          <a:stretch>
            <a:fillRect/>
          </a:stretch>
        </p:blipFill>
        <p:spPr>
          <a:xfrm>
            <a:off x="4192737" y="9957771"/>
            <a:ext cx="7506321" cy="1780621"/>
          </a:xfrm>
          <a:prstGeom prst="rect">
            <a:avLst/>
          </a:prstGeom>
          <a:ln w="12700">
            <a:miter lim="400000"/>
          </a:ln>
        </p:spPr>
      </p:pic>
      <p:sp>
        <p:nvSpPr>
          <p:cNvPr id="548" name="Ellipse 10"/>
          <p:cNvSpPr/>
          <p:nvPr>
            <p:ph type="pic" sz="quarter" idx="25"/>
          </p:nvPr>
        </p:nvSpPr>
        <p:spPr>
          <a:xfrm>
            <a:off x="15323835" y="7366792"/>
            <a:ext cx="2286799" cy="2286799"/>
          </a:xfrm>
          <a:prstGeom prst="rect">
            <a:avLst/>
          </a:prstGeom>
        </p:spPr>
        <p:txBody>
          <a:bodyPr lIns="91439" tIns="45719" rIns="91439" bIns="45719"/>
          <a:lstStyle/>
          <a:p>
            <a:pPr/>
          </a:p>
        </p:txBody>
      </p:sp>
      <p:pic>
        <p:nvPicPr>
          <p:cNvPr id="549" name="Frame 427321269" descr="Frame 427321269"/>
          <p:cNvPicPr>
            <a:picLocks noChangeAspect="1"/>
          </p:cNvPicPr>
          <p:nvPr/>
        </p:nvPicPr>
        <p:blipFill>
          <a:blip r:embed="rId4">
            <a:extLst/>
          </a:blip>
          <a:stretch>
            <a:fillRect/>
          </a:stretch>
        </p:blipFill>
        <p:spPr>
          <a:xfrm>
            <a:off x="12714437" y="9956284"/>
            <a:ext cx="7506321" cy="1780621"/>
          </a:xfrm>
          <a:prstGeom prst="rect">
            <a:avLst/>
          </a:prstGeom>
          <a:ln w="12700">
            <a:miter lim="400000"/>
          </a:ln>
        </p:spPr>
      </p:pic>
      <p:sp>
        <p:nvSpPr>
          <p:cNvPr id="550" name="Section Name"/>
          <p:cNvSpPr txBox="1"/>
          <p:nvPr>
            <p:ph type="body" sz="quarter" idx="26"/>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51" name="Name Surname"/>
          <p:cNvSpPr txBox="1"/>
          <p:nvPr>
            <p:ph type="body" sz="quarter" idx="27"/>
          </p:nvPr>
        </p:nvSpPr>
        <p:spPr>
          <a:xfrm rot="21599399">
            <a:off x="1003299" y="4887342"/>
            <a:ext cx="68072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52" name="Lorem ipsum dolor sit amet consectetur adipiscing elit sed do eiusmod tempor incididunt ut labore"/>
          <p:cNvSpPr txBox="1"/>
          <p:nvPr>
            <p:ph type="body" sz="quarter" idx="28"/>
          </p:nvPr>
        </p:nvSpPr>
        <p:spPr>
          <a:xfrm rot="21599399">
            <a:off x="1003258" y="5514673"/>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3" name="Name Surname"/>
          <p:cNvSpPr txBox="1"/>
          <p:nvPr>
            <p:ph type="body" sz="quarter" idx="29"/>
          </p:nvPr>
        </p:nvSpPr>
        <p:spPr>
          <a:xfrm rot="21599399">
            <a:off x="8801100" y="4885953"/>
            <a:ext cx="6807294"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54" name="Lorem ipsum dolor sit amet consectetur adipiscing elit sed do eiusmod tempor incididunt ut labore"/>
          <p:cNvSpPr txBox="1"/>
          <p:nvPr>
            <p:ph type="body" sz="quarter" idx="30"/>
          </p:nvPr>
        </p:nvSpPr>
        <p:spPr>
          <a:xfrm rot="21599399">
            <a:off x="8801058" y="5513284"/>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5" name="Name Surname"/>
          <p:cNvSpPr txBox="1"/>
          <p:nvPr>
            <p:ph type="body" sz="quarter" idx="31"/>
          </p:nvPr>
        </p:nvSpPr>
        <p:spPr>
          <a:xfrm rot="21599399">
            <a:off x="16598900" y="4884664"/>
            <a:ext cx="6807294"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56" name="Lorem ipsum dolor sit amet consectetur adipiscing elit sed do eiusmod tempor incididunt ut labore"/>
          <p:cNvSpPr txBox="1"/>
          <p:nvPr>
            <p:ph type="body" sz="quarter" idx="32"/>
          </p:nvPr>
        </p:nvSpPr>
        <p:spPr>
          <a:xfrm rot="21599399">
            <a:off x="16598857"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7" name="Name Surname"/>
          <p:cNvSpPr txBox="1"/>
          <p:nvPr>
            <p:ph type="body" sz="quarter" idx="33"/>
          </p:nvPr>
        </p:nvSpPr>
        <p:spPr>
          <a:xfrm rot="21599399">
            <a:off x="4178299" y="9966782"/>
            <a:ext cx="7531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58" name="Lorem ipsum dolor sit amet consectetur adipiscing elit sed do eiusmod tempor incididunt ut labore"/>
          <p:cNvSpPr txBox="1"/>
          <p:nvPr>
            <p:ph type="body" sz="quarter" idx="34"/>
          </p:nvPr>
        </p:nvSpPr>
        <p:spPr>
          <a:xfrm rot="21599399">
            <a:off x="4178258" y="10594051"/>
            <a:ext cx="75313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9" name="Name Surname"/>
          <p:cNvSpPr txBox="1"/>
          <p:nvPr>
            <p:ph type="body" sz="quarter" idx="35"/>
          </p:nvPr>
        </p:nvSpPr>
        <p:spPr>
          <a:xfrm rot="21599399">
            <a:off x="12699999" y="9965294"/>
            <a:ext cx="7531195"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60" name="Lorem ipsum dolor sit amet consectetur adipiscing elit sed do eiusmod tempor incididunt ut labore"/>
          <p:cNvSpPr txBox="1"/>
          <p:nvPr>
            <p:ph type="body" sz="quarter" idx="36"/>
          </p:nvPr>
        </p:nvSpPr>
        <p:spPr>
          <a:xfrm rot="21599399">
            <a:off x="12699958" y="10592562"/>
            <a:ext cx="75313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61"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562"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563"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5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9, image-1, title">
    <p:bg>
      <p:bgPr>
        <a:solidFill>
          <a:srgbClr val="FFFFFF"/>
        </a:solidFill>
      </p:bgPr>
    </p:bg>
    <p:spTree>
      <p:nvGrpSpPr>
        <p:cNvPr id="1" name=""/>
        <p:cNvGrpSpPr/>
        <p:nvPr/>
      </p:nvGrpSpPr>
      <p:grpSpPr>
        <a:xfrm>
          <a:off x="0" y="0"/>
          <a:ext cx="0" cy="0"/>
          <a:chOff x="0" y="0"/>
          <a:chExt cx="0" cy="0"/>
        </a:xfrm>
      </p:grpSpPr>
      <p:sp>
        <p:nvSpPr>
          <p:cNvPr id="42" name="Image"/>
          <p:cNvSpPr/>
          <p:nvPr>
            <p:ph type="pic" idx="21"/>
          </p:nvPr>
        </p:nvSpPr>
        <p:spPr>
          <a:xfrm>
            <a:off x="12573000" y="-1"/>
            <a:ext cx="10913734" cy="12702069"/>
          </a:xfrm>
          <a:prstGeom prst="rect">
            <a:avLst/>
          </a:prstGeom>
        </p:spPr>
        <p:txBody>
          <a:bodyPr lIns="91439" tIns="45719" rIns="91439" bIns="45719"/>
          <a:lstStyle/>
          <a:p>
            <a:pPr/>
          </a:p>
        </p:txBody>
      </p:sp>
      <p:pic>
        <p:nvPicPr>
          <p:cNvPr id="43"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44"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45" name="Shirt title text here"/>
          <p:cNvSpPr txBox="1"/>
          <p:nvPr>
            <p:ph type="body" sz="quarter" idx="23"/>
          </p:nvPr>
        </p:nvSpPr>
        <p:spPr>
          <a:xfrm rot="21599399">
            <a:off x="1016397" y="2291193"/>
            <a:ext cx="105666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46" name="name_15M"/>
          <p:cNvSpPr txBox="1"/>
          <p:nvPr>
            <p:ph type="body" sz="quarter" idx="24"/>
          </p:nvPr>
        </p:nvSpPr>
        <p:spPr>
          <a:xfrm rot="21599399">
            <a:off x="1016852" y="48676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$15M</a:t>
            </a:r>
          </a:p>
        </p:txBody>
      </p:sp>
      <p:sp>
        <p:nvSpPr>
          <p:cNvPr id="47" name="Lorem ipsum"/>
          <p:cNvSpPr txBox="1"/>
          <p:nvPr>
            <p:ph type="body" sz="quarter" idx="25"/>
          </p:nvPr>
        </p:nvSpPr>
        <p:spPr>
          <a:xfrm rot="21599399">
            <a:off x="1017052" y="6036231"/>
            <a:ext cx="203207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8" name="name_92"/>
          <p:cNvSpPr txBox="1"/>
          <p:nvPr>
            <p:ph type="body" sz="quarter" idx="26"/>
          </p:nvPr>
        </p:nvSpPr>
        <p:spPr>
          <a:xfrm rot="21599399">
            <a:off x="4784519" y="4867000"/>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92%</a:t>
            </a:r>
          </a:p>
        </p:txBody>
      </p:sp>
      <p:sp>
        <p:nvSpPr>
          <p:cNvPr id="49" name="Lorem ipsum"/>
          <p:cNvSpPr txBox="1"/>
          <p:nvPr>
            <p:ph type="body" sz="quarter" idx="27"/>
          </p:nvPr>
        </p:nvSpPr>
        <p:spPr>
          <a:xfrm rot="21599399">
            <a:off x="4784718" y="6035574"/>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0" name="name_92"/>
          <p:cNvSpPr txBox="1"/>
          <p:nvPr>
            <p:ph type="body" sz="quarter" idx="28"/>
          </p:nvPr>
        </p:nvSpPr>
        <p:spPr>
          <a:xfrm rot="21599399">
            <a:off x="8552186" y="4866342"/>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92%</a:t>
            </a:r>
          </a:p>
        </p:txBody>
      </p:sp>
      <p:sp>
        <p:nvSpPr>
          <p:cNvPr id="51" name="Lorem ipsum"/>
          <p:cNvSpPr txBox="1"/>
          <p:nvPr>
            <p:ph type="body" sz="quarter" idx="29"/>
          </p:nvPr>
        </p:nvSpPr>
        <p:spPr>
          <a:xfrm rot="21599399">
            <a:off x="8552385" y="6034917"/>
            <a:ext cx="20320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2" name="name_793"/>
          <p:cNvSpPr txBox="1"/>
          <p:nvPr>
            <p:ph type="body" sz="quarter" idx="30"/>
          </p:nvPr>
        </p:nvSpPr>
        <p:spPr>
          <a:xfrm rot="21599399">
            <a:off x="1017288" y="73695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793</a:t>
            </a:r>
          </a:p>
        </p:txBody>
      </p:sp>
      <p:sp>
        <p:nvSpPr>
          <p:cNvPr id="53" name="Lorem ipsum"/>
          <p:cNvSpPr txBox="1"/>
          <p:nvPr>
            <p:ph type="body" sz="quarter" idx="31"/>
          </p:nvPr>
        </p:nvSpPr>
        <p:spPr>
          <a:xfrm rot="21599399">
            <a:off x="1017488" y="8537870"/>
            <a:ext cx="35306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4" name="name_2"/>
          <p:cNvSpPr txBox="1"/>
          <p:nvPr>
            <p:ph type="body" sz="quarter" idx="32"/>
          </p:nvPr>
        </p:nvSpPr>
        <p:spPr>
          <a:xfrm rot="21599399">
            <a:off x="4784954" y="7368899"/>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a:t>
            </a:r>
          </a:p>
        </p:txBody>
      </p:sp>
      <p:sp>
        <p:nvSpPr>
          <p:cNvPr id="55" name="Lorem ipsum"/>
          <p:cNvSpPr txBox="1"/>
          <p:nvPr>
            <p:ph type="body" sz="quarter" idx="33"/>
          </p:nvPr>
        </p:nvSpPr>
        <p:spPr>
          <a:xfrm rot="21599399">
            <a:off x="4785154" y="8537475"/>
            <a:ext cx="2032071"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6" name="name_2"/>
          <p:cNvSpPr txBox="1"/>
          <p:nvPr>
            <p:ph type="body" sz="quarter" idx="34"/>
          </p:nvPr>
        </p:nvSpPr>
        <p:spPr>
          <a:xfrm rot="21599399">
            <a:off x="8552622" y="7368242"/>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a:t>
            </a:r>
          </a:p>
        </p:txBody>
      </p:sp>
      <p:sp>
        <p:nvSpPr>
          <p:cNvPr id="57" name="Lorem ipsum"/>
          <p:cNvSpPr txBox="1"/>
          <p:nvPr>
            <p:ph type="body" sz="quarter" idx="35"/>
          </p:nvPr>
        </p:nvSpPr>
        <p:spPr>
          <a:xfrm rot="21599399">
            <a:off x="8552821" y="8536817"/>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8" name="name_198"/>
          <p:cNvSpPr txBox="1"/>
          <p:nvPr>
            <p:ph type="body" sz="quarter" idx="36"/>
          </p:nvPr>
        </p:nvSpPr>
        <p:spPr>
          <a:xfrm rot="21599399">
            <a:off x="1017726" y="98714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198%</a:t>
            </a:r>
          </a:p>
        </p:txBody>
      </p:sp>
      <p:sp>
        <p:nvSpPr>
          <p:cNvPr id="59" name="Lorem ipsum"/>
          <p:cNvSpPr txBox="1"/>
          <p:nvPr>
            <p:ph type="body" sz="quarter" idx="37"/>
          </p:nvPr>
        </p:nvSpPr>
        <p:spPr>
          <a:xfrm rot="21599399">
            <a:off x="1017925" y="11040032"/>
            <a:ext cx="20320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60" name="name_28"/>
          <p:cNvSpPr txBox="1"/>
          <p:nvPr>
            <p:ph type="body" sz="quarter" idx="38"/>
          </p:nvPr>
        </p:nvSpPr>
        <p:spPr>
          <a:xfrm rot="21599399">
            <a:off x="4785392" y="9870799"/>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28</a:t>
            </a:r>
          </a:p>
        </p:txBody>
      </p:sp>
      <p:sp>
        <p:nvSpPr>
          <p:cNvPr id="61" name="Lorem ipsum"/>
          <p:cNvSpPr txBox="1"/>
          <p:nvPr>
            <p:ph type="body" sz="quarter" idx="39"/>
          </p:nvPr>
        </p:nvSpPr>
        <p:spPr>
          <a:xfrm rot="21599399">
            <a:off x="4785591" y="11039375"/>
            <a:ext cx="2032071"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62" name="name_28"/>
          <p:cNvSpPr txBox="1"/>
          <p:nvPr>
            <p:ph type="body" sz="quarter" idx="40"/>
          </p:nvPr>
        </p:nvSpPr>
        <p:spPr>
          <a:xfrm rot="21599399">
            <a:off x="8553059" y="9870142"/>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28</a:t>
            </a:r>
          </a:p>
        </p:txBody>
      </p:sp>
      <p:sp>
        <p:nvSpPr>
          <p:cNvPr id="63" name="Lorem ipsum"/>
          <p:cNvSpPr txBox="1"/>
          <p:nvPr>
            <p:ph type="body" sz="quarter" idx="41"/>
          </p:nvPr>
        </p:nvSpPr>
        <p:spPr>
          <a:xfrm rot="21599399">
            <a:off x="8553258" y="11038717"/>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64"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65"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66"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6, name, text">
    <p:bg>
      <p:bgPr>
        <a:solidFill>
          <a:srgbClr val="FFFFFF"/>
        </a:solidFill>
      </p:bgPr>
    </p:bg>
    <p:spTree>
      <p:nvGrpSpPr>
        <p:cNvPr id="1" name=""/>
        <p:cNvGrpSpPr/>
        <p:nvPr/>
      </p:nvGrpSpPr>
      <p:grpSpPr>
        <a:xfrm>
          <a:off x="0" y="0"/>
          <a:ext cx="0" cy="0"/>
          <a:chOff x="0" y="0"/>
          <a:chExt cx="0" cy="0"/>
        </a:xfrm>
      </p:grpSpPr>
      <p:sp>
        <p:nvSpPr>
          <p:cNvPr id="571" name="Ellipse 10"/>
          <p:cNvSpPr/>
          <p:nvPr>
            <p:ph type="pic" sz="quarter" idx="21"/>
          </p:nvPr>
        </p:nvSpPr>
        <p:spPr>
          <a:xfrm>
            <a:off x="3264661" y="2287585"/>
            <a:ext cx="2286799" cy="2286800"/>
          </a:xfrm>
          <a:prstGeom prst="rect">
            <a:avLst/>
          </a:prstGeom>
        </p:spPr>
        <p:txBody>
          <a:bodyPr lIns="91439" tIns="45719" rIns="91439" bIns="45719"/>
          <a:lstStyle/>
          <a:p>
            <a:pPr/>
          </a:p>
        </p:txBody>
      </p:sp>
      <p:pic>
        <p:nvPicPr>
          <p:cNvPr id="572" name="Frame 427321269" descr="Frame 427321269"/>
          <p:cNvPicPr>
            <a:picLocks noChangeAspect="1"/>
          </p:cNvPicPr>
          <p:nvPr/>
        </p:nvPicPr>
        <p:blipFill>
          <a:blip r:embed="rId2">
            <a:extLst/>
          </a:blip>
          <a:stretch>
            <a:fillRect/>
          </a:stretch>
        </p:blipFill>
        <p:spPr>
          <a:xfrm>
            <a:off x="1016850" y="4878486"/>
            <a:ext cx="6782421" cy="1780383"/>
          </a:xfrm>
          <a:prstGeom prst="rect">
            <a:avLst/>
          </a:prstGeom>
          <a:ln w="12700">
            <a:miter lim="400000"/>
          </a:ln>
        </p:spPr>
      </p:pic>
      <p:sp>
        <p:nvSpPr>
          <p:cNvPr id="573" name="Ellipse 10"/>
          <p:cNvSpPr/>
          <p:nvPr>
            <p:ph type="pic" sz="quarter" idx="22"/>
          </p:nvPr>
        </p:nvSpPr>
        <p:spPr>
          <a:xfrm>
            <a:off x="11062099" y="2287585"/>
            <a:ext cx="2286799" cy="2286800"/>
          </a:xfrm>
          <a:prstGeom prst="rect">
            <a:avLst/>
          </a:prstGeom>
        </p:spPr>
        <p:txBody>
          <a:bodyPr lIns="91439" tIns="45719" rIns="91439" bIns="45719"/>
          <a:lstStyle/>
          <a:p>
            <a:pPr/>
          </a:p>
        </p:txBody>
      </p:sp>
      <p:pic>
        <p:nvPicPr>
          <p:cNvPr id="574" name="Frame 427321269" descr="Frame 427321269"/>
          <p:cNvPicPr>
            <a:picLocks noChangeAspect="1"/>
          </p:cNvPicPr>
          <p:nvPr/>
        </p:nvPicPr>
        <p:blipFill>
          <a:blip r:embed="rId2">
            <a:extLst/>
          </a:blip>
          <a:stretch>
            <a:fillRect/>
          </a:stretch>
        </p:blipFill>
        <p:spPr>
          <a:xfrm>
            <a:off x="8814650" y="4877097"/>
            <a:ext cx="6782423" cy="1780382"/>
          </a:xfrm>
          <a:prstGeom prst="rect">
            <a:avLst/>
          </a:prstGeom>
          <a:ln w="12700">
            <a:miter lim="400000"/>
          </a:ln>
        </p:spPr>
      </p:pic>
      <p:sp>
        <p:nvSpPr>
          <p:cNvPr id="575" name="Ellipse 10"/>
          <p:cNvSpPr/>
          <p:nvPr>
            <p:ph type="pic" sz="quarter" idx="23"/>
          </p:nvPr>
        </p:nvSpPr>
        <p:spPr>
          <a:xfrm>
            <a:off x="18860261" y="2287585"/>
            <a:ext cx="2286799" cy="2286800"/>
          </a:xfrm>
          <a:prstGeom prst="rect">
            <a:avLst/>
          </a:prstGeom>
        </p:spPr>
        <p:txBody>
          <a:bodyPr lIns="91439" tIns="45719" rIns="91439" bIns="45719"/>
          <a:lstStyle/>
          <a:p>
            <a:pPr/>
          </a:p>
        </p:txBody>
      </p:sp>
      <p:pic>
        <p:nvPicPr>
          <p:cNvPr id="576" name="Frame 427321269" descr="Frame 427321269"/>
          <p:cNvPicPr>
            <a:picLocks noChangeAspect="1"/>
          </p:cNvPicPr>
          <p:nvPr/>
        </p:nvPicPr>
        <p:blipFill>
          <a:blip r:embed="rId3">
            <a:extLst/>
          </a:blip>
          <a:stretch>
            <a:fillRect/>
          </a:stretch>
        </p:blipFill>
        <p:spPr>
          <a:xfrm>
            <a:off x="16612451" y="4875807"/>
            <a:ext cx="6782421" cy="1780383"/>
          </a:xfrm>
          <a:prstGeom prst="rect">
            <a:avLst/>
          </a:prstGeom>
          <a:ln w="12700">
            <a:miter lim="400000"/>
          </a:ln>
        </p:spPr>
      </p:pic>
      <p:sp>
        <p:nvSpPr>
          <p:cNvPr id="577" name="Ellipse 10"/>
          <p:cNvSpPr/>
          <p:nvPr>
            <p:ph type="pic" sz="quarter" idx="24"/>
          </p:nvPr>
        </p:nvSpPr>
        <p:spPr>
          <a:xfrm>
            <a:off x="3265185" y="7368875"/>
            <a:ext cx="2286799" cy="2286799"/>
          </a:xfrm>
          <a:prstGeom prst="rect">
            <a:avLst/>
          </a:prstGeom>
        </p:spPr>
        <p:txBody>
          <a:bodyPr lIns="91439" tIns="45719" rIns="91439" bIns="45719"/>
          <a:lstStyle/>
          <a:p>
            <a:pPr/>
          </a:p>
        </p:txBody>
      </p:sp>
      <p:pic>
        <p:nvPicPr>
          <p:cNvPr id="578" name="Frame 427321269" descr="Frame 427321269"/>
          <p:cNvPicPr>
            <a:picLocks noChangeAspect="1"/>
          </p:cNvPicPr>
          <p:nvPr/>
        </p:nvPicPr>
        <p:blipFill>
          <a:blip r:embed="rId2">
            <a:extLst/>
          </a:blip>
          <a:stretch>
            <a:fillRect/>
          </a:stretch>
        </p:blipFill>
        <p:spPr>
          <a:xfrm>
            <a:off x="1017737" y="9958486"/>
            <a:ext cx="6782421" cy="1780383"/>
          </a:xfrm>
          <a:prstGeom prst="rect">
            <a:avLst/>
          </a:prstGeom>
          <a:ln w="12700">
            <a:miter lim="400000"/>
          </a:ln>
        </p:spPr>
      </p:pic>
      <p:sp>
        <p:nvSpPr>
          <p:cNvPr id="579" name="Ellipse 10"/>
          <p:cNvSpPr/>
          <p:nvPr>
            <p:ph type="pic" sz="quarter" idx="25"/>
          </p:nvPr>
        </p:nvSpPr>
        <p:spPr>
          <a:xfrm>
            <a:off x="11062985" y="7367585"/>
            <a:ext cx="2286800" cy="2286799"/>
          </a:xfrm>
          <a:prstGeom prst="rect">
            <a:avLst/>
          </a:prstGeom>
        </p:spPr>
        <p:txBody>
          <a:bodyPr lIns="91439" tIns="45719" rIns="91439" bIns="45719"/>
          <a:lstStyle/>
          <a:p>
            <a:pPr/>
          </a:p>
        </p:txBody>
      </p:sp>
      <p:pic>
        <p:nvPicPr>
          <p:cNvPr id="580" name="Frame 427321269" descr="Frame 427321269"/>
          <p:cNvPicPr>
            <a:picLocks noChangeAspect="1"/>
          </p:cNvPicPr>
          <p:nvPr/>
        </p:nvPicPr>
        <p:blipFill>
          <a:blip r:embed="rId2">
            <a:extLst/>
          </a:blip>
          <a:stretch>
            <a:fillRect/>
          </a:stretch>
        </p:blipFill>
        <p:spPr>
          <a:xfrm>
            <a:off x="8815537" y="9957097"/>
            <a:ext cx="6782421" cy="1780383"/>
          </a:xfrm>
          <a:prstGeom prst="rect">
            <a:avLst/>
          </a:prstGeom>
          <a:ln w="12700">
            <a:miter lim="400000"/>
          </a:ln>
        </p:spPr>
      </p:pic>
      <p:sp>
        <p:nvSpPr>
          <p:cNvPr id="581" name="Ellipse 10"/>
          <p:cNvSpPr/>
          <p:nvPr>
            <p:ph type="pic" sz="quarter" idx="26"/>
          </p:nvPr>
        </p:nvSpPr>
        <p:spPr>
          <a:xfrm>
            <a:off x="18860785" y="7366196"/>
            <a:ext cx="2286799" cy="2286799"/>
          </a:xfrm>
          <a:prstGeom prst="rect">
            <a:avLst/>
          </a:prstGeom>
        </p:spPr>
        <p:txBody>
          <a:bodyPr lIns="91439" tIns="45719" rIns="91439" bIns="45719"/>
          <a:lstStyle/>
          <a:p>
            <a:pPr/>
          </a:p>
        </p:txBody>
      </p:sp>
      <p:pic>
        <p:nvPicPr>
          <p:cNvPr id="582" name="Frame 427321269" descr="Frame 427321269"/>
          <p:cNvPicPr>
            <a:picLocks noChangeAspect="1"/>
          </p:cNvPicPr>
          <p:nvPr/>
        </p:nvPicPr>
        <p:blipFill>
          <a:blip r:embed="rId3">
            <a:extLst/>
          </a:blip>
          <a:stretch>
            <a:fillRect/>
          </a:stretch>
        </p:blipFill>
        <p:spPr>
          <a:xfrm>
            <a:off x="16613337" y="9955807"/>
            <a:ext cx="6782421" cy="1780383"/>
          </a:xfrm>
          <a:prstGeom prst="rect">
            <a:avLst/>
          </a:prstGeom>
          <a:ln w="12700">
            <a:miter lim="400000"/>
          </a:ln>
        </p:spPr>
      </p:pic>
      <p:sp>
        <p:nvSpPr>
          <p:cNvPr id="583" name="Section Name"/>
          <p:cNvSpPr txBox="1"/>
          <p:nvPr>
            <p:ph type="body" sz="quarter" idx="27"/>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84" name="Name Surname"/>
          <p:cNvSpPr txBox="1"/>
          <p:nvPr>
            <p:ph type="body" sz="quarter" idx="28"/>
          </p:nvPr>
        </p:nvSpPr>
        <p:spPr>
          <a:xfrm rot="21599399">
            <a:off x="1003299" y="4887342"/>
            <a:ext cx="68072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85" name="Lorem ipsum dolor sit amet consectetur adipiscing elit sed do eiusmod tempor incididunt ut labore"/>
          <p:cNvSpPr txBox="1"/>
          <p:nvPr>
            <p:ph type="body" sz="quarter" idx="29"/>
          </p:nvPr>
        </p:nvSpPr>
        <p:spPr>
          <a:xfrm rot="21599399">
            <a:off x="1003258" y="5514673"/>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86" name="Name Surname"/>
          <p:cNvSpPr txBox="1"/>
          <p:nvPr>
            <p:ph type="body" sz="quarter" idx="30"/>
          </p:nvPr>
        </p:nvSpPr>
        <p:spPr>
          <a:xfrm rot="21599399">
            <a:off x="8801100" y="4885953"/>
            <a:ext cx="6807294"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87" name="Lorem ipsum dolor sit amet consectetur adipiscing elit sed do eiusmod tempor incididunt ut labore"/>
          <p:cNvSpPr txBox="1"/>
          <p:nvPr>
            <p:ph type="body" sz="quarter" idx="31"/>
          </p:nvPr>
        </p:nvSpPr>
        <p:spPr>
          <a:xfrm rot="21599399">
            <a:off x="8801113"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88" name="Name Surname"/>
          <p:cNvSpPr txBox="1"/>
          <p:nvPr>
            <p:ph type="body" sz="quarter" idx="32"/>
          </p:nvPr>
        </p:nvSpPr>
        <p:spPr>
          <a:xfrm rot="21599399">
            <a:off x="16598977" y="4887342"/>
            <a:ext cx="68072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89" name="Lorem ipsum dolor sit amet consectetur adipiscing elit sed do eiusmod tempor incididunt ut labore"/>
          <p:cNvSpPr txBox="1"/>
          <p:nvPr>
            <p:ph type="body" sz="quarter" idx="33"/>
          </p:nvPr>
        </p:nvSpPr>
        <p:spPr>
          <a:xfrm rot="21599399">
            <a:off x="16598857"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0" name="Name Surname"/>
          <p:cNvSpPr txBox="1"/>
          <p:nvPr>
            <p:ph type="body" sz="quarter" idx="34"/>
          </p:nvPr>
        </p:nvSpPr>
        <p:spPr>
          <a:xfrm rot="21599399">
            <a:off x="1003299" y="9967342"/>
            <a:ext cx="68072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91" name="Lorem ipsum dolor sit amet consectetur adipiscing elit sed do eiusmod tempor incididunt ut labore"/>
          <p:cNvSpPr txBox="1"/>
          <p:nvPr>
            <p:ph type="body" sz="quarter" idx="35"/>
          </p:nvPr>
        </p:nvSpPr>
        <p:spPr>
          <a:xfrm rot="21599399">
            <a:off x="1003258" y="10594673"/>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2" name="Name Surname"/>
          <p:cNvSpPr txBox="1"/>
          <p:nvPr>
            <p:ph type="body" sz="quarter" idx="36"/>
          </p:nvPr>
        </p:nvSpPr>
        <p:spPr>
          <a:xfrm rot="21599399">
            <a:off x="8801100" y="9965953"/>
            <a:ext cx="6807294"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93" name="Lorem ipsum dolor sit amet consectetur adipiscing elit sed do eiusmod tempor incididunt ut labore"/>
          <p:cNvSpPr txBox="1"/>
          <p:nvPr>
            <p:ph type="body" sz="quarter" idx="37"/>
          </p:nvPr>
        </p:nvSpPr>
        <p:spPr>
          <a:xfrm rot="21599399">
            <a:off x="8801058" y="10593284"/>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4" name="Name Surname"/>
          <p:cNvSpPr txBox="1"/>
          <p:nvPr>
            <p:ph type="body" sz="quarter" idx="38"/>
          </p:nvPr>
        </p:nvSpPr>
        <p:spPr>
          <a:xfrm rot="21599399">
            <a:off x="16598789" y="9967342"/>
            <a:ext cx="68072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595" name="Lorem ipsum dolor sit amet consectetur adipiscing elit sed do eiusmod tempor incididunt ut labore"/>
          <p:cNvSpPr txBox="1"/>
          <p:nvPr>
            <p:ph type="body" sz="quarter" idx="39"/>
          </p:nvPr>
        </p:nvSpPr>
        <p:spPr>
          <a:xfrm rot="21599399">
            <a:off x="16598857" y="1059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96"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597"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598"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599"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6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7, name, text">
    <p:bg>
      <p:bgPr>
        <a:solidFill>
          <a:srgbClr val="FFFFFF"/>
        </a:solidFill>
      </p:bgPr>
    </p:bg>
    <p:spTree>
      <p:nvGrpSpPr>
        <p:cNvPr id="1" name=""/>
        <p:cNvGrpSpPr/>
        <p:nvPr/>
      </p:nvGrpSpPr>
      <p:grpSpPr>
        <a:xfrm>
          <a:off x="0" y="0"/>
          <a:ext cx="0" cy="0"/>
          <a:chOff x="0" y="0"/>
          <a:chExt cx="0" cy="0"/>
        </a:xfrm>
      </p:grpSpPr>
      <p:sp>
        <p:nvSpPr>
          <p:cNvPr id="607" name="Ellipse 10"/>
          <p:cNvSpPr/>
          <p:nvPr>
            <p:ph type="pic" sz="quarter" idx="21"/>
          </p:nvPr>
        </p:nvSpPr>
        <p:spPr>
          <a:xfrm>
            <a:off x="2480074" y="2288081"/>
            <a:ext cx="2286800" cy="2286799"/>
          </a:xfrm>
          <a:prstGeom prst="rect">
            <a:avLst/>
          </a:prstGeom>
        </p:spPr>
        <p:txBody>
          <a:bodyPr lIns="91439" tIns="45719" rIns="91439" bIns="45719"/>
          <a:lstStyle/>
          <a:p>
            <a:pPr/>
          </a:p>
        </p:txBody>
      </p:sp>
      <p:pic>
        <p:nvPicPr>
          <p:cNvPr id="608" name="Frame 427321269" descr="Frame 427321269"/>
          <p:cNvPicPr>
            <a:picLocks noChangeAspect="1"/>
          </p:cNvPicPr>
          <p:nvPr/>
        </p:nvPicPr>
        <p:blipFill>
          <a:blip r:embed="rId2">
            <a:extLst/>
          </a:blip>
          <a:stretch>
            <a:fillRect/>
          </a:stretch>
        </p:blipFill>
        <p:spPr>
          <a:xfrm>
            <a:off x="1016850" y="4878965"/>
            <a:ext cx="5220321" cy="1779824"/>
          </a:xfrm>
          <a:prstGeom prst="rect">
            <a:avLst/>
          </a:prstGeom>
          <a:ln w="12700">
            <a:miter lim="400000"/>
          </a:ln>
        </p:spPr>
      </p:pic>
      <p:sp>
        <p:nvSpPr>
          <p:cNvPr id="609" name="Ellipse 10"/>
          <p:cNvSpPr/>
          <p:nvPr>
            <p:ph type="pic" sz="quarter" idx="22"/>
          </p:nvPr>
        </p:nvSpPr>
        <p:spPr>
          <a:xfrm>
            <a:off x="8201424" y="2288081"/>
            <a:ext cx="2286799" cy="2286799"/>
          </a:xfrm>
          <a:prstGeom prst="rect">
            <a:avLst/>
          </a:prstGeom>
        </p:spPr>
        <p:txBody>
          <a:bodyPr lIns="91439" tIns="45719" rIns="91439" bIns="45719"/>
          <a:lstStyle/>
          <a:p>
            <a:pPr/>
          </a:p>
        </p:txBody>
      </p:sp>
      <p:pic>
        <p:nvPicPr>
          <p:cNvPr id="610" name="Frame 427321269" descr="Frame 427321269"/>
          <p:cNvPicPr>
            <a:picLocks noChangeAspect="1"/>
          </p:cNvPicPr>
          <p:nvPr/>
        </p:nvPicPr>
        <p:blipFill>
          <a:blip r:embed="rId2">
            <a:extLst/>
          </a:blip>
          <a:stretch>
            <a:fillRect/>
          </a:stretch>
        </p:blipFill>
        <p:spPr>
          <a:xfrm>
            <a:off x="6738201" y="4877972"/>
            <a:ext cx="5220321" cy="1779823"/>
          </a:xfrm>
          <a:prstGeom prst="rect">
            <a:avLst/>
          </a:prstGeom>
          <a:ln w="12700">
            <a:miter lim="400000"/>
          </a:ln>
        </p:spPr>
      </p:pic>
      <p:sp>
        <p:nvSpPr>
          <p:cNvPr id="611" name="Ellipse 10"/>
          <p:cNvSpPr/>
          <p:nvPr>
            <p:ph type="pic" sz="quarter" idx="23"/>
          </p:nvPr>
        </p:nvSpPr>
        <p:spPr>
          <a:xfrm>
            <a:off x="13922773" y="2287089"/>
            <a:ext cx="2286800" cy="2286800"/>
          </a:xfrm>
          <a:prstGeom prst="rect">
            <a:avLst/>
          </a:prstGeom>
        </p:spPr>
        <p:txBody>
          <a:bodyPr lIns="91439" tIns="45719" rIns="91439" bIns="45719"/>
          <a:lstStyle/>
          <a:p>
            <a:pPr/>
          </a:p>
        </p:txBody>
      </p:sp>
      <p:pic>
        <p:nvPicPr>
          <p:cNvPr id="612" name="Frame 427321269" descr="Frame 427321269"/>
          <p:cNvPicPr>
            <a:picLocks noChangeAspect="1"/>
          </p:cNvPicPr>
          <p:nvPr/>
        </p:nvPicPr>
        <p:blipFill>
          <a:blip r:embed="rId3">
            <a:extLst/>
          </a:blip>
          <a:stretch>
            <a:fillRect/>
          </a:stretch>
        </p:blipFill>
        <p:spPr>
          <a:xfrm>
            <a:off x="12459550" y="4876979"/>
            <a:ext cx="5220321" cy="1779824"/>
          </a:xfrm>
          <a:prstGeom prst="rect">
            <a:avLst/>
          </a:prstGeom>
          <a:ln w="12700">
            <a:miter lim="400000"/>
          </a:ln>
        </p:spPr>
      </p:pic>
      <p:sp>
        <p:nvSpPr>
          <p:cNvPr id="613" name="Ellipse 10"/>
          <p:cNvSpPr/>
          <p:nvPr>
            <p:ph type="pic" sz="quarter" idx="24"/>
          </p:nvPr>
        </p:nvSpPr>
        <p:spPr>
          <a:xfrm>
            <a:off x="19644123" y="2285997"/>
            <a:ext cx="2286800" cy="2286800"/>
          </a:xfrm>
          <a:prstGeom prst="rect">
            <a:avLst/>
          </a:prstGeom>
        </p:spPr>
        <p:txBody>
          <a:bodyPr lIns="91439" tIns="45719" rIns="91439" bIns="45719"/>
          <a:lstStyle/>
          <a:p>
            <a:pPr/>
          </a:p>
        </p:txBody>
      </p:sp>
      <p:pic>
        <p:nvPicPr>
          <p:cNvPr id="614" name="Frame 427321269" descr="Frame 427321269"/>
          <p:cNvPicPr>
            <a:picLocks noChangeAspect="1"/>
          </p:cNvPicPr>
          <p:nvPr/>
        </p:nvPicPr>
        <p:blipFill>
          <a:blip r:embed="rId3">
            <a:extLst/>
          </a:blip>
          <a:stretch>
            <a:fillRect/>
          </a:stretch>
        </p:blipFill>
        <p:spPr>
          <a:xfrm>
            <a:off x="18180901" y="4875988"/>
            <a:ext cx="5220321" cy="1779823"/>
          </a:xfrm>
          <a:prstGeom prst="rect">
            <a:avLst/>
          </a:prstGeom>
          <a:ln w="12700">
            <a:miter lim="400000"/>
          </a:ln>
        </p:spPr>
      </p:pic>
      <p:sp>
        <p:nvSpPr>
          <p:cNvPr id="615" name="Ellipse 10"/>
          <p:cNvSpPr/>
          <p:nvPr>
            <p:ph type="pic" sz="quarter" idx="25"/>
          </p:nvPr>
        </p:nvSpPr>
        <p:spPr>
          <a:xfrm>
            <a:off x="5127851" y="7368577"/>
            <a:ext cx="2286800" cy="2286800"/>
          </a:xfrm>
          <a:prstGeom prst="rect">
            <a:avLst/>
          </a:prstGeom>
        </p:spPr>
        <p:txBody>
          <a:bodyPr lIns="91439" tIns="45719" rIns="91439" bIns="45719"/>
          <a:lstStyle/>
          <a:p>
            <a:pPr/>
          </a:p>
        </p:txBody>
      </p:sp>
      <p:pic>
        <p:nvPicPr>
          <p:cNvPr id="616" name="Frame 427321269" descr="Frame 427321269"/>
          <p:cNvPicPr>
            <a:picLocks noChangeAspect="1"/>
          </p:cNvPicPr>
          <p:nvPr/>
        </p:nvPicPr>
        <p:blipFill>
          <a:blip r:embed="rId4">
            <a:extLst/>
          </a:blip>
          <a:stretch>
            <a:fillRect/>
          </a:stretch>
        </p:blipFill>
        <p:spPr>
          <a:xfrm>
            <a:off x="3557737" y="9958585"/>
            <a:ext cx="5423522" cy="1779939"/>
          </a:xfrm>
          <a:prstGeom prst="rect">
            <a:avLst/>
          </a:prstGeom>
          <a:ln w="12700">
            <a:miter lim="400000"/>
          </a:ln>
        </p:spPr>
      </p:pic>
      <p:sp>
        <p:nvSpPr>
          <p:cNvPr id="617" name="Ellipse 10"/>
          <p:cNvSpPr/>
          <p:nvPr>
            <p:ph type="pic" sz="quarter" idx="26"/>
          </p:nvPr>
        </p:nvSpPr>
        <p:spPr>
          <a:xfrm>
            <a:off x="11062985" y="7367585"/>
            <a:ext cx="2286800" cy="2286799"/>
          </a:xfrm>
          <a:prstGeom prst="rect">
            <a:avLst/>
          </a:prstGeom>
        </p:spPr>
        <p:txBody>
          <a:bodyPr lIns="91439" tIns="45719" rIns="91439" bIns="45719"/>
          <a:lstStyle/>
          <a:p>
            <a:pPr/>
          </a:p>
        </p:txBody>
      </p:sp>
      <p:pic>
        <p:nvPicPr>
          <p:cNvPr id="618" name="Frame 427321269" descr="Frame 427321269"/>
          <p:cNvPicPr>
            <a:picLocks noChangeAspect="1"/>
          </p:cNvPicPr>
          <p:nvPr/>
        </p:nvPicPr>
        <p:blipFill>
          <a:blip r:embed="rId4">
            <a:extLst/>
          </a:blip>
          <a:stretch>
            <a:fillRect/>
          </a:stretch>
        </p:blipFill>
        <p:spPr>
          <a:xfrm>
            <a:off x="9492871" y="9957494"/>
            <a:ext cx="5423521" cy="1779940"/>
          </a:xfrm>
          <a:prstGeom prst="rect">
            <a:avLst/>
          </a:prstGeom>
          <a:ln w="12700">
            <a:miter lim="400000"/>
          </a:ln>
        </p:spPr>
      </p:pic>
      <p:sp>
        <p:nvSpPr>
          <p:cNvPr id="619" name="Ellipse 10"/>
          <p:cNvSpPr/>
          <p:nvPr>
            <p:ph type="pic" sz="quarter" idx="27"/>
          </p:nvPr>
        </p:nvSpPr>
        <p:spPr>
          <a:xfrm>
            <a:off x="16998119" y="7366493"/>
            <a:ext cx="2286799" cy="2286800"/>
          </a:xfrm>
          <a:prstGeom prst="rect">
            <a:avLst/>
          </a:prstGeom>
        </p:spPr>
        <p:txBody>
          <a:bodyPr lIns="91439" tIns="45719" rIns="91439" bIns="45719"/>
          <a:lstStyle/>
          <a:p>
            <a:pPr/>
          </a:p>
        </p:txBody>
      </p:sp>
      <p:pic>
        <p:nvPicPr>
          <p:cNvPr id="620" name="Frame 427321269" descr="Frame 427321269"/>
          <p:cNvPicPr>
            <a:picLocks noChangeAspect="1"/>
          </p:cNvPicPr>
          <p:nvPr/>
        </p:nvPicPr>
        <p:blipFill>
          <a:blip r:embed="rId5">
            <a:extLst/>
          </a:blip>
          <a:stretch>
            <a:fillRect/>
          </a:stretch>
        </p:blipFill>
        <p:spPr>
          <a:xfrm>
            <a:off x="15428005" y="9956502"/>
            <a:ext cx="5423521" cy="1779939"/>
          </a:xfrm>
          <a:prstGeom prst="rect">
            <a:avLst/>
          </a:prstGeom>
          <a:ln w="12700">
            <a:miter lim="400000"/>
          </a:ln>
        </p:spPr>
      </p:pic>
      <p:sp>
        <p:nvSpPr>
          <p:cNvPr id="621" name="Section Name"/>
          <p:cNvSpPr txBox="1"/>
          <p:nvPr>
            <p:ph type="body" sz="quarter" idx="28"/>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622" name="Name Surname"/>
          <p:cNvSpPr txBox="1"/>
          <p:nvPr>
            <p:ph type="body" sz="quarter" idx="29"/>
          </p:nvPr>
        </p:nvSpPr>
        <p:spPr>
          <a:xfrm rot="21599399">
            <a:off x="1003299" y="4887478"/>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23" name="Lorem ipsum dolor sit amet consectetur adipiscing elit sed do eiusmod tempor incididunt ut labore"/>
          <p:cNvSpPr txBox="1"/>
          <p:nvPr>
            <p:ph type="body" sz="quarter" idx="30"/>
          </p:nvPr>
        </p:nvSpPr>
        <p:spPr>
          <a:xfrm rot="21599399">
            <a:off x="1003192"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4" name="Name Surname"/>
          <p:cNvSpPr txBox="1"/>
          <p:nvPr>
            <p:ph type="body" sz="quarter" idx="31"/>
          </p:nvPr>
        </p:nvSpPr>
        <p:spPr>
          <a:xfrm rot="21599399">
            <a:off x="6731041" y="4878448"/>
            <a:ext cx="5245194"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25" name="Lorem ipsum dolor sit amet consectetur adipiscing elit sed do eiusmod tempor incididunt ut labore"/>
          <p:cNvSpPr txBox="1"/>
          <p:nvPr>
            <p:ph type="body" sz="quarter" idx="32"/>
          </p:nvPr>
        </p:nvSpPr>
        <p:spPr>
          <a:xfrm rot="21599399">
            <a:off x="6730988"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6" name="Name Surname"/>
          <p:cNvSpPr txBox="1"/>
          <p:nvPr>
            <p:ph type="body" sz="quarter" idx="33"/>
          </p:nvPr>
        </p:nvSpPr>
        <p:spPr>
          <a:xfrm rot="21599399">
            <a:off x="12445999" y="4885493"/>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27" name="Lorem ipsum dolor sit amet consectetur adipiscing elit sed do eiusmod tempor incididunt ut labore"/>
          <p:cNvSpPr txBox="1"/>
          <p:nvPr>
            <p:ph type="body" sz="quarter" idx="34"/>
          </p:nvPr>
        </p:nvSpPr>
        <p:spPr>
          <a:xfrm rot="21599399">
            <a:off x="12445988" y="5512961"/>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8" name="Name Surname"/>
          <p:cNvSpPr txBox="1"/>
          <p:nvPr>
            <p:ph type="body" sz="quarter" idx="35"/>
          </p:nvPr>
        </p:nvSpPr>
        <p:spPr>
          <a:xfrm rot="21599399">
            <a:off x="18173699" y="4884501"/>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29" name="Lorem ipsum dolor sit amet consectetur adipiscing elit sed do eiusmod tempor incididunt ut labore"/>
          <p:cNvSpPr txBox="1"/>
          <p:nvPr>
            <p:ph type="body" sz="quarter" idx="36"/>
          </p:nvPr>
        </p:nvSpPr>
        <p:spPr>
          <a:xfrm rot="21599399">
            <a:off x="18173688" y="551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0" name="Name Surname"/>
          <p:cNvSpPr txBox="1"/>
          <p:nvPr>
            <p:ph type="body" sz="quarter" idx="37"/>
          </p:nvPr>
        </p:nvSpPr>
        <p:spPr>
          <a:xfrm rot="21599399">
            <a:off x="3543299" y="9967065"/>
            <a:ext cx="54483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31" name="Lorem ipsum dolor sit amet consectetur adipiscing elit sed do eiusmod tempor incididunt ut labore"/>
          <p:cNvSpPr txBox="1"/>
          <p:nvPr>
            <p:ph type="body" sz="quarter" idx="38"/>
          </p:nvPr>
        </p:nvSpPr>
        <p:spPr>
          <a:xfrm rot="21599399">
            <a:off x="3543288" y="10594515"/>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2" name="Name Surname"/>
          <p:cNvSpPr txBox="1"/>
          <p:nvPr>
            <p:ph type="body" sz="quarter" idx="39"/>
          </p:nvPr>
        </p:nvSpPr>
        <p:spPr>
          <a:xfrm rot="21599399">
            <a:off x="9474241" y="9967065"/>
            <a:ext cx="5448394"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33" name="Lorem ipsum dolor sit amet consectetur adipiscing elit sed do eiusmod tempor incididunt ut labore"/>
          <p:cNvSpPr txBox="1"/>
          <p:nvPr>
            <p:ph type="body" sz="quarter" idx="40"/>
          </p:nvPr>
        </p:nvSpPr>
        <p:spPr>
          <a:xfrm rot="21599399">
            <a:off x="9474188" y="10593422"/>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4" name="Name Surname"/>
          <p:cNvSpPr txBox="1"/>
          <p:nvPr>
            <p:ph type="body" sz="quarter" idx="41"/>
          </p:nvPr>
        </p:nvSpPr>
        <p:spPr>
          <a:xfrm rot="21599399">
            <a:off x="15417800" y="9964981"/>
            <a:ext cx="5448394"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35" name="Lorem ipsum dolor sit amet consectetur adipiscing elit sed do eiusmod tempor incididunt ut labore"/>
          <p:cNvSpPr txBox="1"/>
          <p:nvPr>
            <p:ph type="body" sz="quarter" idx="42"/>
          </p:nvPr>
        </p:nvSpPr>
        <p:spPr>
          <a:xfrm rot="21599399">
            <a:off x="15417787" y="10592430"/>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636"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637"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63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6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8, name, text">
    <p:bg>
      <p:bgPr>
        <a:solidFill>
          <a:srgbClr val="FFFFFF"/>
        </a:solidFill>
      </p:bgPr>
    </p:bg>
    <p:spTree>
      <p:nvGrpSpPr>
        <p:cNvPr id="1" name=""/>
        <p:cNvGrpSpPr/>
        <p:nvPr/>
      </p:nvGrpSpPr>
      <p:grpSpPr>
        <a:xfrm>
          <a:off x="0" y="0"/>
          <a:ext cx="0" cy="0"/>
          <a:chOff x="0" y="0"/>
          <a:chExt cx="0" cy="0"/>
        </a:xfrm>
      </p:grpSpPr>
      <p:sp>
        <p:nvSpPr>
          <p:cNvPr id="646" name="Ellipse 10"/>
          <p:cNvSpPr/>
          <p:nvPr>
            <p:ph type="pic" sz="quarter" idx="21"/>
          </p:nvPr>
        </p:nvSpPr>
        <p:spPr>
          <a:xfrm>
            <a:off x="2480959" y="2288081"/>
            <a:ext cx="2286800" cy="2286799"/>
          </a:xfrm>
          <a:prstGeom prst="rect">
            <a:avLst/>
          </a:prstGeom>
        </p:spPr>
        <p:txBody>
          <a:bodyPr lIns="91439" tIns="45719" rIns="91439" bIns="45719"/>
          <a:lstStyle/>
          <a:p>
            <a:pPr/>
          </a:p>
        </p:txBody>
      </p:sp>
      <p:pic>
        <p:nvPicPr>
          <p:cNvPr id="647" name="Frame 427321269" descr="Frame 427321269"/>
          <p:cNvPicPr>
            <a:picLocks noChangeAspect="1"/>
          </p:cNvPicPr>
          <p:nvPr/>
        </p:nvPicPr>
        <p:blipFill>
          <a:blip r:embed="rId2">
            <a:extLst/>
          </a:blip>
          <a:stretch>
            <a:fillRect/>
          </a:stretch>
        </p:blipFill>
        <p:spPr>
          <a:xfrm>
            <a:off x="1016850" y="4878965"/>
            <a:ext cx="5220321" cy="1779824"/>
          </a:xfrm>
          <a:prstGeom prst="rect">
            <a:avLst/>
          </a:prstGeom>
          <a:ln w="12700">
            <a:miter lim="400000"/>
          </a:ln>
        </p:spPr>
      </p:pic>
      <p:sp>
        <p:nvSpPr>
          <p:cNvPr id="648" name="Ellipse 10"/>
          <p:cNvSpPr/>
          <p:nvPr>
            <p:ph type="pic" sz="quarter" idx="22"/>
          </p:nvPr>
        </p:nvSpPr>
        <p:spPr>
          <a:xfrm>
            <a:off x="8201424" y="2288081"/>
            <a:ext cx="2286799" cy="2286799"/>
          </a:xfrm>
          <a:prstGeom prst="rect">
            <a:avLst/>
          </a:prstGeom>
        </p:spPr>
        <p:txBody>
          <a:bodyPr lIns="91439" tIns="45719" rIns="91439" bIns="45719"/>
          <a:lstStyle/>
          <a:p>
            <a:pPr/>
          </a:p>
        </p:txBody>
      </p:sp>
      <p:pic>
        <p:nvPicPr>
          <p:cNvPr id="649" name="Frame 427321269" descr="Frame 427321269"/>
          <p:cNvPicPr>
            <a:picLocks noChangeAspect="1"/>
          </p:cNvPicPr>
          <p:nvPr/>
        </p:nvPicPr>
        <p:blipFill>
          <a:blip r:embed="rId2">
            <a:extLst/>
          </a:blip>
          <a:stretch>
            <a:fillRect/>
          </a:stretch>
        </p:blipFill>
        <p:spPr>
          <a:xfrm>
            <a:off x="6738201" y="4877972"/>
            <a:ext cx="5220321" cy="1779823"/>
          </a:xfrm>
          <a:prstGeom prst="rect">
            <a:avLst/>
          </a:prstGeom>
          <a:ln w="12700">
            <a:miter lim="400000"/>
          </a:ln>
        </p:spPr>
      </p:pic>
      <p:sp>
        <p:nvSpPr>
          <p:cNvPr id="650" name="Ellipse 10"/>
          <p:cNvSpPr/>
          <p:nvPr>
            <p:ph type="pic" sz="quarter" idx="23"/>
          </p:nvPr>
        </p:nvSpPr>
        <p:spPr>
          <a:xfrm>
            <a:off x="13922773" y="2287089"/>
            <a:ext cx="2286800" cy="2286800"/>
          </a:xfrm>
          <a:prstGeom prst="rect">
            <a:avLst/>
          </a:prstGeom>
        </p:spPr>
        <p:txBody>
          <a:bodyPr lIns="91439" tIns="45719" rIns="91439" bIns="45719"/>
          <a:lstStyle/>
          <a:p>
            <a:pPr/>
          </a:p>
        </p:txBody>
      </p:sp>
      <p:pic>
        <p:nvPicPr>
          <p:cNvPr id="651" name="Frame 427321269" descr="Frame 427321269"/>
          <p:cNvPicPr>
            <a:picLocks noChangeAspect="1"/>
          </p:cNvPicPr>
          <p:nvPr/>
        </p:nvPicPr>
        <p:blipFill>
          <a:blip r:embed="rId3">
            <a:extLst/>
          </a:blip>
          <a:stretch>
            <a:fillRect/>
          </a:stretch>
        </p:blipFill>
        <p:spPr>
          <a:xfrm>
            <a:off x="12459550" y="4876979"/>
            <a:ext cx="5220321" cy="1779824"/>
          </a:xfrm>
          <a:prstGeom prst="rect">
            <a:avLst/>
          </a:prstGeom>
          <a:ln w="12700">
            <a:miter lim="400000"/>
          </a:ln>
        </p:spPr>
      </p:pic>
      <p:sp>
        <p:nvSpPr>
          <p:cNvPr id="652" name="Ellipse 10"/>
          <p:cNvSpPr/>
          <p:nvPr>
            <p:ph type="pic" sz="quarter" idx="24"/>
          </p:nvPr>
        </p:nvSpPr>
        <p:spPr>
          <a:xfrm>
            <a:off x="19644123" y="2285997"/>
            <a:ext cx="2286800" cy="2286800"/>
          </a:xfrm>
          <a:prstGeom prst="rect">
            <a:avLst/>
          </a:prstGeom>
        </p:spPr>
        <p:txBody>
          <a:bodyPr lIns="91439" tIns="45719" rIns="91439" bIns="45719"/>
          <a:lstStyle/>
          <a:p>
            <a:pPr/>
          </a:p>
        </p:txBody>
      </p:sp>
      <p:pic>
        <p:nvPicPr>
          <p:cNvPr id="653" name="Frame 427321269" descr="Frame 427321269"/>
          <p:cNvPicPr>
            <a:picLocks noChangeAspect="1"/>
          </p:cNvPicPr>
          <p:nvPr/>
        </p:nvPicPr>
        <p:blipFill>
          <a:blip r:embed="rId3">
            <a:extLst/>
          </a:blip>
          <a:stretch>
            <a:fillRect/>
          </a:stretch>
        </p:blipFill>
        <p:spPr>
          <a:xfrm>
            <a:off x="18180901" y="4875988"/>
            <a:ext cx="5220321" cy="1779823"/>
          </a:xfrm>
          <a:prstGeom prst="rect">
            <a:avLst/>
          </a:prstGeom>
          <a:ln w="12700">
            <a:miter lim="400000"/>
          </a:ln>
        </p:spPr>
      </p:pic>
      <p:sp>
        <p:nvSpPr>
          <p:cNvPr id="654" name="Ellipse 10"/>
          <p:cNvSpPr/>
          <p:nvPr>
            <p:ph type="pic" sz="quarter" idx="25"/>
          </p:nvPr>
        </p:nvSpPr>
        <p:spPr>
          <a:xfrm>
            <a:off x="2480959" y="7369073"/>
            <a:ext cx="2286800" cy="2286800"/>
          </a:xfrm>
          <a:prstGeom prst="rect">
            <a:avLst/>
          </a:prstGeom>
        </p:spPr>
        <p:txBody>
          <a:bodyPr lIns="91439" tIns="45719" rIns="91439" bIns="45719"/>
          <a:lstStyle/>
          <a:p>
            <a:pPr/>
          </a:p>
        </p:txBody>
      </p:sp>
      <p:pic>
        <p:nvPicPr>
          <p:cNvPr id="655" name="Frame 427321269" descr="Frame 427321269"/>
          <p:cNvPicPr>
            <a:picLocks noChangeAspect="1"/>
          </p:cNvPicPr>
          <p:nvPr/>
        </p:nvPicPr>
        <p:blipFill>
          <a:blip r:embed="rId2">
            <a:extLst/>
          </a:blip>
          <a:stretch>
            <a:fillRect/>
          </a:stretch>
        </p:blipFill>
        <p:spPr>
          <a:xfrm>
            <a:off x="1017737" y="9958964"/>
            <a:ext cx="5220321" cy="1779824"/>
          </a:xfrm>
          <a:prstGeom prst="rect">
            <a:avLst/>
          </a:prstGeom>
          <a:ln w="12700">
            <a:miter lim="400000"/>
          </a:ln>
        </p:spPr>
      </p:pic>
      <p:sp>
        <p:nvSpPr>
          <p:cNvPr id="656" name="Ellipse 10"/>
          <p:cNvSpPr/>
          <p:nvPr>
            <p:ph type="pic" sz="quarter" idx="26"/>
          </p:nvPr>
        </p:nvSpPr>
        <p:spPr>
          <a:xfrm>
            <a:off x="8202310" y="7368081"/>
            <a:ext cx="2286800" cy="2286800"/>
          </a:xfrm>
          <a:prstGeom prst="rect">
            <a:avLst/>
          </a:prstGeom>
        </p:spPr>
        <p:txBody>
          <a:bodyPr lIns="91439" tIns="45719" rIns="91439" bIns="45719"/>
          <a:lstStyle/>
          <a:p>
            <a:pPr/>
          </a:p>
        </p:txBody>
      </p:sp>
      <p:pic>
        <p:nvPicPr>
          <p:cNvPr id="657" name="Frame 427321269" descr="Frame 427321269"/>
          <p:cNvPicPr>
            <a:picLocks noChangeAspect="1"/>
          </p:cNvPicPr>
          <p:nvPr/>
        </p:nvPicPr>
        <p:blipFill>
          <a:blip r:embed="rId2">
            <a:extLst/>
          </a:blip>
          <a:stretch>
            <a:fillRect/>
          </a:stretch>
        </p:blipFill>
        <p:spPr>
          <a:xfrm>
            <a:off x="6739087" y="9957972"/>
            <a:ext cx="5220321" cy="1779823"/>
          </a:xfrm>
          <a:prstGeom prst="rect">
            <a:avLst/>
          </a:prstGeom>
          <a:ln w="12700">
            <a:miter lim="400000"/>
          </a:ln>
        </p:spPr>
      </p:pic>
      <p:sp>
        <p:nvSpPr>
          <p:cNvPr id="658" name="Ellipse 10"/>
          <p:cNvSpPr/>
          <p:nvPr>
            <p:ph type="pic" sz="quarter" idx="27"/>
          </p:nvPr>
        </p:nvSpPr>
        <p:spPr>
          <a:xfrm>
            <a:off x="13923660" y="7367089"/>
            <a:ext cx="2286799" cy="2286799"/>
          </a:xfrm>
          <a:prstGeom prst="rect">
            <a:avLst/>
          </a:prstGeom>
        </p:spPr>
        <p:txBody>
          <a:bodyPr lIns="91439" tIns="45719" rIns="91439" bIns="45719"/>
          <a:lstStyle/>
          <a:p>
            <a:pPr/>
          </a:p>
        </p:txBody>
      </p:sp>
      <p:pic>
        <p:nvPicPr>
          <p:cNvPr id="659" name="Frame 427321269" descr="Frame 427321269"/>
          <p:cNvPicPr>
            <a:picLocks noChangeAspect="1"/>
          </p:cNvPicPr>
          <p:nvPr/>
        </p:nvPicPr>
        <p:blipFill>
          <a:blip r:embed="rId3">
            <a:extLst/>
          </a:blip>
          <a:stretch>
            <a:fillRect/>
          </a:stretch>
        </p:blipFill>
        <p:spPr>
          <a:xfrm>
            <a:off x="12460437" y="9956979"/>
            <a:ext cx="5220321" cy="1779824"/>
          </a:xfrm>
          <a:prstGeom prst="rect">
            <a:avLst/>
          </a:prstGeom>
          <a:ln w="12700">
            <a:miter lim="400000"/>
          </a:ln>
        </p:spPr>
      </p:pic>
      <p:sp>
        <p:nvSpPr>
          <p:cNvPr id="660" name="Section Name"/>
          <p:cNvSpPr txBox="1"/>
          <p:nvPr>
            <p:ph type="body" sz="quarter" idx="28"/>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661" name="Name Surname"/>
          <p:cNvSpPr txBox="1"/>
          <p:nvPr>
            <p:ph type="body" sz="quarter" idx="29"/>
          </p:nvPr>
        </p:nvSpPr>
        <p:spPr>
          <a:xfrm rot="21599399">
            <a:off x="1003299" y="4887478"/>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62" name="Lorem ipsum dolor sit amet consectetur adipiscing elit sed do eiusmod tempor incididunt ut labore"/>
          <p:cNvSpPr txBox="1"/>
          <p:nvPr>
            <p:ph type="body" sz="quarter" idx="30"/>
          </p:nvPr>
        </p:nvSpPr>
        <p:spPr>
          <a:xfrm rot="21599399">
            <a:off x="1003288" y="5514946"/>
            <a:ext cx="5245300"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3" name="Name Surname"/>
          <p:cNvSpPr txBox="1"/>
          <p:nvPr>
            <p:ph type="body" sz="quarter" idx="31"/>
          </p:nvPr>
        </p:nvSpPr>
        <p:spPr>
          <a:xfrm rot="21599399">
            <a:off x="6730999" y="4886487"/>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64" name="Lorem ipsum dolor sit amet consectetur adipiscing elit sed do eiusmod tempor incididunt ut labore"/>
          <p:cNvSpPr txBox="1"/>
          <p:nvPr>
            <p:ph type="body" sz="quarter" idx="32"/>
          </p:nvPr>
        </p:nvSpPr>
        <p:spPr>
          <a:xfrm rot="21599399">
            <a:off x="6730988"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5" name="Name Surname"/>
          <p:cNvSpPr txBox="1"/>
          <p:nvPr>
            <p:ph type="body" sz="quarter" idx="33"/>
          </p:nvPr>
        </p:nvSpPr>
        <p:spPr>
          <a:xfrm rot="21599399">
            <a:off x="12445999" y="4885493"/>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66" name="Lorem ipsum dolor sit amet consectetur adipiscing elit sed do eiusmod tempor incididunt ut labore"/>
          <p:cNvSpPr txBox="1"/>
          <p:nvPr>
            <p:ph type="body" sz="quarter" idx="34"/>
          </p:nvPr>
        </p:nvSpPr>
        <p:spPr>
          <a:xfrm rot="21599399">
            <a:off x="12445988" y="5512961"/>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7" name="Name Surname"/>
          <p:cNvSpPr txBox="1"/>
          <p:nvPr>
            <p:ph type="body" sz="quarter" idx="35"/>
          </p:nvPr>
        </p:nvSpPr>
        <p:spPr>
          <a:xfrm rot="21599399">
            <a:off x="18173699" y="4884501"/>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68" name="Lorem ipsum dolor sit amet consectetur adipiscing elit sed do eiusmod tempor incididunt ut labore"/>
          <p:cNvSpPr txBox="1"/>
          <p:nvPr>
            <p:ph type="body" sz="quarter" idx="36"/>
          </p:nvPr>
        </p:nvSpPr>
        <p:spPr>
          <a:xfrm rot="21599399">
            <a:off x="18173688" y="551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9" name="Name Surname"/>
          <p:cNvSpPr txBox="1"/>
          <p:nvPr>
            <p:ph type="body" sz="quarter" idx="37"/>
          </p:nvPr>
        </p:nvSpPr>
        <p:spPr>
          <a:xfrm rot="21599399">
            <a:off x="1003299" y="9967480"/>
            <a:ext cx="5245195" cy="519246"/>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70" name="Lorem ipsum dolor sit amet consectetur adipiscing elit sed do eiusmod tempor incididunt ut labore"/>
          <p:cNvSpPr txBox="1"/>
          <p:nvPr>
            <p:ph type="body" sz="quarter" idx="38"/>
          </p:nvPr>
        </p:nvSpPr>
        <p:spPr>
          <a:xfrm rot="21599399">
            <a:off x="1003288" y="10594947"/>
            <a:ext cx="5245300"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1" name="Name Surname"/>
          <p:cNvSpPr txBox="1"/>
          <p:nvPr>
            <p:ph type="body" sz="quarter" idx="39"/>
          </p:nvPr>
        </p:nvSpPr>
        <p:spPr>
          <a:xfrm rot="21599399">
            <a:off x="6730999" y="9966487"/>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72" name="Lorem ipsum dolor sit amet consectetur adipiscing elit sed do eiusmod tempor incididunt ut labore"/>
          <p:cNvSpPr txBox="1"/>
          <p:nvPr>
            <p:ph type="body" sz="quarter" idx="40"/>
          </p:nvPr>
        </p:nvSpPr>
        <p:spPr>
          <a:xfrm rot="21599399">
            <a:off x="6730988" y="1059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3" name="Name Surname"/>
          <p:cNvSpPr txBox="1"/>
          <p:nvPr>
            <p:ph type="body" sz="quarter" idx="41"/>
          </p:nvPr>
        </p:nvSpPr>
        <p:spPr>
          <a:xfrm rot="21599399">
            <a:off x="12445999" y="9965494"/>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74" name="Lorem ipsum dolor sit amet consectetur adipiscing elit sed do eiusmod tempor incididunt ut labore"/>
          <p:cNvSpPr txBox="1"/>
          <p:nvPr>
            <p:ph type="body" sz="quarter" idx="42"/>
          </p:nvPr>
        </p:nvSpPr>
        <p:spPr>
          <a:xfrm rot="21599399">
            <a:off x="12445988" y="10592961"/>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5" name="Name Surname"/>
          <p:cNvSpPr txBox="1"/>
          <p:nvPr>
            <p:ph type="body" sz="quarter" idx="43"/>
          </p:nvPr>
        </p:nvSpPr>
        <p:spPr>
          <a:xfrm rot="21599399">
            <a:off x="18173699" y="9964502"/>
            <a:ext cx="5245195" cy="519247"/>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Suisse Works Medium"/>
                <a:ea typeface="Suisse Works Medium"/>
                <a:cs typeface="Suisse Works Medium"/>
                <a:sym typeface="Suisse Works Medium"/>
              </a:defRPr>
            </a:lvl1pPr>
          </a:lstStyle>
          <a:p>
            <a:pPr/>
            <a:r>
              <a:t>Name Surname</a:t>
            </a:r>
          </a:p>
        </p:txBody>
      </p:sp>
      <p:sp>
        <p:nvSpPr>
          <p:cNvPr id="676" name="Lorem ipsum dolor sit amet consectetur adipiscing elit sed do eiusmod tempor incididunt ut labore"/>
          <p:cNvSpPr txBox="1"/>
          <p:nvPr>
            <p:ph type="body" sz="quarter" idx="44"/>
          </p:nvPr>
        </p:nvSpPr>
        <p:spPr>
          <a:xfrm rot="21599399">
            <a:off x="18173688" y="1059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677"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678"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679"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68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681" name="Ellipse 10"/>
          <p:cNvSpPr/>
          <p:nvPr>
            <p:ph type="pic" sz="quarter" idx="45"/>
          </p:nvPr>
        </p:nvSpPr>
        <p:spPr>
          <a:xfrm>
            <a:off x="19644123" y="7367089"/>
            <a:ext cx="2286800" cy="2286799"/>
          </a:xfrm>
          <a:prstGeom prst="rect">
            <a:avLst/>
          </a:prstGeom>
        </p:spPr>
        <p:txBody>
          <a:bodyPr lIns="91439" tIns="45719" rIns="91439" bIns="45719"/>
          <a:lstStyle/>
          <a:p>
            <a:pPr/>
          </a:p>
        </p:txBody>
      </p:sp>
      <p:sp>
        <p:nvSpPr>
          <p:cNvPr id="6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title">
    <p:bg>
      <p:bgPr>
        <a:solidFill>
          <a:srgbClr val="FFFFFF"/>
        </a:solidFill>
      </p:bgPr>
    </p:bg>
    <p:spTree>
      <p:nvGrpSpPr>
        <p:cNvPr id="1" name=""/>
        <p:cNvGrpSpPr/>
        <p:nvPr/>
      </p:nvGrpSpPr>
      <p:grpSpPr>
        <a:xfrm>
          <a:off x="0" y="0"/>
          <a:ext cx="0" cy="0"/>
          <a:chOff x="0" y="0"/>
          <a:chExt cx="0" cy="0"/>
        </a:xfrm>
      </p:grpSpPr>
      <p:sp>
        <p:nvSpPr>
          <p:cNvPr id="689" name="Statement"/>
          <p:cNvSpPr txBox="1"/>
          <p:nvPr>
            <p:ph type="body" sz="quarter" idx="21"/>
          </p:nvPr>
        </p:nvSpPr>
        <p:spPr>
          <a:xfrm rot="21599399">
            <a:off x="1003300" y="3623837"/>
            <a:ext cx="22377488"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Statement</a:t>
            </a:r>
          </a:p>
        </p:txBody>
      </p:sp>
      <p:sp>
        <p:nvSpPr>
          <p:cNvPr id="690" name="A statement is a concise sentence that outlines the purpose goals and values of your presentation"/>
          <p:cNvSpPr txBox="1"/>
          <p:nvPr>
            <p:ph type="body" sz="half" idx="22"/>
          </p:nvPr>
        </p:nvSpPr>
        <p:spPr>
          <a:xfrm rot="21599399">
            <a:off x="1003275" y="4622977"/>
            <a:ext cx="22378181" cy="4188055"/>
          </a:xfrm>
          <a:prstGeom prst="rect">
            <a:avLst/>
          </a:prstGeom>
        </p:spPr>
        <p:txBody>
          <a:bodyPr lIns="0" tIns="0" rIns="0" bIns="0">
            <a:spAutoFit/>
          </a:bodyPr>
          <a:lstStyle>
            <a:lvl1pPr marL="0" indent="0" algn="ctr">
              <a:lnSpc>
                <a:spcPts val="10800"/>
              </a:lnSpc>
              <a:spcBef>
                <a:spcPts val="0"/>
              </a:spcBef>
              <a:buSzTx/>
              <a:buFontTx/>
              <a:buNone/>
              <a:defRPr sz="8800">
                <a:solidFill>
                  <a:srgbClr val="191819"/>
                </a:solidFill>
                <a:latin typeface="Suisse Works Book"/>
                <a:ea typeface="Suisse Works Book"/>
                <a:cs typeface="Suisse Works Book"/>
                <a:sym typeface="Suisse Works Book"/>
              </a:defRPr>
            </a:lvl1pPr>
          </a:lstStyle>
          <a:p>
            <a:pPr/>
            <a:r>
              <a:t>A statement is a concise sentence that outlines the purpose, goals, and values of your presentation.</a:t>
            </a:r>
          </a:p>
        </p:txBody>
      </p:sp>
      <p:pic>
        <p:nvPicPr>
          <p:cNvPr id="69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69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69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69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6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title, dark">
    <p:bg>
      <p:bgPr>
        <a:solidFill>
          <a:srgbClr val="1A1A1A"/>
        </a:solidFill>
      </p:bgPr>
    </p:bg>
    <p:spTree>
      <p:nvGrpSpPr>
        <p:cNvPr id="1" name=""/>
        <p:cNvGrpSpPr/>
        <p:nvPr/>
      </p:nvGrpSpPr>
      <p:grpSpPr>
        <a:xfrm>
          <a:off x="0" y="0"/>
          <a:ext cx="0" cy="0"/>
          <a:chOff x="0" y="0"/>
          <a:chExt cx="0" cy="0"/>
        </a:xfrm>
      </p:grpSpPr>
      <p:sp>
        <p:nvSpPr>
          <p:cNvPr id="702" name="Statement"/>
          <p:cNvSpPr txBox="1"/>
          <p:nvPr>
            <p:ph type="body" sz="quarter" idx="21"/>
          </p:nvPr>
        </p:nvSpPr>
        <p:spPr>
          <a:xfrm rot="21599399">
            <a:off x="1003300" y="3623837"/>
            <a:ext cx="22377488"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D1D1D6"/>
                </a:solidFill>
                <a:latin typeface="Inter 28pt Regular"/>
                <a:ea typeface="Inter 28pt Regular"/>
                <a:cs typeface="Inter 28pt Regular"/>
                <a:sym typeface="Inter 28pt Regular"/>
              </a:defRPr>
            </a:lvl1pPr>
          </a:lstStyle>
          <a:p>
            <a:pPr/>
            <a:r>
              <a:t>Statement</a:t>
            </a:r>
          </a:p>
        </p:txBody>
      </p:sp>
      <p:sp>
        <p:nvSpPr>
          <p:cNvPr id="703" name="A statement is a concise sentence that outlines the purpose goals and values of your presentation"/>
          <p:cNvSpPr txBox="1"/>
          <p:nvPr>
            <p:ph type="body" sz="half" idx="22"/>
          </p:nvPr>
        </p:nvSpPr>
        <p:spPr>
          <a:xfrm rot="21599399">
            <a:off x="1002909" y="4604462"/>
            <a:ext cx="22378181" cy="4188055"/>
          </a:xfrm>
          <a:prstGeom prst="rect">
            <a:avLst/>
          </a:prstGeom>
        </p:spPr>
        <p:txBody>
          <a:bodyPr lIns="0" tIns="0" rIns="0" bIns="0">
            <a:spAutoFit/>
          </a:bodyPr>
          <a:lstStyle>
            <a:lvl1pPr marL="0" indent="0" algn="ctr">
              <a:lnSpc>
                <a:spcPts val="10800"/>
              </a:lnSpc>
              <a:spcBef>
                <a:spcPts val="0"/>
              </a:spcBef>
              <a:buSzTx/>
              <a:buFontTx/>
              <a:buNone/>
              <a:defRPr sz="8800">
                <a:solidFill>
                  <a:srgbClr val="F1F1F1"/>
                </a:solidFill>
                <a:latin typeface="Suisse Works Book"/>
                <a:ea typeface="Suisse Works Book"/>
                <a:cs typeface="Suisse Works Book"/>
                <a:sym typeface="Suisse Works Book"/>
              </a:defRPr>
            </a:lvl1pPr>
          </a:lstStyle>
          <a:p>
            <a:pPr/>
            <a:r>
              <a:t>A statement is a concise sentence that outlines the purpose, goals, and values of your presentation.</a:t>
            </a:r>
          </a:p>
        </p:txBody>
      </p:sp>
      <p:pic>
        <p:nvPicPr>
          <p:cNvPr id="704"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705"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706"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7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 title, text">
    <p:bg>
      <p:bgPr>
        <a:solidFill>
          <a:srgbClr val="FFFFFF"/>
        </a:solidFill>
      </p:bgPr>
    </p:bg>
    <p:spTree>
      <p:nvGrpSpPr>
        <p:cNvPr id="1" name=""/>
        <p:cNvGrpSpPr/>
        <p:nvPr/>
      </p:nvGrpSpPr>
      <p:grpSpPr>
        <a:xfrm>
          <a:off x="0" y="0"/>
          <a:ext cx="0" cy="0"/>
          <a:chOff x="0" y="0"/>
          <a:chExt cx="0" cy="0"/>
        </a:xfrm>
      </p:grpSpPr>
      <p:sp>
        <p:nvSpPr>
          <p:cNvPr id="714" name="Image"/>
          <p:cNvSpPr/>
          <p:nvPr>
            <p:ph type="pic" idx="21"/>
          </p:nvPr>
        </p:nvSpPr>
        <p:spPr>
          <a:xfrm>
            <a:off x="12573000" y="1"/>
            <a:ext cx="10913734" cy="12702061"/>
          </a:xfrm>
          <a:prstGeom prst="rect">
            <a:avLst/>
          </a:prstGeom>
        </p:spPr>
        <p:txBody>
          <a:bodyPr lIns="91439" tIns="45719" rIns="91439" bIns="45719"/>
          <a:lstStyle/>
          <a:p>
            <a:pPr/>
          </a:p>
        </p:txBody>
      </p:sp>
      <p:pic>
        <p:nvPicPr>
          <p:cNvPr id="715" name="Frame 427321257" descr="Frame 427321257"/>
          <p:cNvPicPr>
            <a:picLocks noChangeAspect="1"/>
          </p:cNvPicPr>
          <p:nvPr/>
        </p:nvPicPr>
        <p:blipFill>
          <a:blip r:embed="rId2">
            <a:extLst/>
          </a:blip>
          <a:stretch>
            <a:fillRect/>
          </a:stretch>
        </p:blipFill>
        <p:spPr>
          <a:xfrm>
            <a:off x="1016177" y="1016399"/>
            <a:ext cx="10542680" cy="4816983"/>
          </a:xfrm>
          <a:prstGeom prst="rect">
            <a:avLst/>
          </a:prstGeom>
          <a:ln w="12700">
            <a:miter lim="400000"/>
          </a:ln>
        </p:spPr>
      </p:pic>
      <p:sp>
        <p:nvSpPr>
          <p:cNvPr id="716" name="Section Name"/>
          <p:cNvSpPr txBox="1"/>
          <p:nvPr>
            <p:ph type="body" sz="quarter" idx="22"/>
          </p:nvPr>
        </p:nvSpPr>
        <p:spPr>
          <a:xfrm rot="21599399">
            <a:off x="1016176" y="1021367"/>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17" name="Primary title text will go here highlighting your key point"/>
          <p:cNvSpPr txBox="1"/>
          <p:nvPr>
            <p:ph type="body" sz="quarter" idx="23"/>
          </p:nvPr>
        </p:nvSpPr>
        <p:spPr>
          <a:xfrm rot="21599399">
            <a:off x="1015910" y="2189590"/>
            <a:ext cx="10567021" cy="37297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718" name="Lorem ipsum dolor sit amet consectetur Senectus aliquet aenean risus quis Neque viverra amet leo nisl Morbi habitant cras ornare gravida sed arcu tempor elementum nibh sem"/>
          <p:cNvSpPr txBox="1"/>
          <p:nvPr>
            <p:ph type="body" sz="quarter" idx="24"/>
          </p:nvPr>
        </p:nvSpPr>
        <p:spPr>
          <a:xfrm rot="21599399">
            <a:off x="1017236" y="7101536"/>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19"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20"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721"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72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7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1, title, text">
    <p:bg>
      <p:bgPr>
        <a:solidFill>
          <a:srgbClr val="FFFFFF"/>
        </a:solidFill>
      </p:bgPr>
    </p:bg>
    <p:spTree>
      <p:nvGrpSpPr>
        <p:cNvPr id="1" name=""/>
        <p:cNvGrpSpPr/>
        <p:nvPr/>
      </p:nvGrpSpPr>
      <p:grpSpPr>
        <a:xfrm>
          <a:off x="0" y="0"/>
          <a:ext cx="0" cy="0"/>
          <a:chOff x="0" y="0"/>
          <a:chExt cx="0" cy="0"/>
        </a:xfrm>
      </p:grpSpPr>
      <p:sp>
        <p:nvSpPr>
          <p:cNvPr id="730" name="Rectangle 4235"/>
          <p:cNvSpPr/>
          <p:nvPr>
            <p:ph type="pic" idx="21"/>
          </p:nvPr>
        </p:nvSpPr>
        <p:spPr>
          <a:xfrm>
            <a:off x="8635998" y="-1"/>
            <a:ext cx="15750396" cy="12702751"/>
          </a:xfrm>
          <a:prstGeom prst="rect">
            <a:avLst/>
          </a:prstGeom>
        </p:spPr>
        <p:txBody>
          <a:bodyPr lIns="91439" tIns="45719" rIns="91439" bIns="45719"/>
          <a:lstStyle/>
          <a:p>
            <a:pPr/>
          </a:p>
        </p:txBody>
      </p:sp>
      <p:pic>
        <p:nvPicPr>
          <p:cNvPr id="731" name="Frame 427321257" descr="Frame 427321257"/>
          <p:cNvPicPr>
            <a:picLocks noChangeAspect="1"/>
          </p:cNvPicPr>
          <p:nvPr/>
        </p:nvPicPr>
        <p:blipFill>
          <a:blip r:embed="rId2">
            <a:extLst/>
          </a:blip>
          <a:stretch>
            <a:fillRect/>
          </a:stretch>
        </p:blipFill>
        <p:spPr>
          <a:xfrm>
            <a:off x="1016177" y="1017769"/>
            <a:ext cx="6605362" cy="3901208"/>
          </a:xfrm>
          <a:prstGeom prst="rect">
            <a:avLst/>
          </a:prstGeom>
          <a:ln w="12700">
            <a:miter lim="400000"/>
          </a:ln>
        </p:spPr>
      </p:pic>
      <p:sp>
        <p:nvSpPr>
          <p:cNvPr id="732" name="Section Name"/>
          <p:cNvSpPr txBox="1"/>
          <p:nvPr>
            <p:ph type="body" sz="quarter" idx="22"/>
          </p:nvPr>
        </p:nvSpPr>
        <p:spPr>
          <a:xfrm rot="21599399">
            <a:off x="1016176" y="1021709"/>
            <a:ext cx="6629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33" name="Short title big image"/>
          <p:cNvSpPr txBox="1"/>
          <p:nvPr>
            <p:ph type="body" sz="quarter" idx="23"/>
          </p:nvPr>
        </p:nvSpPr>
        <p:spPr>
          <a:xfrm rot="21599399">
            <a:off x="1016396" y="2342331"/>
            <a:ext cx="6629863" cy="25105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big image.</a:t>
            </a:r>
          </a:p>
        </p:txBody>
      </p:sp>
      <p:sp>
        <p:nvSpPr>
          <p:cNvPr id="734" name="Lorem ipsum dolor sit amet consectetur Senectus aliquet aenean risus quis Neque viverra amet leo nisl Morbi habitant cras ornare gravida sed arcu tempor elementum nibh sem"/>
          <p:cNvSpPr txBox="1"/>
          <p:nvPr>
            <p:ph type="body" sz="quarter" idx="24"/>
          </p:nvPr>
        </p:nvSpPr>
        <p:spPr>
          <a:xfrm rot="21599399">
            <a:off x="1016983" y="5679823"/>
            <a:ext cx="6629998" cy="33390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3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3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73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73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7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text">
    <p:bg>
      <p:bgPr>
        <a:solidFill>
          <a:srgbClr val="FFFFFF"/>
        </a:solidFill>
      </p:bgPr>
    </p:bg>
    <p:spTree>
      <p:nvGrpSpPr>
        <p:cNvPr id="1" name=""/>
        <p:cNvGrpSpPr/>
        <p:nvPr/>
      </p:nvGrpSpPr>
      <p:grpSpPr>
        <a:xfrm>
          <a:off x="0" y="0"/>
          <a:ext cx="0" cy="0"/>
          <a:chOff x="0" y="0"/>
          <a:chExt cx="0" cy="0"/>
        </a:xfrm>
      </p:grpSpPr>
      <p:sp>
        <p:nvSpPr>
          <p:cNvPr id="746" name="Image"/>
          <p:cNvSpPr/>
          <p:nvPr>
            <p:ph type="pic" sz="half" idx="21"/>
          </p:nvPr>
        </p:nvSpPr>
        <p:spPr>
          <a:xfrm>
            <a:off x="12573000" y="-1"/>
            <a:ext cx="10911517" cy="6352061"/>
          </a:xfrm>
          <a:prstGeom prst="rect">
            <a:avLst/>
          </a:prstGeom>
        </p:spPr>
        <p:txBody>
          <a:bodyPr lIns="91439" tIns="45719" rIns="91439" bIns="45719"/>
          <a:lstStyle/>
          <a:p>
            <a:pPr/>
          </a:p>
        </p:txBody>
      </p:sp>
      <p:sp>
        <p:nvSpPr>
          <p:cNvPr id="747" name="Image"/>
          <p:cNvSpPr/>
          <p:nvPr>
            <p:ph type="pic" sz="half" idx="22"/>
          </p:nvPr>
        </p:nvSpPr>
        <p:spPr>
          <a:xfrm>
            <a:off x="12574107" y="6348251"/>
            <a:ext cx="10911517" cy="6353809"/>
          </a:xfrm>
          <a:prstGeom prst="rect">
            <a:avLst/>
          </a:prstGeom>
        </p:spPr>
        <p:txBody>
          <a:bodyPr lIns="91439" tIns="45719" rIns="91439" bIns="45719"/>
          <a:lstStyle/>
          <a:p>
            <a:pPr/>
          </a:p>
        </p:txBody>
      </p:sp>
      <p:sp>
        <p:nvSpPr>
          <p:cNvPr id="748" name="Section Name"/>
          <p:cNvSpPr txBox="1"/>
          <p:nvPr>
            <p:ph type="body" sz="quarter" idx="23"/>
          </p:nvPr>
        </p:nvSpPr>
        <p:spPr>
          <a:xfrm rot="21599399">
            <a:off x="1016176" y="1021365"/>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49" name="Primary title text will go here highlighting your key point"/>
          <p:cNvSpPr txBox="1"/>
          <p:nvPr>
            <p:ph type="body" sz="quarter" idx="24"/>
          </p:nvPr>
        </p:nvSpPr>
        <p:spPr>
          <a:xfrm rot="21599399">
            <a:off x="1016396" y="2189587"/>
            <a:ext cx="10567022" cy="37297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750" name="Lorem ipsum dolor sit amet consectetur Senectus aliquet aenean risus quis Neque viverra amet leo nisl Morbi habitant cras ornare gravida sed arcu tempor elementum nibh sem"/>
          <p:cNvSpPr txBox="1"/>
          <p:nvPr>
            <p:ph type="body" sz="quarter" idx="25"/>
          </p:nvPr>
        </p:nvSpPr>
        <p:spPr>
          <a:xfrm rot="21599399">
            <a:off x="1017192" y="6847536"/>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5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75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5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5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7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title, text">
    <p:bg>
      <p:bgPr>
        <a:solidFill>
          <a:srgbClr val="FFFFFF"/>
        </a:solidFill>
      </p:bgPr>
    </p:bg>
    <p:spTree>
      <p:nvGrpSpPr>
        <p:cNvPr id="1" name=""/>
        <p:cNvGrpSpPr/>
        <p:nvPr/>
      </p:nvGrpSpPr>
      <p:grpSpPr>
        <a:xfrm>
          <a:off x="0" y="0"/>
          <a:ext cx="0" cy="0"/>
          <a:chOff x="0" y="0"/>
          <a:chExt cx="0" cy="0"/>
        </a:xfrm>
      </p:grpSpPr>
      <p:sp>
        <p:nvSpPr>
          <p:cNvPr id="762" name="Image"/>
          <p:cNvSpPr/>
          <p:nvPr>
            <p:ph type="pic" sz="quarter" idx="21"/>
          </p:nvPr>
        </p:nvSpPr>
        <p:spPr>
          <a:xfrm>
            <a:off x="18034000" y="-1"/>
            <a:ext cx="5463218" cy="6351107"/>
          </a:xfrm>
          <a:prstGeom prst="rect">
            <a:avLst/>
          </a:prstGeom>
        </p:spPr>
        <p:txBody>
          <a:bodyPr lIns="91439" tIns="45719" rIns="91439" bIns="45719"/>
          <a:lstStyle/>
          <a:p>
            <a:pPr/>
          </a:p>
        </p:txBody>
      </p:sp>
      <p:sp>
        <p:nvSpPr>
          <p:cNvPr id="763" name="Image"/>
          <p:cNvSpPr/>
          <p:nvPr>
            <p:ph type="pic" sz="quarter" idx="22"/>
          </p:nvPr>
        </p:nvSpPr>
        <p:spPr>
          <a:xfrm>
            <a:off x="18035108" y="6349195"/>
            <a:ext cx="5463219" cy="6351911"/>
          </a:xfrm>
          <a:prstGeom prst="rect">
            <a:avLst/>
          </a:prstGeom>
        </p:spPr>
        <p:txBody>
          <a:bodyPr lIns="91439" tIns="45719" rIns="91439" bIns="45719"/>
          <a:lstStyle/>
          <a:p>
            <a:pPr/>
          </a:p>
        </p:txBody>
      </p:sp>
      <p:sp>
        <p:nvSpPr>
          <p:cNvPr id="764" name="Image"/>
          <p:cNvSpPr/>
          <p:nvPr>
            <p:ph type="pic" sz="quarter" idx="23"/>
          </p:nvPr>
        </p:nvSpPr>
        <p:spPr>
          <a:xfrm>
            <a:off x="12573000" y="150"/>
            <a:ext cx="5463218" cy="6351911"/>
          </a:xfrm>
          <a:prstGeom prst="rect">
            <a:avLst/>
          </a:prstGeom>
        </p:spPr>
        <p:txBody>
          <a:bodyPr lIns="91439" tIns="45719" rIns="91439" bIns="45719"/>
          <a:lstStyle/>
          <a:p>
            <a:pPr/>
          </a:p>
        </p:txBody>
      </p:sp>
      <p:sp>
        <p:nvSpPr>
          <p:cNvPr id="765" name="Image"/>
          <p:cNvSpPr/>
          <p:nvPr>
            <p:ph type="pic" sz="quarter" idx="24"/>
          </p:nvPr>
        </p:nvSpPr>
        <p:spPr>
          <a:xfrm>
            <a:off x="12574107" y="6350150"/>
            <a:ext cx="5463219" cy="6351911"/>
          </a:xfrm>
          <a:prstGeom prst="rect">
            <a:avLst/>
          </a:prstGeom>
        </p:spPr>
        <p:txBody>
          <a:bodyPr lIns="91439" tIns="45719" rIns="91439" bIns="45719"/>
          <a:lstStyle/>
          <a:p>
            <a:pPr/>
          </a:p>
        </p:txBody>
      </p:sp>
      <p:sp>
        <p:nvSpPr>
          <p:cNvPr id="766" name="Section Name"/>
          <p:cNvSpPr txBox="1"/>
          <p:nvPr>
            <p:ph type="body" sz="quarter" idx="25"/>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67" name="Primary title text will go here highlighting your key point"/>
          <p:cNvSpPr txBox="1"/>
          <p:nvPr>
            <p:ph type="body" sz="quarter" idx="26"/>
          </p:nvPr>
        </p:nvSpPr>
        <p:spPr>
          <a:xfrm rot="21599399">
            <a:off x="1016396" y="2189594"/>
            <a:ext cx="10567022" cy="3729737"/>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Primary title text will go here highlighting your key point.</a:t>
            </a:r>
          </a:p>
        </p:txBody>
      </p:sp>
      <p:sp>
        <p:nvSpPr>
          <p:cNvPr id="768" name="Lorem ipsum dolor sit amet consectetur Senectus aliquet aenean risus quis Neque viverra amet leo nisl Morbi habitant cras ornare gravida sed arcu tempor elementum nibh sem"/>
          <p:cNvSpPr txBox="1"/>
          <p:nvPr>
            <p:ph type="body" sz="quarter" idx="27"/>
          </p:nvPr>
        </p:nvSpPr>
        <p:spPr>
          <a:xfrm rot="21599399">
            <a:off x="1017192" y="6847542"/>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69"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770"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71"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7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77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6, image-2, title">
    <p:bg>
      <p:bgPr>
        <a:solidFill>
          <a:srgbClr val="FFFFFF"/>
        </a:solidFill>
      </p:bgPr>
    </p:bg>
    <p:spTree>
      <p:nvGrpSpPr>
        <p:cNvPr id="1" name=""/>
        <p:cNvGrpSpPr/>
        <p:nvPr/>
      </p:nvGrpSpPr>
      <p:grpSpPr>
        <a:xfrm>
          <a:off x="0" y="0"/>
          <a:ext cx="0" cy="0"/>
          <a:chOff x="0" y="0"/>
          <a:chExt cx="0" cy="0"/>
        </a:xfrm>
      </p:grpSpPr>
      <p:sp>
        <p:nvSpPr>
          <p:cNvPr id="780" name="Image"/>
          <p:cNvSpPr/>
          <p:nvPr>
            <p:ph type="pic" idx="21"/>
          </p:nvPr>
        </p:nvSpPr>
        <p:spPr>
          <a:xfrm>
            <a:off x="12573000" y="-1"/>
            <a:ext cx="10913734" cy="12702069"/>
          </a:xfrm>
          <a:prstGeom prst="rect">
            <a:avLst/>
          </a:prstGeom>
        </p:spPr>
        <p:txBody>
          <a:bodyPr lIns="91439" tIns="45719" rIns="91439" bIns="45719"/>
          <a:lstStyle/>
          <a:p>
            <a:pPr/>
          </a:p>
        </p:txBody>
      </p:sp>
      <p:pic>
        <p:nvPicPr>
          <p:cNvPr id="781"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782"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83" name="Shirt title text here"/>
          <p:cNvSpPr txBox="1"/>
          <p:nvPr>
            <p:ph type="body" sz="quarter" idx="23"/>
          </p:nvPr>
        </p:nvSpPr>
        <p:spPr>
          <a:xfrm rot="21599399">
            <a:off x="1016397" y="2291193"/>
            <a:ext cx="105666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784" name="name_15M"/>
          <p:cNvSpPr txBox="1"/>
          <p:nvPr>
            <p:ph type="body" sz="quarter" idx="24"/>
          </p:nvPr>
        </p:nvSpPr>
        <p:spPr>
          <a:xfrm rot="21599399">
            <a:off x="979337" y="4611721"/>
            <a:ext cx="4845226"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$15M</a:t>
            </a:r>
          </a:p>
        </p:txBody>
      </p:sp>
      <p:sp>
        <p:nvSpPr>
          <p:cNvPr id="785" name="Lorem ipsum"/>
          <p:cNvSpPr txBox="1"/>
          <p:nvPr>
            <p:ph type="body" sz="quarter" idx="25"/>
          </p:nvPr>
        </p:nvSpPr>
        <p:spPr>
          <a:xfrm rot="21599399">
            <a:off x="1017073" y="6162261"/>
            <a:ext cx="4383562"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86" name="name_92"/>
          <p:cNvSpPr txBox="1"/>
          <p:nvPr>
            <p:ph type="body" sz="quarter" idx="26"/>
          </p:nvPr>
        </p:nvSpPr>
        <p:spPr>
          <a:xfrm rot="21599399">
            <a:off x="6795307" y="4610833"/>
            <a:ext cx="4845723"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92%</a:t>
            </a:r>
          </a:p>
        </p:txBody>
      </p:sp>
      <p:sp>
        <p:nvSpPr>
          <p:cNvPr id="787" name="Lorem ipsum"/>
          <p:cNvSpPr txBox="1"/>
          <p:nvPr>
            <p:ph type="body" sz="quarter" idx="27"/>
          </p:nvPr>
        </p:nvSpPr>
        <p:spPr>
          <a:xfrm rot="21599399">
            <a:off x="6795573" y="6161135"/>
            <a:ext cx="484532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88" name="name_793"/>
          <p:cNvSpPr txBox="1"/>
          <p:nvPr>
            <p:ph type="body" sz="quarter" idx="28"/>
          </p:nvPr>
        </p:nvSpPr>
        <p:spPr>
          <a:xfrm rot="21599399">
            <a:off x="1017258" y="7190817"/>
            <a:ext cx="4768887"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793</a:t>
            </a:r>
          </a:p>
        </p:txBody>
      </p:sp>
      <p:sp>
        <p:nvSpPr>
          <p:cNvPr id="789" name="Lorem ipsum"/>
          <p:cNvSpPr txBox="1"/>
          <p:nvPr>
            <p:ph type="body" sz="quarter" idx="29"/>
          </p:nvPr>
        </p:nvSpPr>
        <p:spPr>
          <a:xfrm rot="21599399">
            <a:off x="1017523" y="8740126"/>
            <a:ext cx="4768984"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0" name="name_2"/>
          <p:cNvSpPr txBox="1"/>
          <p:nvPr>
            <p:ph type="body" sz="quarter" idx="30"/>
          </p:nvPr>
        </p:nvSpPr>
        <p:spPr>
          <a:xfrm rot="21599399">
            <a:off x="6795758" y="7189151"/>
            <a:ext cx="4768750"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2+</a:t>
            </a:r>
          </a:p>
        </p:txBody>
      </p:sp>
      <p:sp>
        <p:nvSpPr>
          <p:cNvPr id="791" name="Lorem ipsum"/>
          <p:cNvSpPr txBox="1"/>
          <p:nvPr>
            <p:ph type="body" sz="quarter" idx="31"/>
          </p:nvPr>
        </p:nvSpPr>
        <p:spPr>
          <a:xfrm rot="21599399">
            <a:off x="6796024" y="8739254"/>
            <a:ext cx="4768349"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2" name="name_198"/>
          <p:cNvSpPr txBox="1"/>
          <p:nvPr>
            <p:ph type="body" sz="quarter" idx="32"/>
          </p:nvPr>
        </p:nvSpPr>
        <p:spPr>
          <a:xfrm rot="21599399">
            <a:off x="1017707" y="9768835"/>
            <a:ext cx="4767491"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198%</a:t>
            </a:r>
          </a:p>
        </p:txBody>
      </p:sp>
      <p:sp>
        <p:nvSpPr>
          <p:cNvPr id="793" name="Lorem ipsum"/>
          <p:cNvSpPr txBox="1"/>
          <p:nvPr>
            <p:ph type="body" sz="quarter" idx="33"/>
          </p:nvPr>
        </p:nvSpPr>
        <p:spPr>
          <a:xfrm rot="21599399">
            <a:off x="1017973" y="11318398"/>
            <a:ext cx="462621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4" name="name_28"/>
          <p:cNvSpPr txBox="1"/>
          <p:nvPr>
            <p:ph type="body" sz="quarter" idx="34"/>
          </p:nvPr>
        </p:nvSpPr>
        <p:spPr>
          <a:xfrm rot="21599399">
            <a:off x="6796207" y="9767472"/>
            <a:ext cx="4767353"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28</a:t>
            </a:r>
          </a:p>
        </p:txBody>
      </p:sp>
      <p:sp>
        <p:nvSpPr>
          <p:cNvPr id="795" name="Lorem ipsum"/>
          <p:cNvSpPr txBox="1"/>
          <p:nvPr>
            <p:ph type="body" sz="quarter" idx="35"/>
          </p:nvPr>
        </p:nvSpPr>
        <p:spPr>
          <a:xfrm rot="21599399">
            <a:off x="6796473" y="11317264"/>
            <a:ext cx="5124332"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796"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97"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9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7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p:bg>
      <p:bgPr>
        <a:solidFill>
          <a:srgbClr val="FFFFFF"/>
        </a:solidFill>
      </p:bgPr>
    </p:bg>
    <p:spTree>
      <p:nvGrpSpPr>
        <p:cNvPr id="1" name=""/>
        <p:cNvGrpSpPr/>
        <p:nvPr/>
      </p:nvGrpSpPr>
      <p:grpSpPr>
        <a:xfrm>
          <a:off x="0" y="0"/>
          <a:ext cx="0" cy="0"/>
          <a:chOff x="0" y="0"/>
          <a:chExt cx="0" cy="0"/>
        </a:xfrm>
      </p:grpSpPr>
      <p:sp>
        <p:nvSpPr>
          <p:cNvPr id="74" name="Rectangle 4239"/>
          <p:cNvSpPr/>
          <p:nvPr>
            <p:ph type="pic" sz="half" idx="21"/>
          </p:nvPr>
        </p:nvSpPr>
        <p:spPr>
          <a:xfrm>
            <a:off x="1016803" y="4610373"/>
            <a:ext cx="10924471" cy="7077721"/>
          </a:xfrm>
          <a:prstGeom prst="rect">
            <a:avLst/>
          </a:prstGeom>
        </p:spPr>
        <p:txBody>
          <a:bodyPr lIns="91439" tIns="45719" rIns="91439" bIns="45719"/>
          <a:lstStyle/>
          <a:p>
            <a:pPr/>
          </a:p>
        </p:txBody>
      </p:sp>
      <p:pic>
        <p:nvPicPr>
          <p:cNvPr id="75" name="Rectangle 4241" descr="Rectangle 4241"/>
          <p:cNvPicPr>
            <a:picLocks noChangeAspect="1"/>
          </p:cNvPicPr>
          <p:nvPr/>
        </p:nvPicPr>
        <p:blipFill>
          <a:blip r:embed="rId2">
            <a:extLst/>
          </a:blip>
          <a:stretch>
            <a:fillRect/>
          </a:stretch>
        </p:blipFill>
        <p:spPr>
          <a:xfrm>
            <a:off x="12446803" y="4608364"/>
            <a:ext cx="10924471" cy="7077720"/>
          </a:xfrm>
          <a:prstGeom prst="rect">
            <a:avLst/>
          </a:prstGeom>
          <a:ln w="12700">
            <a:miter lim="400000"/>
          </a:ln>
        </p:spPr>
      </p:pic>
      <p:sp>
        <p:nvSpPr>
          <p:cNvPr id="76" name="Section Name"/>
          <p:cNvSpPr txBox="1"/>
          <p:nvPr>
            <p:ph type="body" sz="quarter" idx="22"/>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7" name="Short title text here"/>
          <p:cNvSpPr txBox="1"/>
          <p:nvPr>
            <p:ph type="body" sz="quarter" idx="23"/>
          </p:nvPr>
        </p:nvSpPr>
        <p:spPr>
          <a:xfrm rot="21599399">
            <a:off x="1016393" y="2270174"/>
            <a:ext cx="22351663" cy="12913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pic>
        <p:nvPicPr>
          <p:cNvPr id="7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8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8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3, image-1, title">
    <p:bg>
      <p:bgPr>
        <a:solidFill>
          <a:srgbClr val="FFFFFF"/>
        </a:solidFill>
      </p:bgPr>
    </p:bg>
    <p:spTree>
      <p:nvGrpSpPr>
        <p:cNvPr id="1" name=""/>
        <p:cNvGrpSpPr/>
        <p:nvPr/>
      </p:nvGrpSpPr>
      <p:grpSpPr>
        <a:xfrm>
          <a:off x="0" y="0"/>
          <a:ext cx="0" cy="0"/>
          <a:chOff x="0" y="0"/>
          <a:chExt cx="0" cy="0"/>
        </a:xfrm>
      </p:grpSpPr>
      <p:sp>
        <p:nvSpPr>
          <p:cNvPr id="806" name="Image"/>
          <p:cNvSpPr/>
          <p:nvPr>
            <p:ph type="pic" idx="21"/>
          </p:nvPr>
        </p:nvSpPr>
        <p:spPr>
          <a:xfrm>
            <a:off x="12573000" y="-1"/>
            <a:ext cx="10913734" cy="12702069"/>
          </a:xfrm>
          <a:prstGeom prst="rect">
            <a:avLst/>
          </a:prstGeom>
        </p:spPr>
        <p:txBody>
          <a:bodyPr lIns="91439" tIns="45719" rIns="91439" bIns="45719"/>
          <a:lstStyle/>
          <a:p>
            <a:pPr/>
          </a:p>
        </p:txBody>
      </p:sp>
      <p:pic>
        <p:nvPicPr>
          <p:cNvPr id="807"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pic>
        <p:nvPicPr>
          <p:cNvPr id="808" name="Frame 427321262" descr="Frame 427321262"/>
          <p:cNvPicPr>
            <a:picLocks noChangeAspect="1"/>
          </p:cNvPicPr>
          <p:nvPr/>
        </p:nvPicPr>
        <p:blipFill>
          <a:blip r:embed="rId3">
            <a:extLst/>
          </a:blip>
          <a:stretch>
            <a:fillRect/>
          </a:stretch>
        </p:blipFill>
        <p:spPr>
          <a:xfrm>
            <a:off x="1016803" y="4612520"/>
            <a:ext cx="4763180" cy="1944763"/>
          </a:xfrm>
          <a:prstGeom prst="rect">
            <a:avLst/>
          </a:prstGeom>
          <a:ln w="12700">
            <a:miter lim="400000"/>
          </a:ln>
        </p:spPr>
      </p:pic>
      <p:pic>
        <p:nvPicPr>
          <p:cNvPr id="809" name="Frame 26" descr="Frame 26"/>
          <p:cNvPicPr>
            <a:picLocks noChangeAspect="1"/>
          </p:cNvPicPr>
          <p:nvPr/>
        </p:nvPicPr>
        <p:blipFill>
          <a:blip r:embed="rId3">
            <a:extLst/>
          </a:blip>
          <a:stretch>
            <a:fillRect/>
          </a:stretch>
        </p:blipFill>
        <p:spPr>
          <a:xfrm>
            <a:off x="1017254" y="7190620"/>
            <a:ext cx="4763179" cy="1944763"/>
          </a:xfrm>
          <a:prstGeom prst="rect">
            <a:avLst/>
          </a:prstGeom>
          <a:ln w="12700">
            <a:miter lim="400000"/>
          </a:ln>
        </p:spPr>
      </p:pic>
      <p:pic>
        <p:nvPicPr>
          <p:cNvPr id="810" name="Frame 27" descr="Frame 27"/>
          <p:cNvPicPr>
            <a:picLocks noChangeAspect="1"/>
          </p:cNvPicPr>
          <p:nvPr/>
        </p:nvPicPr>
        <p:blipFill>
          <a:blip r:embed="rId3">
            <a:extLst/>
          </a:blip>
          <a:stretch>
            <a:fillRect/>
          </a:stretch>
        </p:blipFill>
        <p:spPr>
          <a:xfrm>
            <a:off x="1017703" y="9768719"/>
            <a:ext cx="4763180" cy="1944763"/>
          </a:xfrm>
          <a:prstGeom prst="rect">
            <a:avLst/>
          </a:prstGeom>
          <a:ln w="12700">
            <a:miter lim="400000"/>
          </a:ln>
        </p:spPr>
      </p:pic>
      <p:sp>
        <p:nvSpPr>
          <p:cNvPr id="811"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12" name="Shirt title text here"/>
          <p:cNvSpPr txBox="1"/>
          <p:nvPr>
            <p:ph type="body" sz="quarter" idx="23"/>
          </p:nvPr>
        </p:nvSpPr>
        <p:spPr>
          <a:xfrm rot="21599399">
            <a:off x="1016397" y="2291193"/>
            <a:ext cx="105666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813" name="name_15M"/>
          <p:cNvSpPr txBox="1"/>
          <p:nvPr>
            <p:ph type="body" sz="quarter" idx="24"/>
          </p:nvPr>
        </p:nvSpPr>
        <p:spPr>
          <a:xfrm rot="21599399">
            <a:off x="1016806" y="4609698"/>
            <a:ext cx="10565728"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$15M</a:t>
            </a:r>
          </a:p>
        </p:txBody>
      </p:sp>
      <p:sp>
        <p:nvSpPr>
          <p:cNvPr id="814" name="Lorem ipsum"/>
          <p:cNvSpPr txBox="1"/>
          <p:nvPr>
            <p:ph type="body" sz="quarter" idx="25"/>
          </p:nvPr>
        </p:nvSpPr>
        <p:spPr>
          <a:xfrm rot="21599399">
            <a:off x="1017072" y="6159169"/>
            <a:ext cx="10540243"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15" name="name_92"/>
          <p:cNvSpPr txBox="1"/>
          <p:nvPr>
            <p:ph type="body" sz="quarter" idx="26"/>
          </p:nvPr>
        </p:nvSpPr>
        <p:spPr>
          <a:xfrm rot="21599399">
            <a:off x="1017257" y="7186544"/>
            <a:ext cx="10209274"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92%</a:t>
            </a:r>
          </a:p>
        </p:txBody>
      </p:sp>
      <p:sp>
        <p:nvSpPr>
          <p:cNvPr id="816" name="Lorem ipsum"/>
          <p:cNvSpPr txBox="1"/>
          <p:nvPr>
            <p:ph type="body" sz="quarter" idx="27"/>
          </p:nvPr>
        </p:nvSpPr>
        <p:spPr>
          <a:xfrm rot="21599399">
            <a:off x="1017523" y="8738776"/>
            <a:ext cx="1043880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17" name="name_2"/>
          <p:cNvSpPr txBox="1"/>
          <p:nvPr>
            <p:ph type="body" sz="quarter" idx="28"/>
          </p:nvPr>
        </p:nvSpPr>
        <p:spPr>
          <a:xfrm rot="21599399">
            <a:off x="1017706" y="9766286"/>
            <a:ext cx="10655182"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2+</a:t>
            </a:r>
          </a:p>
        </p:txBody>
      </p:sp>
      <p:sp>
        <p:nvSpPr>
          <p:cNvPr id="818" name="Lorem ipsum"/>
          <p:cNvSpPr txBox="1"/>
          <p:nvPr>
            <p:ph type="body" sz="quarter" idx="29"/>
          </p:nvPr>
        </p:nvSpPr>
        <p:spPr>
          <a:xfrm rot="21599399">
            <a:off x="1017973" y="11316823"/>
            <a:ext cx="1065478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819"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820"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821"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82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8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4, image-1, title">
    <p:bg>
      <p:bgPr>
        <a:solidFill>
          <a:srgbClr val="FFFFFF"/>
        </a:solidFill>
      </p:bgPr>
    </p:bg>
    <p:spTree>
      <p:nvGrpSpPr>
        <p:cNvPr id="1" name=""/>
        <p:cNvGrpSpPr/>
        <p:nvPr/>
      </p:nvGrpSpPr>
      <p:grpSpPr>
        <a:xfrm>
          <a:off x="0" y="0"/>
          <a:ext cx="0" cy="0"/>
          <a:chOff x="0" y="0"/>
          <a:chExt cx="0" cy="0"/>
        </a:xfrm>
      </p:grpSpPr>
      <p:sp>
        <p:nvSpPr>
          <p:cNvPr id="830" name="Image"/>
          <p:cNvSpPr/>
          <p:nvPr>
            <p:ph type="pic" idx="21"/>
          </p:nvPr>
        </p:nvSpPr>
        <p:spPr>
          <a:xfrm>
            <a:off x="12573000" y="-1"/>
            <a:ext cx="10913734" cy="12702069"/>
          </a:xfrm>
          <a:prstGeom prst="rect">
            <a:avLst/>
          </a:prstGeom>
        </p:spPr>
        <p:txBody>
          <a:bodyPr lIns="91439" tIns="45719" rIns="91439" bIns="45719"/>
          <a:lstStyle/>
          <a:p>
            <a:pPr/>
          </a:p>
        </p:txBody>
      </p:sp>
      <p:pic>
        <p:nvPicPr>
          <p:cNvPr id="831"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832"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33" name="Shirt title text here"/>
          <p:cNvSpPr txBox="1"/>
          <p:nvPr>
            <p:ph type="body" sz="quarter" idx="23"/>
          </p:nvPr>
        </p:nvSpPr>
        <p:spPr>
          <a:xfrm rot="21599399">
            <a:off x="1016397" y="2291193"/>
            <a:ext cx="105666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834" name="name_15M"/>
          <p:cNvSpPr txBox="1"/>
          <p:nvPr>
            <p:ph type="body" sz="quarter" idx="24"/>
          </p:nvPr>
        </p:nvSpPr>
        <p:spPr>
          <a:xfrm rot="21599399">
            <a:off x="1016852" y="4865715"/>
            <a:ext cx="5099192"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$15M</a:t>
            </a:r>
          </a:p>
        </p:txBody>
      </p:sp>
      <p:sp>
        <p:nvSpPr>
          <p:cNvPr id="835" name="Lorem ipsum"/>
          <p:cNvSpPr txBox="1"/>
          <p:nvPr>
            <p:ph type="body" sz="quarter" idx="25"/>
          </p:nvPr>
        </p:nvSpPr>
        <p:spPr>
          <a:xfrm rot="21599399">
            <a:off x="1017118" y="6416107"/>
            <a:ext cx="495196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36" name="name_92"/>
          <p:cNvSpPr txBox="1"/>
          <p:nvPr>
            <p:ph type="body" sz="quarter" idx="26"/>
          </p:nvPr>
        </p:nvSpPr>
        <p:spPr>
          <a:xfrm rot="21599399">
            <a:off x="6795352" y="4865595"/>
            <a:ext cx="5098963"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92%</a:t>
            </a:r>
          </a:p>
        </p:txBody>
      </p:sp>
      <p:sp>
        <p:nvSpPr>
          <p:cNvPr id="837" name="Lorem ipsum"/>
          <p:cNvSpPr txBox="1"/>
          <p:nvPr>
            <p:ph type="body" sz="quarter" idx="27"/>
          </p:nvPr>
        </p:nvSpPr>
        <p:spPr>
          <a:xfrm rot="21599399">
            <a:off x="6795617" y="6415104"/>
            <a:ext cx="495101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38" name="name_793"/>
          <p:cNvSpPr txBox="1"/>
          <p:nvPr>
            <p:ph type="body" sz="quarter" idx="28"/>
          </p:nvPr>
        </p:nvSpPr>
        <p:spPr>
          <a:xfrm rot="21599399">
            <a:off x="1017390" y="7606055"/>
            <a:ext cx="4951422"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793</a:t>
            </a:r>
          </a:p>
        </p:txBody>
      </p:sp>
      <p:sp>
        <p:nvSpPr>
          <p:cNvPr id="839" name="Lorem ipsum"/>
          <p:cNvSpPr txBox="1"/>
          <p:nvPr>
            <p:ph type="body" sz="quarter" idx="29"/>
          </p:nvPr>
        </p:nvSpPr>
        <p:spPr>
          <a:xfrm rot="21599399">
            <a:off x="1017590" y="9121076"/>
            <a:ext cx="4951155"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40" name="name_2"/>
          <p:cNvSpPr txBox="1"/>
          <p:nvPr>
            <p:ph type="body" sz="quarter" idx="30"/>
          </p:nvPr>
        </p:nvSpPr>
        <p:spPr>
          <a:xfrm rot="21599399">
            <a:off x="6795824" y="7570791"/>
            <a:ext cx="5098516"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2+</a:t>
            </a:r>
          </a:p>
        </p:txBody>
      </p:sp>
      <p:sp>
        <p:nvSpPr>
          <p:cNvPr id="841" name="Lorem ipsum"/>
          <p:cNvSpPr txBox="1"/>
          <p:nvPr>
            <p:ph type="body" sz="quarter" idx="31"/>
          </p:nvPr>
        </p:nvSpPr>
        <p:spPr>
          <a:xfrm rot="21599399">
            <a:off x="6796090" y="9120164"/>
            <a:ext cx="5097617"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84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84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84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8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1, title">
    <p:bg>
      <p:bgPr>
        <a:solidFill>
          <a:srgbClr val="FFFFFF"/>
        </a:solidFill>
      </p:bgPr>
    </p:bg>
    <p:spTree>
      <p:nvGrpSpPr>
        <p:cNvPr id="1" name=""/>
        <p:cNvGrpSpPr/>
        <p:nvPr/>
      </p:nvGrpSpPr>
      <p:grpSpPr>
        <a:xfrm>
          <a:off x="0" y="0"/>
          <a:ext cx="0" cy="0"/>
          <a:chOff x="0" y="0"/>
          <a:chExt cx="0" cy="0"/>
        </a:xfrm>
      </p:grpSpPr>
      <p:pic>
        <p:nvPicPr>
          <p:cNvPr id="852" name="Frame 427321257" descr="Frame 427321257"/>
          <p:cNvPicPr>
            <a:picLocks noChangeAspect="1"/>
          </p:cNvPicPr>
          <p:nvPr/>
        </p:nvPicPr>
        <p:blipFill>
          <a:blip r:embed="rId2">
            <a:extLst/>
          </a:blip>
          <a:stretch>
            <a:fillRect/>
          </a:stretch>
        </p:blipFill>
        <p:spPr>
          <a:xfrm>
            <a:off x="1016175" y="1012281"/>
            <a:ext cx="22352900" cy="2585909"/>
          </a:xfrm>
          <a:prstGeom prst="rect">
            <a:avLst/>
          </a:prstGeom>
          <a:ln w="12700">
            <a:miter lim="400000"/>
          </a:ln>
        </p:spPr>
      </p:pic>
      <p:sp>
        <p:nvSpPr>
          <p:cNvPr id="853" name="Rectangle 4239"/>
          <p:cNvSpPr/>
          <p:nvPr>
            <p:ph type="pic" idx="21"/>
          </p:nvPr>
        </p:nvSpPr>
        <p:spPr>
          <a:xfrm>
            <a:off x="1016803" y="4606381"/>
            <a:ext cx="22354472" cy="7081709"/>
          </a:xfrm>
          <a:prstGeom prst="rect">
            <a:avLst/>
          </a:prstGeom>
        </p:spPr>
        <p:txBody>
          <a:bodyPr lIns="91439" tIns="45719" rIns="91439" bIns="45719"/>
          <a:lstStyle/>
          <a:p>
            <a:pPr/>
          </a:p>
        </p:txBody>
      </p:sp>
      <p:sp>
        <p:nvSpPr>
          <p:cNvPr id="854" name="Section Name"/>
          <p:cNvSpPr txBox="1"/>
          <p:nvPr>
            <p:ph type="body" sz="quarter" idx="22"/>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55" name="Short title text here"/>
          <p:cNvSpPr txBox="1"/>
          <p:nvPr>
            <p:ph type="body" sz="quarter" idx="23"/>
          </p:nvPr>
        </p:nvSpPr>
        <p:spPr>
          <a:xfrm rot="21599399">
            <a:off x="1016393" y="2270176"/>
            <a:ext cx="22351663" cy="1291337"/>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pic>
        <p:nvPicPr>
          <p:cNvPr id="856"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857"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858"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859"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8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bble-chart">
    <p:bg>
      <p:bgPr>
        <a:solidFill>
          <a:srgbClr val="FFFFFF"/>
        </a:solidFill>
      </p:bgPr>
    </p:bg>
    <p:spTree>
      <p:nvGrpSpPr>
        <p:cNvPr id="1" name=""/>
        <p:cNvGrpSpPr/>
        <p:nvPr/>
      </p:nvGrpSpPr>
      <p:grpSpPr>
        <a:xfrm>
          <a:off x="0" y="0"/>
          <a:ext cx="0" cy="0"/>
          <a:chOff x="0" y="0"/>
          <a:chExt cx="0" cy="0"/>
        </a:xfrm>
      </p:grpSpPr>
      <p:pic>
        <p:nvPicPr>
          <p:cNvPr id="867" name="Rectangle 4206" descr="Rectangle 4206"/>
          <p:cNvPicPr>
            <a:picLocks noChangeAspect="1"/>
          </p:cNvPicPr>
          <p:nvPr/>
        </p:nvPicPr>
        <p:blipFill>
          <a:blip r:embed="rId2">
            <a:extLst/>
          </a:blip>
          <a:stretch>
            <a:fillRect/>
          </a:stretch>
        </p:blipFill>
        <p:spPr>
          <a:xfrm>
            <a:off x="12572802" y="10"/>
            <a:ext cx="10914128" cy="12702074"/>
          </a:xfrm>
          <a:prstGeom prst="rect">
            <a:avLst/>
          </a:prstGeom>
          <a:ln w="12700">
            <a:miter lim="400000"/>
          </a:ln>
        </p:spPr>
      </p:pic>
      <p:pic>
        <p:nvPicPr>
          <p:cNvPr id="868" name="Ellipse 6" descr="Ellipse 6"/>
          <p:cNvPicPr>
            <a:picLocks noChangeAspect="1"/>
          </p:cNvPicPr>
          <p:nvPr/>
        </p:nvPicPr>
        <p:blipFill>
          <a:blip r:embed="rId3">
            <a:extLst/>
          </a:blip>
          <a:stretch>
            <a:fillRect/>
          </a:stretch>
        </p:blipFill>
        <p:spPr>
          <a:xfrm>
            <a:off x="13665561" y="2068923"/>
            <a:ext cx="8727947" cy="8727948"/>
          </a:xfrm>
          <a:prstGeom prst="rect">
            <a:avLst/>
          </a:prstGeom>
          <a:ln w="12700">
            <a:miter lim="400000"/>
          </a:ln>
        </p:spPr>
      </p:pic>
      <p:pic>
        <p:nvPicPr>
          <p:cNvPr id="869" name="Ellipse 8" descr="Ellipse 8"/>
          <p:cNvPicPr>
            <a:picLocks noChangeAspect="1"/>
          </p:cNvPicPr>
          <p:nvPr/>
        </p:nvPicPr>
        <p:blipFill>
          <a:blip r:embed="rId4">
            <a:extLst/>
          </a:blip>
          <a:stretch>
            <a:fillRect/>
          </a:stretch>
        </p:blipFill>
        <p:spPr>
          <a:xfrm>
            <a:off x="15126572" y="5003384"/>
            <a:ext cx="5793223" cy="5793222"/>
          </a:xfrm>
          <a:prstGeom prst="rect">
            <a:avLst/>
          </a:prstGeom>
          <a:ln w="12700">
            <a:miter lim="400000"/>
          </a:ln>
        </p:spPr>
      </p:pic>
      <p:pic>
        <p:nvPicPr>
          <p:cNvPr id="870" name="Ellipse 7" descr="Ellipse 7"/>
          <p:cNvPicPr>
            <a:picLocks noChangeAspect="1"/>
          </p:cNvPicPr>
          <p:nvPr/>
        </p:nvPicPr>
        <p:blipFill>
          <a:blip r:embed="rId5">
            <a:extLst/>
          </a:blip>
          <a:stretch>
            <a:fillRect/>
          </a:stretch>
        </p:blipFill>
        <p:spPr>
          <a:xfrm>
            <a:off x="16511356" y="7772715"/>
            <a:ext cx="3023656" cy="3023656"/>
          </a:xfrm>
          <a:prstGeom prst="rect">
            <a:avLst/>
          </a:prstGeom>
          <a:ln w="12700">
            <a:miter lim="400000"/>
          </a:ln>
        </p:spPr>
      </p:pic>
      <p:sp>
        <p:nvSpPr>
          <p:cNvPr id="871" name="NAME"/>
          <p:cNvSpPr txBox="1"/>
          <p:nvPr>
            <p:ph type="body" sz="quarter" idx="21"/>
          </p:nvPr>
        </p:nvSpPr>
        <p:spPr>
          <a:xfrm rot="21599399">
            <a:off x="15606295" y="3161625"/>
            <a:ext cx="4847144"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2" name="name_45B"/>
          <p:cNvSpPr txBox="1"/>
          <p:nvPr>
            <p:ph type="body" sz="quarter" idx="22"/>
          </p:nvPr>
        </p:nvSpPr>
        <p:spPr>
          <a:xfrm rot="21599399">
            <a:off x="15462159" y="3593880"/>
            <a:ext cx="5122051"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$4.5B</a:t>
            </a:r>
          </a:p>
        </p:txBody>
      </p:sp>
      <p:sp>
        <p:nvSpPr>
          <p:cNvPr id="873" name="NAME"/>
          <p:cNvSpPr txBox="1"/>
          <p:nvPr>
            <p:ph type="body" sz="quarter" idx="23"/>
          </p:nvPr>
        </p:nvSpPr>
        <p:spPr>
          <a:xfrm rot="21599399">
            <a:off x="16037067" y="5803983"/>
            <a:ext cx="3985597"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4" name="name_2B"/>
          <p:cNvSpPr txBox="1"/>
          <p:nvPr>
            <p:ph type="body" sz="quarter" idx="24"/>
          </p:nvPr>
        </p:nvSpPr>
        <p:spPr>
          <a:xfrm rot="21599399">
            <a:off x="15468705" y="6235487"/>
            <a:ext cx="5122325"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$2B</a:t>
            </a:r>
          </a:p>
        </p:txBody>
      </p:sp>
      <p:sp>
        <p:nvSpPr>
          <p:cNvPr id="875" name="NAME"/>
          <p:cNvSpPr txBox="1"/>
          <p:nvPr>
            <p:ph type="body" sz="quarter" idx="25"/>
          </p:nvPr>
        </p:nvSpPr>
        <p:spPr>
          <a:xfrm rot="21599399">
            <a:off x="16030339" y="8508454"/>
            <a:ext cx="3985689"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6" name="name_876M"/>
          <p:cNvSpPr txBox="1"/>
          <p:nvPr>
            <p:ph type="body" sz="quarter" idx="26"/>
          </p:nvPr>
        </p:nvSpPr>
        <p:spPr>
          <a:xfrm rot="21599399">
            <a:off x="14900333" y="8940255"/>
            <a:ext cx="6245701"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$876M</a:t>
            </a:r>
          </a:p>
        </p:txBody>
      </p:sp>
      <p:sp>
        <p:nvSpPr>
          <p:cNvPr id="877" name="Section Name"/>
          <p:cNvSpPr txBox="1"/>
          <p:nvPr>
            <p:ph type="body" sz="quarter" idx="27"/>
          </p:nvPr>
        </p:nvSpPr>
        <p:spPr>
          <a:xfrm rot="21599399">
            <a:off x="1016176" y="1021346"/>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78" name="Card to visualise some big numbers"/>
          <p:cNvSpPr txBox="1"/>
          <p:nvPr>
            <p:ph type="body" sz="quarter" idx="28"/>
          </p:nvPr>
        </p:nvSpPr>
        <p:spPr>
          <a:xfrm rot="21599399">
            <a:off x="1016397" y="2341969"/>
            <a:ext cx="10566861" cy="2510537"/>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Card to visualise some big numbers.</a:t>
            </a:r>
          </a:p>
        </p:txBody>
      </p:sp>
      <p:sp>
        <p:nvSpPr>
          <p:cNvPr id="879" name="Lorem ipsum dolor sit amet consectetur Senectus aliquet aenean risus quis Neque viverra amet leo nisl Morbi habitant cras ornare gravida sed arcu tempor elementum nibh sem"/>
          <p:cNvSpPr txBox="1"/>
          <p:nvPr>
            <p:ph type="body" sz="quarter" idx="29"/>
          </p:nvPr>
        </p:nvSpPr>
        <p:spPr>
          <a:xfrm rot="21599399">
            <a:off x="1017077" y="6187117"/>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880"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881"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882"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883"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8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enn-diagram">
    <p:bg>
      <p:bgPr>
        <a:solidFill>
          <a:srgbClr val="FFFFFF"/>
        </a:solidFill>
      </p:bgPr>
    </p:bg>
    <p:spTree>
      <p:nvGrpSpPr>
        <p:cNvPr id="1" name=""/>
        <p:cNvGrpSpPr/>
        <p:nvPr/>
      </p:nvGrpSpPr>
      <p:grpSpPr>
        <a:xfrm>
          <a:off x="0" y="0"/>
          <a:ext cx="0" cy="0"/>
          <a:chOff x="0" y="0"/>
          <a:chExt cx="0" cy="0"/>
        </a:xfrm>
      </p:grpSpPr>
      <p:pic>
        <p:nvPicPr>
          <p:cNvPr id="891" name="Ellipse 701" descr="Ellipse 701"/>
          <p:cNvPicPr>
            <a:picLocks noChangeAspect="1"/>
          </p:cNvPicPr>
          <p:nvPr/>
        </p:nvPicPr>
        <p:blipFill>
          <a:blip r:embed="rId2">
            <a:extLst/>
          </a:blip>
          <a:stretch>
            <a:fillRect/>
          </a:stretch>
        </p:blipFill>
        <p:spPr>
          <a:xfrm>
            <a:off x="10225392" y="2083742"/>
            <a:ext cx="8775701" cy="8788401"/>
          </a:xfrm>
          <a:prstGeom prst="rect">
            <a:avLst/>
          </a:prstGeom>
          <a:ln w="12700">
            <a:miter lim="400000"/>
          </a:ln>
        </p:spPr>
      </p:pic>
      <p:pic>
        <p:nvPicPr>
          <p:cNvPr id="892" name="Ellipse 702" descr="Ellipse 702"/>
          <p:cNvPicPr>
            <a:picLocks noChangeAspect="1"/>
          </p:cNvPicPr>
          <p:nvPr/>
        </p:nvPicPr>
        <p:blipFill>
          <a:blip r:embed="rId3">
            <a:extLst/>
          </a:blip>
          <a:stretch>
            <a:fillRect/>
          </a:stretch>
        </p:blipFill>
        <p:spPr>
          <a:xfrm>
            <a:off x="14643468" y="2106925"/>
            <a:ext cx="8727951" cy="8740647"/>
          </a:xfrm>
          <a:prstGeom prst="rect">
            <a:avLst/>
          </a:prstGeom>
          <a:ln w="12700">
            <a:miter lim="400000"/>
          </a:ln>
        </p:spPr>
      </p:pic>
      <p:pic>
        <p:nvPicPr>
          <p:cNvPr id="893" name="Intersect" descr="Intersect"/>
          <p:cNvPicPr>
            <a:picLocks noChangeAspect="1"/>
          </p:cNvPicPr>
          <p:nvPr/>
        </p:nvPicPr>
        <p:blipFill>
          <a:blip r:embed="rId4">
            <a:extLst/>
          </a:blip>
          <a:stretch>
            <a:fillRect/>
          </a:stretch>
        </p:blipFill>
        <p:spPr>
          <a:xfrm>
            <a:off x="14619490" y="2673350"/>
            <a:ext cx="4381501" cy="7615388"/>
          </a:xfrm>
          <a:prstGeom prst="rect">
            <a:avLst/>
          </a:prstGeom>
          <a:ln w="12700">
            <a:miter lim="400000"/>
          </a:ln>
        </p:spPr>
      </p:pic>
      <p:sp>
        <p:nvSpPr>
          <p:cNvPr id="894" name="Label"/>
          <p:cNvSpPr txBox="1"/>
          <p:nvPr>
            <p:ph type="body" sz="quarter" idx="21"/>
          </p:nvPr>
        </p:nvSpPr>
        <p:spPr>
          <a:xfrm rot="21599399">
            <a:off x="10288448" y="6239354"/>
            <a:ext cx="4381587" cy="492175"/>
          </a:xfrm>
          <a:prstGeom prst="rect">
            <a:avLst/>
          </a:prstGeom>
        </p:spPr>
        <p:txBody>
          <a:bodyPr lIns="0" tIns="0" rIns="0" bIns="0" anchor="ctr">
            <a:spAutoFit/>
          </a:bodyPr>
          <a:lstStyle>
            <a:lvl1pPr marL="0" indent="0" algn="ctr">
              <a:lnSpc>
                <a:spcPts val="4000"/>
              </a:lnSpc>
              <a:spcBef>
                <a:spcPts val="0"/>
              </a:spcBef>
              <a:buSzTx/>
              <a:buFontTx/>
              <a:buNone/>
              <a:defRPr spc="-95" sz="2800">
                <a:latin typeface="Inter 28pt Regular"/>
                <a:ea typeface="Inter 28pt Regular"/>
                <a:cs typeface="Inter 28pt Regular"/>
                <a:sym typeface="Inter 28pt Regular"/>
              </a:defRPr>
            </a:lvl1pPr>
          </a:lstStyle>
          <a:p>
            <a:pPr/>
            <a:r>
              <a:t>Label </a:t>
            </a:r>
          </a:p>
        </p:txBody>
      </p:sp>
      <p:sp>
        <p:nvSpPr>
          <p:cNvPr id="895" name="Label"/>
          <p:cNvSpPr txBox="1"/>
          <p:nvPr>
            <p:ph type="body" sz="quarter" idx="22"/>
          </p:nvPr>
        </p:nvSpPr>
        <p:spPr>
          <a:xfrm rot="21599399">
            <a:off x="14638835" y="6238572"/>
            <a:ext cx="4342981" cy="492175"/>
          </a:xfrm>
          <a:prstGeom prst="rect">
            <a:avLst/>
          </a:prstGeom>
        </p:spPr>
        <p:txBody>
          <a:bodyPr lIns="0" tIns="0" rIns="0" bIns="0" anchor="ctr">
            <a:spAutoFit/>
          </a:bodyPr>
          <a:lstStyle>
            <a:lvl1pPr marL="0" indent="0" algn="ctr">
              <a:lnSpc>
                <a:spcPts val="4000"/>
              </a:lnSpc>
              <a:spcBef>
                <a:spcPts val="0"/>
              </a:spcBef>
              <a:buSzTx/>
              <a:buFontTx/>
              <a:buNone/>
              <a:defRPr spc="-95" sz="2800">
                <a:latin typeface="Inter 28pt Regular"/>
                <a:ea typeface="Inter 28pt Regular"/>
                <a:cs typeface="Inter 28pt Regular"/>
                <a:sym typeface="Inter 28pt Regular"/>
              </a:defRPr>
            </a:lvl1pPr>
          </a:lstStyle>
          <a:p>
            <a:pPr/>
            <a:r>
              <a:t>Label</a:t>
            </a:r>
          </a:p>
        </p:txBody>
      </p:sp>
      <p:sp>
        <p:nvSpPr>
          <p:cNvPr id="896" name="Label"/>
          <p:cNvSpPr txBox="1"/>
          <p:nvPr>
            <p:ph type="body" sz="quarter" idx="23"/>
          </p:nvPr>
        </p:nvSpPr>
        <p:spPr>
          <a:xfrm rot="21599399">
            <a:off x="18982754" y="6237837"/>
            <a:ext cx="4343151" cy="492176"/>
          </a:xfrm>
          <a:prstGeom prst="rect">
            <a:avLst/>
          </a:prstGeom>
        </p:spPr>
        <p:txBody>
          <a:bodyPr lIns="0" tIns="0" rIns="0" bIns="0" anchor="ctr">
            <a:spAutoFit/>
          </a:bodyPr>
          <a:lstStyle>
            <a:lvl1pPr marL="0" indent="0" algn="ctr">
              <a:lnSpc>
                <a:spcPts val="4000"/>
              </a:lnSpc>
              <a:spcBef>
                <a:spcPts val="0"/>
              </a:spcBef>
              <a:buSzTx/>
              <a:buFontTx/>
              <a:buNone/>
              <a:defRPr spc="-95" sz="2800">
                <a:solidFill>
                  <a:srgbClr val="FFFFFF"/>
                </a:solidFill>
                <a:latin typeface="Inter 28pt Regular"/>
                <a:ea typeface="Inter 28pt Regular"/>
                <a:cs typeface="Inter 28pt Regular"/>
                <a:sym typeface="Inter 28pt Regular"/>
              </a:defRPr>
            </a:lvl1pPr>
          </a:lstStyle>
          <a:p>
            <a:pPr/>
            <a:r>
              <a:t>Label</a:t>
            </a:r>
          </a:p>
        </p:txBody>
      </p:sp>
      <p:sp>
        <p:nvSpPr>
          <p:cNvPr id="897" name="Short title"/>
          <p:cNvSpPr txBox="1"/>
          <p:nvPr>
            <p:ph type="body" sz="quarter" idx="24"/>
          </p:nvPr>
        </p:nvSpPr>
        <p:spPr>
          <a:xfrm rot="21599399">
            <a:off x="1016699"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898" name="Lorem ipsum dolor sit amet consectetur Senectus aliquet aenean risus quis Neque viverra amet leo nisl Morbi habitant cras ornare gravida sed arcu tempor elementum nibh sem"/>
          <p:cNvSpPr txBox="1"/>
          <p:nvPr>
            <p:ph type="body" sz="quarter" idx="25"/>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899" name="Heading" descr="Heading"/>
          <p:cNvPicPr>
            <a:picLocks noChangeAspect="1"/>
          </p:cNvPicPr>
          <p:nvPr/>
        </p:nvPicPr>
        <p:blipFill>
          <a:blip r:embed="rId5">
            <a:extLst/>
          </a:blip>
          <a:stretch>
            <a:fillRect/>
          </a:stretch>
        </p:blipFill>
        <p:spPr>
          <a:xfrm>
            <a:off x="-1" y="-1"/>
            <a:ext cx="24384001" cy="12700001"/>
          </a:xfrm>
          <a:prstGeom prst="rect">
            <a:avLst/>
          </a:prstGeom>
          <a:ln w="12700">
            <a:miter lim="400000"/>
          </a:ln>
        </p:spPr>
      </p:pic>
      <p:pic>
        <p:nvPicPr>
          <p:cNvPr id="900"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901"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902"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
    <p:bg>
      <p:bgPr>
        <a:solidFill>
          <a:srgbClr val="FFFFFF"/>
        </a:solidFill>
      </p:bgPr>
    </p:bg>
    <p:spTree>
      <p:nvGrpSpPr>
        <p:cNvPr id="1" name=""/>
        <p:cNvGrpSpPr/>
        <p:nvPr/>
      </p:nvGrpSpPr>
      <p:grpSpPr>
        <a:xfrm>
          <a:off x="0" y="0"/>
          <a:ext cx="0" cy="0"/>
          <a:chOff x="0" y="0"/>
          <a:chExt cx="0" cy="0"/>
        </a:xfrm>
      </p:grpSpPr>
      <p:pic>
        <p:nvPicPr>
          <p:cNvPr id="910" name="Vector 4" descr="Vector 4"/>
          <p:cNvPicPr>
            <a:picLocks noChangeAspect="1"/>
          </p:cNvPicPr>
          <p:nvPr/>
        </p:nvPicPr>
        <p:blipFill>
          <a:blip r:embed="rId2">
            <a:extLst/>
          </a:blip>
          <a:stretch>
            <a:fillRect/>
          </a:stretch>
        </p:blipFill>
        <p:spPr>
          <a:xfrm>
            <a:off x="1004525" y="7014467"/>
            <a:ext cx="25649" cy="736601"/>
          </a:xfrm>
          <a:prstGeom prst="rect">
            <a:avLst/>
          </a:prstGeom>
          <a:ln w="12700">
            <a:miter lim="400000"/>
          </a:ln>
        </p:spPr>
      </p:pic>
      <p:pic>
        <p:nvPicPr>
          <p:cNvPr id="911" name="Vector 5" descr="Vector 5"/>
          <p:cNvPicPr>
            <a:picLocks noChangeAspect="1"/>
          </p:cNvPicPr>
          <p:nvPr/>
        </p:nvPicPr>
        <p:blipFill>
          <a:blip r:embed="rId3">
            <a:extLst/>
          </a:blip>
          <a:stretch>
            <a:fillRect/>
          </a:stretch>
        </p:blipFill>
        <p:spPr>
          <a:xfrm>
            <a:off x="5474801" y="6302523"/>
            <a:ext cx="25649" cy="736601"/>
          </a:xfrm>
          <a:prstGeom prst="rect">
            <a:avLst/>
          </a:prstGeom>
          <a:ln w="12700">
            <a:miter lim="400000"/>
          </a:ln>
        </p:spPr>
      </p:pic>
      <p:pic>
        <p:nvPicPr>
          <p:cNvPr id="912" name="Vector 4" descr="Vector 4"/>
          <p:cNvPicPr>
            <a:picLocks noChangeAspect="1"/>
          </p:cNvPicPr>
          <p:nvPr/>
        </p:nvPicPr>
        <p:blipFill>
          <a:blip r:embed="rId4">
            <a:extLst/>
          </a:blip>
          <a:stretch>
            <a:fillRect/>
          </a:stretch>
        </p:blipFill>
        <p:spPr>
          <a:xfrm>
            <a:off x="9945327" y="7012930"/>
            <a:ext cx="25649" cy="736601"/>
          </a:xfrm>
          <a:prstGeom prst="rect">
            <a:avLst/>
          </a:prstGeom>
          <a:ln w="12700">
            <a:miter lim="400000"/>
          </a:ln>
        </p:spPr>
      </p:pic>
      <p:pic>
        <p:nvPicPr>
          <p:cNvPr id="913" name="Vector 5" descr="Vector 5"/>
          <p:cNvPicPr>
            <a:picLocks noChangeAspect="1"/>
          </p:cNvPicPr>
          <p:nvPr/>
        </p:nvPicPr>
        <p:blipFill>
          <a:blip r:embed="rId5">
            <a:extLst/>
          </a:blip>
          <a:stretch>
            <a:fillRect/>
          </a:stretch>
        </p:blipFill>
        <p:spPr>
          <a:xfrm>
            <a:off x="14415602" y="6300935"/>
            <a:ext cx="25649" cy="736601"/>
          </a:xfrm>
          <a:prstGeom prst="rect">
            <a:avLst/>
          </a:prstGeom>
          <a:ln w="12700">
            <a:miter lim="400000"/>
          </a:ln>
        </p:spPr>
      </p:pic>
      <p:pic>
        <p:nvPicPr>
          <p:cNvPr id="914" name="Vector 5" descr="Vector 5"/>
          <p:cNvPicPr>
            <a:picLocks noChangeAspect="1"/>
          </p:cNvPicPr>
          <p:nvPr/>
        </p:nvPicPr>
        <p:blipFill>
          <a:blip r:embed="rId6">
            <a:extLst/>
          </a:blip>
          <a:stretch>
            <a:fillRect/>
          </a:stretch>
        </p:blipFill>
        <p:spPr>
          <a:xfrm>
            <a:off x="18886126" y="7011392"/>
            <a:ext cx="25649" cy="736601"/>
          </a:xfrm>
          <a:prstGeom prst="rect">
            <a:avLst/>
          </a:prstGeom>
          <a:ln w="12700">
            <a:miter lim="400000"/>
          </a:ln>
        </p:spPr>
      </p:pic>
      <p:pic>
        <p:nvPicPr>
          <p:cNvPr id="915" name="Line" descr="Line"/>
          <p:cNvPicPr>
            <a:picLocks noChangeAspect="1"/>
          </p:cNvPicPr>
          <p:nvPr/>
        </p:nvPicPr>
        <p:blipFill>
          <a:blip r:embed="rId7">
            <a:extLst/>
          </a:blip>
          <a:stretch>
            <a:fillRect/>
          </a:stretch>
        </p:blipFill>
        <p:spPr>
          <a:xfrm>
            <a:off x="991825" y="6993978"/>
            <a:ext cx="22402799" cy="58590"/>
          </a:xfrm>
          <a:prstGeom prst="rect">
            <a:avLst/>
          </a:prstGeom>
          <a:ln w="12700">
            <a:miter lim="400000"/>
          </a:ln>
        </p:spPr>
      </p:pic>
      <p:sp>
        <p:nvSpPr>
          <p:cNvPr id="916" name="H2 2024"/>
          <p:cNvSpPr txBox="1"/>
          <p:nvPr>
            <p:ph type="body" sz="quarter" idx="21"/>
          </p:nvPr>
        </p:nvSpPr>
        <p:spPr>
          <a:xfrm rot="21599399">
            <a:off x="1016552" y="7889455"/>
            <a:ext cx="449641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H2 2024</a:t>
            </a:r>
          </a:p>
        </p:txBody>
      </p:sp>
      <p:sp>
        <p:nvSpPr>
          <p:cNvPr id="917" name="This slide is for mapping out important dates checkpoints or other sequential bits"/>
          <p:cNvSpPr txBox="1"/>
          <p:nvPr>
            <p:ph type="body" sz="quarter" idx="22"/>
          </p:nvPr>
        </p:nvSpPr>
        <p:spPr>
          <a:xfrm rot="21599399">
            <a:off x="1017490" y="8550377"/>
            <a:ext cx="4496015" cy="12114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This slide is for mapping out important dates, checkpoints, or other sequential bits. </a:t>
            </a:r>
          </a:p>
        </p:txBody>
      </p:sp>
      <p:sp>
        <p:nvSpPr>
          <p:cNvPr id="918" name="H1 2025"/>
          <p:cNvSpPr txBox="1"/>
          <p:nvPr>
            <p:ph type="body" sz="quarter" idx="23"/>
          </p:nvPr>
        </p:nvSpPr>
        <p:spPr>
          <a:xfrm rot="21599399">
            <a:off x="5486252" y="3875515"/>
            <a:ext cx="449641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H1 2025</a:t>
            </a:r>
          </a:p>
        </p:txBody>
      </p:sp>
      <p:sp>
        <p:nvSpPr>
          <p:cNvPr id="919" name="Use this paragraph space to say a bit more about each onespecific goals definitions etc"/>
          <p:cNvSpPr txBox="1"/>
          <p:nvPr>
            <p:ph type="body" sz="quarter" idx="24"/>
          </p:nvPr>
        </p:nvSpPr>
        <p:spPr>
          <a:xfrm rot="21599399">
            <a:off x="5487155" y="4536433"/>
            <a:ext cx="4496086" cy="12114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Use this paragraph space to say a bit more about each one—specific goals, definitions, etc.</a:t>
            </a:r>
          </a:p>
        </p:txBody>
      </p:sp>
      <p:sp>
        <p:nvSpPr>
          <p:cNvPr id="920" name="H2 2025"/>
          <p:cNvSpPr txBox="1"/>
          <p:nvPr>
            <p:ph type="body" sz="quarter" idx="25"/>
          </p:nvPr>
        </p:nvSpPr>
        <p:spPr>
          <a:xfrm rot="21599399">
            <a:off x="9957354" y="7887907"/>
            <a:ext cx="449648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H2 2025</a:t>
            </a:r>
          </a:p>
        </p:txBody>
      </p:sp>
      <p:sp>
        <p:nvSpPr>
          <p:cNvPr id="921" name="If you need to squeeze in more than five milestones you can duplicate and move around these text blocks as needed"/>
          <p:cNvSpPr txBox="1"/>
          <p:nvPr>
            <p:ph type="body" sz="quarter" idx="26"/>
          </p:nvPr>
        </p:nvSpPr>
        <p:spPr>
          <a:xfrm rot="21599399">
            <a:off x="9958293" y="8548838"/>
            <a:ext cx="4496085" cy="16178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If you need to squeeze in more than five milestones, you can duplicate and move around these text blocks as needed.</a:t>
            </a:r>
          </a:p>
        </p:txBody>
      </p:sp>
      <p:sp>
        <p:nvSpPr>
          <p:cNvPr id="922" name="H1 2026"/>
          <p:cNvSpPr txBox="1"/>
          <p:nvPr>
            <p:ph type="body" sz="quarter" idx="27"/>
          </p:nvPr>
        </p:nvSpPr>
        <p:spPr>
          <a:xfrm rot="21599399">
            <a:off x="14427945" y="4280368"/>
            <a:ext cx="4318822" cy="492175"/>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H1 2026</a:t>
            </a:r>
          </a:p>
        </p:txBody>
      </p:sp>
      <p:sp>
        <p:nvSpPr>
          <p:cNvPr id="923" name="If you only have a few milestones just chop what you dont need"/>
          <p:cNvSpPr txBox="1"/>
          <p:nvPr>
            <p:ph type="body" sz="quarter" idx="28"/>
          </p:nvPr>
        </p:nvSpPr>
        <p:spPr>
          <a:xfrm rot="21599399">
            <a:off x="14428025" y="4941245"/>
            <a:ext cx="4496014" cy="8050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If you only have a few milestones, just chop what you don’t need. </a:t>
            </a:r>
          </a:p>
        </p:txBody>
      </p:sp>
      <p:sp>
        <p:nvSpPr>
          <p:cNvPr id="924" name="June 2026"/>
          <p:cNvSpPr txBox="1"/>
          <p:nvPr>
            <p:ph type="body" sz="quarter" idx="29"/>
          </p:nvPr>
        </p:nvSpPr>
        <p:spPr>
          <a:xfrm rot="21599399">
            <a:off x="18898976" y="7886389"/>
            <a:ext cx="4318993" cy="492175"/>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June 2026</a:t>
            </a:r>
          </a:p>
        </p:txBody>
      </p:sp>
      <p:sp>
        <p:nvSpPr>
          <p:cNvPr id="925" name="We ran out of stuff to write hereyou get the idea"/>
          <p:cNvSpPr txBox="1"/>
          <p:nvPr>
            <p:ph type="body" sz="quarter" idx="30"/>
          </p:nvPr>
        </p:nvSpPr>
        <p:spPr>
          <a:xfrm rot="21599399">
            <a:off x="18899091" y="8547301"/>
            <a:ext cx="4495942" cy="8050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We ran out of stuff to write here—you get the idea.</a:t>
            </a:r>
          </a:p>
        </p:txBody>
      </p:sp>
      <p:sp>
        <p:nvSpPr>
          <p:cNvPr id="926" name="Timeline"/>
          <p:cNvSpPr txBox="1"/>
          <p:nvPr/>
        </p:nvSpPr>
        <p:spPr>
          <a:xfrm rot="21599399">
            <a:off x="1016177" y="1022124"/>
            <a:ext cx="1651087"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800"/>
              </a:lnSpc>
              <a:defRPr sz="3200">
                <a:solidFill>
                  <a:srgbClr val="1A1A1E"/>
                </a:solidFill>
                <a:latin typeface="Inter 28pt Regular"/>
                <a:ea typeface="Inter 28pt Regular"/>
                <a:cs typeface="Inter 28pt Regular"/>
                <a:sym typeface="Inter 28pt Regular"/>
              </a:defRPr>
            </a:lvl1pPr>
          </a:lstStyle>
          <a:p>
            <a:pPr/>
            <a:r>
              <a:t>Timeline</a:t>
            </a:r>
          </a:p>
        </p:txBody>
      </p:sp>
      <p:pic>
        <p:nvPicPr>
          <p:cNvPr id="927" name="Heading" descr="Heading"/>
          <p:cNvPicPr>
            <a:picLocks noChangeAspect="1"/>
          </p:cNvPicPr>
          <p:nvPr/>
        </p:nvPicPr>
        <p:blipFill>
          <a:blip r:embed="rId8">
            <a:extLst/>
          </a:blip>
          <a:stretch>
            <a:fillRect/>
          </a:stretch>
        </p:blipFill>
        <p:spPr>
          <a:xfrm>
            <a:off x="-1" y="-1"/>
            <a:ext cx="24384001" cy="12700001"/>
          </a:xfrm>
          <a:prstGeom prst="rect">
            <a:avLst/>
          </a:prstGeom>
          <a:ln w="12700">
            <a:miter lim="400000"/>
          </a:ln>
        </p:spPr>
      </p:pic>
      <p:pic>
        <p:nvPicPr>
          <p:cNvPr id="928" name="Vector 585" descr="Vector 585"/>
          <p:cNvPicPr>
            <a:picLocks noChangeAspect="0"/>
          </p:cNvPicPr>
          <p:nvPr/>
        </p:nvPicPr>
        <p:blipFill>
          <a:blip r:embed="rId9">
            <a:extLst/>
          </a:blip>
          <a:stretch>
            <a:fillRect/>
          </a:stretch>
        </p:blipFill>
        <p:spPr>
          <a:xfrm>
            <a:off x="-1" y="12693651"/>
            <a:ext cx="24384001" cy="16934"/>
          </a:xfrm>
          <a:prstGeom prst="rect">
            <a:avLst/>
          </a:prstGeom>
          <a:ln w="12700">
            <a:miter lim="400000"/>
          </a:ln>
        </p:spPr>
      </p:pic>
      <p:pic>
        <p:nvPicPr>
          <p:cNvPr id="929" name="network-state-balck" descr="network-state-balck"/>
          <p:cNvPicPr>
            <a:picLocks noChangeAspect="1"/>
          </p:cNvPicPr>
          <p:nvPr/>
        </p:nvPicPr>
        <p:blipFill>
          <a:blip r:embed="rId10">
            <a:extLst/>
          </a:blip>
          <a:stretch>
            <a:fillRect/>
          </a:stretch>
        </p:blipFill>
        <p:spPr>
          <a:xfrm>
            <a:off x="1015999" y="13055600"/>
            <a:ext cx="2794001" cy="304800"/>
          </a:xfrm>
          <a:prstGeom prst="rect">
            <a:avLst/>
          </a:prstGeom>
          <a:ln w="12700">
            <a:miter lim="400000"/>
          </a:ln>
        </p:spPr>
      </p:pic>
      <p:sp>
        <p:nvSpPr>
          <p:cNvPr id="93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estet-circle-chart">
    <p:bg>
      <p:bgPr>
        <a:solidFill>
          <a:srgbClr val="FFFFFF"/>
        </a:solidFill>
      </p:bgPr>
    </p:bg>
    <p:spTree>
      <p:nvGrpSpPr>
        <p:cNvPr id="1" name=""/>
        <p:cNvGrpSpPr/>
        <p:nvPr/>
      </p:nvGrpSpPr>
      <p:grpSpPr>
        <a:xfrm>
          <a:off x="0" y="0"/>
          <a:ext cx="0" cy="0"/>
          <a:chOff x="0" y="0"/>
          <a:chExt cx="0" cy="0"/>
        </a:xfrm>
      </p:grpSpPr>
      <p:pic>
        <p:nvPicPr>
          <p:cNvPr id="938" name="Diagram" descr="Diagram"/>
          <p:cNvPicPr>
            <a:picLocks noChangeAspect="1"/>
          </p:cNvPicPr>
          <p:nvPr/>
        </p:nvPicPr>
        <p:blipFill>
          <a:blip r:embed="rId2">
            <a:extLst/>
          </a:blip>
          <a:stretch>
            <a:fillRect/>
          </a:stretch>
        </p:blipFill>
        <p:spPr>
          <a:xfrm>
            <a:off x="13083038" y="2006897"/>
            <a:ext cx="9702801" cy="9702801"/>
          </a:xfrm>
          <a:prstGeom prst="rect">
            <a:avLst/>
          </a:prstGeom>
          <a:ln w="12700">
            <a:miter lim="400000"/>
          </a:ln>
        </p:spPr>
      </p:pic>
      <p:pic>
        <p:nvPicPr>
          <p:cNvPr id="939" name="Diagram" descr="Diagram"/>
          <p:cNvPicPr>
            <a:picLocks noChangeAspect="1"/>
          </p:cNvPicPr>
          <p:nvPr/>
        </p:nvPicPr>
        <p:blipFill>
          <a:blip r:embed="rId3">
            <a:extLst/>
          </a:blip>
          <a:stretch>
            <a:fillRect/>
          </a:stretch>
        </p:blipFill>
        <p:spPr>
          <a:xfrm>
            <a:off x="13971728" y="2007046"/>
            <a:ext cx="7924801" cy="7924801"/>
          </a:xfrm>
          <a:prstGeom prst="rect">
            <a:avLst/>
          </a:prstGeom>
          <a:ln w="12700">
            <a:miter lim="400000"/>
          </a:ln>
        </p:spPr>
      </p:pic>
      <p:pic>
        <p:nvPicPr>
          <p:cNvPr id="940" name="Diagram" descr="Diagram"/>
          <p:cNvPicPr>
            <a:picLocks noChangeAspect="1"/>
          </p:cNvPicPr>
          <p:nvPr/>
        </p:nvPicPr>
        <p:blipFill>
          <a:blip r:embed="rId4">
            <a:extLst/>
          </a:blip>
          <a:stretch>
            <a:fillRect/>
          </a:stretch>
        </p:blipFill>
        <p:spPr>
          <a:xfrm>
            <a:off x="14987375" y="2007194"/>
            <a:ext cx="5892801" cy="5892801"/>
          </a:xfrm>
          <a:prstGeom prst="rect">
            <a:avLst/>
          </a:prstGeom>
          <a:ln w="12700">
            <a:miter lim="400000"/>
          </a:ln>
        </p:spPr>
      </p:pic>
      <p:pic>
        <p:nvPicPr>
          <p:cNvPr id="941" name="Diagram" descr="Diagram"/>
          <p:cNvPicPr>
            <a:picLocks noChangeAspect="1"/>
          </p:cNvPicPr>
          <p:nvPr/>
        </p:nvPicPr>
        <p:blipFill>
          <a:blip r:embed="rId5">
            <a:extLst/>
          </a:blip>
          <a:stretch>
            <a:fillRect/>
          </a:stretch>
        </p:blipFill>
        <p:spPr>
          <a:xfrm>
            <a:off x="16003020" y="2007443"/>
            <a:ext cx="3860801" cy="3860801"/>
          </a:xfrm>
          <a:prstGeom prst="rect">
            <a:avLst/>
          </a:prstGeom>
          <a:ln w="12700">
            <a:miter lim="400000"/>
          </a:ln>
        </p:spPr>
      </p:pic>
      <p:sp>
        <p:nvSpPr>
          <p:cNvPr id="942" name="Label"/>
          <p:cNvSpPr txBox="1"/>
          <p:nvPr/>
        </p:nvSpPr>
        <p:spPr>
          <a:xfrm rot="21599399">
            <a:off x="15849600" y="10584095"/>
            <a:ext cx="4178371" cy="3986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lnSpc>
                <a:spcPts val="3200"/>
              </a:lnSpc>
              <a:defRPr spc="-100">
                <a:latin typeface="Inter 28pt Regular"/>
                <a:ea typeface="Inter 28pt Regular"/>
                <a:cs typeface="Inter 28pt Regular"/>
                <a:sym typeface="Inter 28pt Regular"/>
              </a:defRPr>
            </a:lvl1pPr>
          </a:lstStyle>
          <a:p>
            <a:pPr/>
            <a:r>
              <a:t>Label</a:t>
            </a:r>
          </a:p>
        </p:txBody>
      </p:sp>
      <p:sp>
        <p:nvSpPr>
          <p:cNvPr id="943" name="Label"/>
          <p:cNvSpPr txBox="1"/>
          <p:nvPr>
            <p:ph type="body" sz="quarter" idx="21"/>
          </p:nvPr>
        </p:nvSpPr>
        <p:spPr>
          <a:xfrm rot="21599399">
            <a:off x="15532100" y="8641039"/>
            <a:ext cx="4800671" cy="398642"/>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 </a:t>
            </a:r>
          </a:p>
        </p:txBody>
      </p:sp>
      <p:sp>
        <p:nvSpPr>
          <p:cNvPr id="944" name="Label"/>
          <p:cNvSpPr txBox="1"/>
          <p:nvPr>
            <p:ph type="body" sz="quarter" idx="22"/>
          </p:nvPr>
        </p:nvSpPr>
        <p:spPr>
          <a:xfrm rot="21599399">
            <a:off x="16040099" y="6469279"/>
            <a:ext cx="3784672" cy="398642"/>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 </a:t>
            </a:r>
          </a:p>
        </p:txBody>
      </p:sp>
      <p:sp>
        <p:nvSpPr>
          <p:cNvPr id="945" name="Label"/>
          <p:cNvSpPr txBox="1"/>
          <p:nvPr>
            <p:ph type="body" sz="quarter" idx="23"/>
          </p:nvPr>
        </p:nvSpPr>
        <p:spPr>
          <a:xfrm rot="21599399">
            <a:off x="16230599" y="3738811"/>
            <a:ext cx="3403708" cy="398643"/>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946" name="Short title"/>
          <p:cNvSpPr txBox="1"/>
          <p:nvPr>
            <p:ph type="body" sz="quarter" idx="24"/>
          </p:nvPr>
        </p:nvSpPr>
        <p:spPr>
          <a:xfrm rot="21599399">
            <a:off x="1016699"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947" name="Lorem ipsum dolor sit amet consectetur Senectus aliquet aenean risus quis Neque viverra amet leo nisl Morbi habitant cras ornare gravida sed arcu tempor elementum nibh sem"/>
          <p:cNvSpPr txBox="1"/>
          <p:nvPr>
            <p:ph type="body" sz="quarter" idx="25"/>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48"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949"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950"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95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5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nnel-top">
    <p:bg>
      <p:bgPr>
        <a:solidFill>
          <a:srgbClr val="FFFFFF"/>
        </a:solidFill>
      </p:bgPr>
    </p:bg>
    <p:spTree>
      <p:nvGrpSpPr>
        <p:cNvPr id="1" name=""/>
        <p:cNvGrpSpPr/>
        <p:nvPr/>
      </p:nvGrpSpPr>
      <p:grpSpPr>
        <a:xfrm>
          <a:off x="0" y="0"/>
          <a:ext cx="0" cy="0"/>
          <a:chOff x="0" y="0"/>
          <a:chExt cx="0" cy="0"/>
        </a:xfrm>
      </p:grpSpPr>
      <p:pic>
        <p:nvPicPr>
          <p:cNvPr id="959" name="Funnel" descr="Funnel"/>
          <p:cNvPicPr>
            <a:picLocks noChangeAspect="1"/>
          </p:cNvPicPr>
          <p:nvPr/>
        </p:nvPicPr>
        <p:blipFill>
          <a:blip r:embed="rId2">
            <a:extLst/>
          </a:blip>
          <a:stretch>
            <a:fillRect/>
          </a:stretch>
        </p:blipFill>
        <p:spPr>
          <a:xfrm>
            <a:off x="11849279" y="1026947"/>
            <a:ext cx="11179912" cy="11205336"/>
          </a:xfrm>
          <a:prstGeom prst="rect">
            <a:avLst/>
          </a:prstGeom>
          <a:ln w="12700">
            <a:miter lim="400000"/>
          </a:ln>
        </p:spPr>
      </p:pic>
      <p:sp>
        <p:nvSpPr>
          <p:cNvPr id="960" name="Label"/>
          <p:cNvSpPr txBox="1"/>
          <p:nvPr>
            <p:ph type="body" sz="quarter" idx="21"/>
          </p:nvPr>
        </p:nvSpPr>
        <p:spPr>
          <a:xfrm rot="21599399">
            <a:off x="13057702" y="1762929"/>
            <a:ext cx="87630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1" name="Label"/>
          <p:cNvSpPr txBox="1"/>
          <p:nvPr>
            <p:ph type="body" sz="quarter" idx="22"/>
          </p:nvPr>
        </p:nvSpPr>
        <p:spPr>
          <a:xfrm rot="21599399">
            <a:off x="13906499" y="3638560"/>
            <a:ext cx="7061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2" name="Label"/>
          <p:cNvSpPr txBox="1"/>
          <p:nvPr>
            <p:ph type="body" sz="quarter" idx="23"/>
          </p:nvPr>
        </p:nvSpPr>
        <p:spPr>
          <a:xfrm rot="21599399">
            <a:off x="14617700" y="5513919"/>
            <a:ext cx="56388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3" name="Label"/>
          <p:cNvSpPr txBox="1"/>
          <p:nvPr>
            <p:ph type="body" sz="quarter" idx="24"/>
          </p:nvPr>
        </p:nvSpPr>
        <p:spPr>
          <a:xfrm rot="21599399">
            <a:off x="15366999" y="7389284"/>
            <a:ext cx="4140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4" name="Label"/>
          <p:cNvSpPr txBox="1"/>
          <p:nvPr>
            <p:ph type="body" sz="quarter" idx="25"/>
          </p:nvPr>
        </p:nvSpPr>
        <p:spPr>
          <a:xfrm rot="21599399">
            <a:off x="14917247" y="9264490"/>
            <a:ext cx="5043974"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5" name="Label"/>
          <p:cNvSpPr txBox="1"/>
          <p:nvPr>
            <p:ph type="body" sz="quarter" idx="26"/>
          </p:nvPr>
        </p:nvSpPr>
        <p:spPr>
          <a:xfrm rot="21599399">
            <a:off x="15097870" y="11139854"/>
            <a:ext cx="4682729"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6" name="Short title"/>
          <p:cNvSpPr txBox="1"/>
          <p:nvPr>
            <p:ph type="body" sz="quarter" idx="27"/>
          </p:nvPr>
        </p:nvSpPr>
        <p:spPr>
          <a:xfrm rot="21599399">
            <a:off x="1016699"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967" name="Lorem ipsum dolor sit amet consectetur Senectus aliquet aenean risus quis Neque viverra amet leo nisl Morbi habitant cras ornare gravida sed arcu tempor elementum nibh sem"/>
          <p:cNvSpPr txBox="1"/>
          <p:nvPr>
            <p:ph type="body" sz="quarter" idx="28"/>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6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6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7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7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nner-bottom">
    <p:bg>
      <p:bgPr>
        <a:solidFill>
          <a:srgbClr val="FFFFFF"/>
        </a:solidFill>
      </p:bgPr>
    </p:bg>
    <p:spTree>
      <p:nvGrpSpPr>
        <p:cNvPr id="1" name=""/>
        <p:cNvGrpSpPr/>
        <p:nvPr/>
      </p:nvGrpSpPr>
      <p:grpSpPr>
        <a:xfrm>
          <a:off x="0" y="0"/>
          <a:ext cx="0" cy="0"/>
          <a:chOff x="0" y="0"/>
          <a:chExt cx="0" cy="0"/>
        </a:xfrm>
      </p:grpSpPr>
      <p:pic>
        <p:nvPicPr>
          <p:cNvPr id="979" name="Funnel" descr="Funnel"/>
          <p:cNvPicPr>
            <a:picLocks noChangeAspect="1"/>
          </p:cNvPicPr>
          <p:nvPr/>
        </p:nvPicPr>
        <p:blipFill>
          <a:blip r:embed="rId2">
            <a:extLst/>
          </a:blip>
          <a:stretch>
            <a:fillRect/>
          </a:stretch>
        </p:blipFill>
        <p:spPr>
          <a:xfrm>
            <a:off x="12192155" y="889198"/>
            <a:ext cx="11177957" cy="11203387"/>
          </a:xfrm>
          <a:prstGeom prst="rect">
            <a:avLst/>
          </a:prstGeom>
          <a:ln w="12700">
            <a:miter lim="400000"/>
          </a:ln>
        </p:spPr>
      </p:pic>
      <p:sp>
        <p:nvSpPr>
          <p:cNvPr id="980" name="Label"/>
          <p:cNvSpPr txBox="1"/>
          <p:nvPr>
            <p:ph type="body" sz="quarter" idx="21"/>
          </p:nvPr>
        </p:nvSpPr>
        <p:spPr>
          <a:xfrm rot="21599399">
            <a:off x="13398500" y="11000294"/>
            <a:ext cx="87630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1" name="Label"/>
          <p:cNvSpPr txBox="1"/>
          <p:nvPr>
            <p:ph type="body" sz="quarter" idx="22"/>
          </p:nvPr>
        </p:nvSpPr>
        <p:spPr>
          <a:xfrm rot="21599399">
            <a:off x="14249399" y="9124911"/>
            <a:ext cx="7061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2" name="Label"/>
          <p:cNvSpPr txBox="1"/>
          <p:nvPr>
            <p:ph type="body" sz="quarter" idx="23"/>
          </p:nvPr>
        </p:nvSpPr>
        <p:spPr>
          <a:xfrm rot="21599399">
            <a:off x="14960599" y="7249552"/>
            <a:ext cx="56388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3" name="Label"/>
          <p:cNvSpPr txBox="1"/>
          <p:nvPr>
            <p:ph type="body" sz="quarter" idx="24"/>
          </p:nvPr>
        </p:nvSpPr>
        <p:spPr>
          <a:xfrm rot="21599399">
            <a:off x="15709899" y="5374201"/>
            <a:ext cx="4140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4" name="Label"/>
          <p:cNvSpPr txBox="1"/>
          <p:nvPr>
            <p:ph type="body" sz="quarter" idx="25"/>
          </p:nvPr>
        </p:nvSpPr>
        <p:spPr>
          <a:xfrm rot="21599399">
            <a:off x="15172659" y="3498574"/>
            <a:ext cx="5216949"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5" name="Label"/>
          <p:cNvSpPr txBox="1"/>
          <p:nvPr>
            <p:ph type="body" sz="quarter" idx="26"/>
          </p:nvPr>
        </p:nvSpPr>
        <p:spPr>
          <a:xfrm rot="21599399">
            <a:off x="15019514" y="1623214"/>
            <a:ext cx="5523240"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6" name="Short title"/>
          <p:cNvSpPr txBox="1"/>
          <p:nvPr>
            <p:ph type="body" sz="quarter" idx="27"/>
          </p:nvPr>
        </p:nvSpPr>
        <p:spPr>
          <a:xfrm rot="21599399">
            <a:off x="1016699"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987" name="Lorem ipsum dolor sit amet consectetur Senectus aliquet aenean risus quis Neque viverra amet leo nisl Morbi habitant cras ornare gravida sed arcu tempor elementum nibh sem"/>
          <p:cNvSpPr txBox="1"/>
          <p:nvPr>
            <p:ph type="body" sz="quarter" idx="28"/>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8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8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9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91"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trix, title, text">
    <p:bg>
      <p:bgPr>
        <a:solidFill>
          <a:srgbClr val="FFFFFF"/>
        </a:solidFill>
      </p:bgPr>
    </p:bg>
    <p:spTree>
      <p:nvGrpSpPr>
        <p:cNvPr id="1" name=""/>
        <p:cNvGrpSpPr/>
        <p:nvPr/>
      </p:nvGrpSpPr>
      <p:grpSpPr>
        <a:xfrm>
          <a:off x="0" y="0"/>
          <a:ext cx="0" cy="0"/>
          <a:chOff x="0" y="0"/>
          <a:chExt cx="0" cy="0"/>
        </a:xfrm>
      </p:grpSpPr>
      <p:pic>
        <p:nvPicPr>
          <p:cNvPr id="999" name="V Axis" descr="V Axis"/>
          <p:cNvPicPr>
            <a:picLocks noChangeAspect="1"/>
          </p:cNvPicPr>
          <p:nvPr/>
        </p:nvPicPr>
        <p:blipFill>
          <a:blip r:embed="rId2">
            <a:extLst/>
          </a:blip>
          <a:stretch>
            <a:fillRect/>
          </a:stretch>
        </p:blipFill>
        <p:spPr>
          <a:xfrm>
            <a:off x="17170539" y="801091"/>
            <a:ext cx="791342" cy="11290638"/>
          </a:xfrm>
          <a:prstGeom prst="rect">
            <a:avLst/>
          </a:prstGeom>
          <a:ln w="12700">
            <a:miter lim="400000"/>
          </a:ln>
        </p:spPr>
      </p:pic>
      <p:pic>
        <p:nvPicPr>
          <p:cNvPr id="1000" name="V Axis" descr="V Axis"/>
          <p:cNvPicPr>
            <a:picLocks noChangeAspect="1"/>
          </p:cNvPicPr>
          <p:nvPr/>
        </p:nvPicPr>
        <p:blipFill>
          <a:blip r:embed="rId3">
            <a:extLst/>
          </a:blip>
          <a:stretch>
            <a:fillRect/>
          </a:stretch>
        </p:blipFill>
        <p:spPr>
          <a:xfrm>
            <a:off x="11926388" y="6233964"/>
            <a:ext cx="11277743" cy="410353"/>
          </a:xfrm>
          <a:prstGeom prst="rect">
            <a:avLst/>
          </a:prstGeom>
          <a:ln w="12700">
            <a:miter lim="400000"/>
          </a:ln>
        </p:spPr>
      </p:pic>
      <p:sp>
        <p:nvSpPr>
          <p:cNvPr id="1001" name="Label"/>
          <p:cNvSpPr txBox="1"/>
          <p:nvPr>
            <p:ph type="body" sz="quarter" idx="21"/>
          </p:nvPr>
        </p:nvSpPr>
        <p:spPr>
          <a:xfrm rot="21599399">
            <a:off x="13813323" y="797576"/>
            <a:ext cx="7505774"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2" name="Label"/>
          <p:cNvSpPr txBox="1"/>
          <p:nvPr>
            <p:ph type="body" sz="quarter" idx="22"/>
          </p:nvPr>
        </p:nvSpPr>
        <p:spPr>
          <a:xfrm rot="21599399">
            <a:off x="13751550" y="11682411"/>
            <a:ext cx="7629322"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3" name="Label"/>
          <p:cNvSpPr txBox="1"/>
          <p:nvPr>
            <p:ph type="body" sz="quarter" idx="23"/>
          </p:nvPr>
        </p:nvSpPr>
        <p:spPr>
          <a:xfrm rot="21599399">
            <a:off x="10764542" y="6237490"/>
            <a:ext cx="1973629"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4" name="Label"/>
          <p:cNvSpPr txBox="1"/>
          <p:nvPr>
            <p:ph type="body" sz="quarter" idx="24"/>
          </p:nvPr>
        </p:nvSpPr>
        <p:spPr>
          <a:xfrm rot="21599399">
            <a:off x="22402800" y="6235513"/>
            <a:ext cx="1746896"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5" name="Short title"/>
          <p:cNvSpPr txBox="1"/>
          <p:nvPr>
            <p:ph type="body" sz="quarter" idx="25"/>
          </p:nvPr>
        </p:nvSpPr>
        <p:spPr>
          <a:xfrm rot="21599399">
            <a:off x="1016699"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1006" name="Lorem ipsum dolor sit amet consectetur Senectus aliquet aenean risus quis Neque viverra amet leo nisl Morbi habitant cras ornare gravida sed arcu tempor elementum nibh sem"/>
          <p:cNvSpPr txBox="1"/>
          <p:nvPr>
            <p:ph type="body" sz="quarter" idx="26"/>
          </p:nvPr>
        </p:nvSpPr>
        <p:spPr>
          <a:xfrm rot="21599399">
            <a:off x="1016567"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1007"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1008"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1009"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101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0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p:bg>
      <p:bgPr>
        <a:solidFill>
          <a:srgbClr val="FFFFFF"/>
        </a:solidFill>
      </p:bgPr>
    </p:bg>
    <p:spTree>
      <p:nvGrpSpPr>
        <p:cNvPr id="1" name=""/>
        <p:cNvGrpSpPr/>
        <p:nvPr/>
      </p:nvGrpSpPr>
      <p:grpSpPr>
        <a:xfrm>
          <a:off x="0" y="0"/>
          <a:ext cx="0" cy="0"/>
          <a:chOff x="0" y="0"/>
          <a:chExt cx="0" cy="0"/>
        </a:xfrm>
      </p:grpSpPr>
      <p:pic>
        <p:nvPicPr>
          <p:cNvPr id="89" name="Frame 427321257" descr="Frame 427321257"/>
          <p:cNvPicPr>
            <a:picLocks noChangeAspect="1"/>
          </p:cNvPicPr>
          <p:nvPr/>
        </p:nvPicPr>
        <p:blipFill>
          <a:blip r:embed="rId2">
            <a:extLst/>
          </a:blip>
          <a:stretch>
            <a:fillRect/>
          </a:stretch>
        </p:blipFill>
        <p:spPr>
          <a:xfrm>
            <a:off x="1016175" y="1012271"/>
            <a:ext cx="22352900" cy="2585921"/>
          </a:xfrm>
          <a:prstGeom prst="rect">
            <a:avLst/>
          </a:prstGeom>
          <a:ln w="12700">
            <a:miter lim="400000"/>
          </a:ln>
        </p:spPr>
      </p:pic>
      <p:sp>
        <p:nvSpPr>
          <p:cNvPr id="90" name="Rectangle 4239"/>
          <p:cNvSpPr/>
          <p:nvPr>
            <p:ph type="pic" sz="quarter" idx="21"/>
          </p:nvPr>
        </p:nvSpPr>
        <p:spPr>
          <a:xfrm>
            <a:off x="1016803" y="4611710"/>
            <a:ext cx="7114471" cy="7076384"/>
          </a:xfrm>
          <a:prstGeom prst="rect">
            <a:avLst/>
          </a:prstGeom>
        </p:spPr>
        <p:txBody>
          <a:bodyPr lIns="91439" tIns="45719" rIns="91439" bIns="45719"/>
          <a:lstStyle/>
          <a:p>
            <a:pPr/>
          </a:p>
        </p:txBody>
      </p:sp>
      <p:sp>
        <p:nvSpPr>
          <p:cNvPr id="91" name="Rectangle 4240"/>
          <p:cNvSpPr/>
          <p:nvPr>
            <p:ph type="pic" sz="quarter" idx="22"/>
          </p:nvPr>
        </p:nvSpPr>
        <p:spPr>
          <a:xfrm>
            <a:off x="8636803" y="4610371"/>
            <a:ext cx="7114471" cy="7076384"/>
          </a:xfrm>
          <a:prstGeom prst="rect">
            <a:avLst/>
          </a:prstGeom>
        </p:spPr>
        <p:txBody>
          <a:bodyPr lIns="91439" tIns="45719" rIns="91439" bIns="45719"/>
          <a:lstStyle/>
          <a:p>
            <a:pPr/>
          </a:p>
        </p:txBody>
      </p:sp>
      <p:sp>
        <p:nvSpPr>
          <p:cNvPr id="92" name="Rectangle 4241"/>
          <p:cNvSpPr/>
          <p:nvPr>
            <p:ph type="pic" sz="quarter" idx="23"/>
          </p:nvPr>
        </p:nvSpPr>
        <p:spPr>
          <a:xfrm>
            <a:off x="16256804" y="4609057"/>
            <a:ext cx="7114471" cy="7076383"/>
          </a:xfrm>
          <a:prstGeom prst="rect">
            <a:avLst/>
          </a:prstGeom>
        </p:spPr>
        <p:txBody>
          <a:bodyPr lIns="91439" tIns="45719" rIns="91439" bIns="45719"/>
          <a:lstStyle/>
          <a:p>
            <a:pPr/>
          </a:p>
        </p:txBody>
      </p:sp>
      <p:sp>
        <p:nvSpPr>
          <p:cNvPr id="93" name="Section Name"/>
          <p:cNvSpPr txBox="1"/>
          <p:nvPr>
            <p:ph type="body" sz="quarter" idx="24"/>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94" name="Short title text here"/>
          <p:cNvSpPr txBox="1"/>
          <p:nvPr>
            <p:ph type="body" sz="quarter" idx="25"/>
          </p:nvPr>
        </p:nvSpPr>
        <p:spPr>
          <a:xfrm rot="21599399">
            <a:off x="1016393" y="2270171"/>
            <a:ext cx="22351663" cy="1291337"/>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pic>
        <p:nvPicPr>
          <p:cNvPr id="9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trix-full">
    <p:bg>
      <p:bgPr>
        <a:solidFill>
          <a:srgbClr val="FFFFFF"/>
        </a:solidFill>
      </p:bgPr>
    </p:bg>
    <p:spTree>
      <p:nvGrpSpPr>
        <p:cNvPr id="1" name=""/>
        <p:cNvGrpSpPr/>
        <p:nvPr/>
      </p:nvGrpSpPr>
      <p:grpSpPr>
        <a:xfrm>
          <a:off x="0" y="0"/>
          <a:ext cx="0" cy="0"/>
          <a:chOff x="0" y="0"/>
          <a:chExt cx="0" cy="0"/>
        </a:xfrm>
      </p:grpSpPr>
      <p:pic>
        <p:nvPicPr>
          <p:cNvPr id="1018" name="V Axis" descr="V Axis"/>
          <p:cNvPicPr>
            <a:picLocks noChangeAspect="1"/>
          </p:cNvPicPr>
          <p:nvPr/>
        </p:nvPicPr>
        <p:blipFill>
          <a:blip r:embed="rId2">
            <a:extLst/>
          </a:blip>
          <a:stretch>
            <a:fillRect/>
          </a:stretch>
        </p:blipFill>
        <p:spPr>
          <a:xfrm>
            <a:off x="11798443" y="827385"/>
            <a:ext cx="791333" cy="11265237"/>
          </a:xfrm>
          <a:prstGeom prst="rect">
            <a:avLst/>
          </a:prstGeom>
          <a:ln w="12700">
            <a:miter lim="400000"/>
          </a:ln>
        </p:spPr>
      </p:pic>
      <p:pic>
        <p:nvPicPr>
          <p:cNvPr id="1019" name="V Axis" descr="V Axis"/>
          <p:cNvPicPr>
            <a:picLocks noChangeAspect="1"/>
          </p:cNvPicPr>
          <p:nvPr/>
        </p:nvPicPr>
        <p:blipFill>
          <a:blip r:embed="rId3">
            <a:extLst/>
          </a:blip>
          <a:stretch>
            <a:fillRect/>
          </a:stretch>
        </p:blipFill>
        <p:spPr>
          <a:xfrm>
            <a:off x="1626689" y="6244959"/>
            <a:ext cx="21132942" cy="413811"/>
          </a:xfrm>
          <a:prstGeom prst="rect">
            <a:avLst/>
          </a:prstGeom>
          <a:ln w="12700">
            <a:miter lim="400000"/>
          </a:ln>
        </p:spPr>
      </p:pic>
      <p:sp>
        <p:nvSpPr>
          <p:cNvPr id="1020" name="Label"/>
          <p:cNvSpPr txBox="1"/>
          <p:nvPr>
            <p:ph type="body" sz="quarter" idx="21"/>
          </p:nvPr>
        </p:nvSpPr>
        <p:spPr>
          <a:xfrm rot="21599399">
            <a:off x="8066493" y="823487"/>
            <a:ext cx="8251015" cy="398643"/>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1" name="Label"/>
          <p:cNvSpPr txBox="1"/>
          <p:nvPr>
            <p:ph type="body" sz="quarter" idx="22"/>
          </p:nvPr>
        </p:nvSpPr>
        <p:spPr>
          <a:xfrm rot="21599399">
            <a:off x="8603057" y="11702743"/>
            <a:ext cx="7177887"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2" name="Label"/>
          <p:cNvSpPr txBox="1"/>
          <p:nvPr>
            <p:ph type="body" sz="quarter" idx="23"/>
          </p:nvPr>
        </p:nvSpPr>
        <p:spPr>
          <a:xfrm rot="21599399">
            <a:off x="247363" y="6270476"/>
            <a:ext cx="2191107" cy="398643"/>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3" name="Label"/>
          <p:cNvSpPr txBox="1"/>
          <p:nvPr>
            <p:ph type="body" sz="quarter" idx="24"/>
          </p:nvPr>
        </p:nvSpPr>
        <p:spPr>
          <a:xfrm rot="21599399">
            <a:off x="21958300" y="6266662"/>
            <a:ext cx="2190970"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pic>
        <p:nvPicPr>
          <p:cNvPr id="1024"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1025"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1026"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102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0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able">
    <p:bg>
      <p:bgPr>
        <a:solidFill>
          <a:srgbClr val="FFFFFF"/>
        </a:solidFill>
      </p:bgPr>
    </p:bg>
    <p:spTree>
      <p:nvGrpSpPr>
        <p:cNvPr id="1" name=""/>
        <p:cNvGrpSpPr/>
        <p:nvPr/>
      </p:nvGrpSpPr>
      <p:grpSpPr>
        <a:xfrm>
          <a:off x="0" y="0"/>
          <a:ext cx="0" cy="0"/>
          <a:chOff x="0" y="0"/>
          <a:chExt cx="0" cy="0"/>
        </a:xfrm>
      </p:grpSpPr>
      <p:pic>
        <p:nvPicPr>
          <p:cNvPr id="1035" name="Frame 427321295" descr="Frame 427321295"/>
          <p:cNvPicPr>
            <a:picLocks noChangeAspect="1"/>
          </p:cNvPicPr>
          <p:nvPr/>
        </p:nvPicPr>
        <p:blipFill>
          <a:blip r:embed="rId2">
            <a:extLst/>
          </a:blip>
          <a:stretch>
            <a:fillRect/>
          </a:stretch>
        </p:blipFill>
        <p:spPr>
          <a:xfrm>
            <a:off x="1016583" y="3349078"/>
            <a:ext cx="22354910" cy="8339021"/>
          </a:xfrm>
          <a:prstGeom prst="rect">
            <a:avLst/>
          </a:prstGeom>
          <a:ln w="12700">
            <a:miter lim="400000"/>
          </a:ln>
        </p:spPr>
      </p:pic>
      <p:sp>
        <p:nvSpPr>
          <p:cNvPr id="1036" name="Short title text here"/>
          <p:cNvSpPr txBox="1"/>
          <p:nvPr>
            <p:ph type="body" sz="quarter" idx="21"/>
          </p:nvPr>
        </p:nvSpPr>
        <p:spPr>
          <a:xfrm rot="21599399">
            <a:off x="1003183" y="1050236"/>
            <a:ext cx="22377634" cy="1291338"/>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sp>
        <p:nvSpPr>
          <p:cNvPr id="1037" name="serwtyr"/>
          <p:cNvSpPr txBox="1"/>
          <p:nvPr>
            <p:ph type="body" sz="quarter" idx="22"/>
          </p:nvPr>
        </p:nvSpPr>
        <p:spPr>
          <a:xfrm rot="21599399">
            <a:off x="4813299" y="3742753"/>
            <a:ext cx="4660987"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38" name="Lorem twert"/>
          <p:cNvSpPr txBox="1"/>
          <p:nvPr/>
        </p:nvSpPr>
        <p:spPr>
          <a:xfrm rot="21599399">
            <a:off x="9448799" y="3741910"/>
            <a:ext cx="4660988"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800"/>
              </a:lnSpc>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39" name="wertw ipsum"/>
          <p:cNvSpPr txBox="1"/>
          <p:nvPr>
            <p:ph type="body" sz="quarter" idx="23"/>
          </p:nvPr>
        </p:nvSpPr>
        <p:spPr>
          <a:xfrm rot="21599399">
            <a:off x="14084299" y="3742753"/>
            <a:ext cx="4660988"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0" name="Lorem ipsum"/>
          <p:cNvSpPr txBox="1"/>
          <p:nvPr>
            <p:ph type="body" sz="quarter" idx="24"/>
          </p:nvPr>
        </p:nvSpPr>
        <p:spPr>
          <a:xfrm rot="21599399">
            <a:off x="18719800" y="3742753"/>
            <a:ext cx="4660988"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1" name="Lorem ipsum"/>
          <p:cNvSpPr txBox="1"/>
          <p:nvPr>
            <p:ph type="body" sz="quarter" idx="25"/>
          </p:nvPr>
        </p:nvSpPr>
        <p:spPr>
          <a:xfrm rot="21599399">
            <a:off x="1321686" y="5087245"/>
            <a:ext cx="3022687"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2" name="default_name"/>
          <p:cNvSpPr txBox="1"/>
          <p:nvPr>
            <p:ph type="body" sz="quarter" idx="26"/>
          </p:nvPr>
        </p:nvSpPr>
        <p:spPr>
          <a:xfrm rot="21599399">
            <a:off x="4813298" y="5064793"/>
            <a:ext cx="4660995" cy="519854"/>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3" name="default_name"/>
          <p:cNvSpPr txBox="1"/>
          <p:nvPr>
            <p:ph type="body" sz="quarter" idx="27"/>
          </p:nvPr>
        </p:nvSpPr>
        <p:spPr>
          <a:xfrm rot="21599399">
            <a:off x="9448798" y="5063999"/>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4" name="default_name"/>
          <p:cNvSpPr txBox="1"/>
          <p:nvPr>
            <p:ph type="body" sz="quarter" idx="28"/>
          </p:nvPr>
        </p:nvSpPr>
        <p:spPr>
          <a:xfrm rot="21599399">
            <a:off x="14084298" y="506320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5" name="default_name"/>
          <p:cNvSpPr txBox="1"/>
          <p:nvPr>
            <p:ph type="body" sz="quarter" idx="29"/>
          </p:nvPr>
        </p:nvSpPr>
        <p:spPr>
          <a:xfrm rot="21599399">
            <a:off x="18719797" y="506236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6" name="Lorem ipsum"/>
          <p:cNvSpPr txBox="1"/>
          <p:nvPr>
            <p:ph type="body" sz="quarter" idx="30"/>
          </p:nvPr>
        </p:nvSpPr>
        <p:spPr>
          <a:xfrm rot="21599399">
            <a:off x="1321933" y="6499474"/>
            <a:ext cx="3022687"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7" name="default_name"/>
          <p:cNvSpPr txBox="1"/>
          <p:nvPr>
            <p:ph type="body" sz="quarter" idx="31"/>
          </p:nvPr>
        </p:nvSpPr>
        <p:spPr>
          <a:xfrm rot="21599399">
            <a:off x="4813298" y="647702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8" name="default_name"/>
          <p:cNvSpPr txBox="1"/>
          <p:nvPr>
            <p:ph type="body" sz="quarter" idx="32"/>
          </p:nvPr>
        </p:nvSpPr>
        <p:spPr>
          <a:xfrm rot="21599399">
            <a:off x="9448798" y="6476229"/>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49" name="default_name"/>
          <p:cNvSpPr txBox="1"/>
          <p:nvPr>
            <p:ph type="body" sz="quarter" idx="33"/>
          </p:nvPr>
        </p:nvSpPr>
        <p:spPr>
          <a:xfrm rot="21599399">
            <a:off x="14084298" y="6475435"/>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0" name="default_name"/>
          <p:cNvSpPr txBox="1"/>
          <p:nvPr>
            <p:ph type="body" sz="quarter" idx="34"/>
          </p:nvPr>
        </p:nvSpPr>
        <p:spPr>
          <a:xfrm rot="21599399">
            <a:off x="18719797" y="647459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1" name="Lorem ipsum"/>
          <p:cNvSpPr txBox="1"/>
          <p:nvPr>
            <p:ph type="body" sz="quarter" idx="35"/>
          </p:nvPr>
        </p:nvSpPr>
        <p:spPr>
          <a:xfrm rot="21599399">
            <a:off x="1322179" y="7911705"/>
            <a:ext cx="30226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52" name="default_name"/>
          <p:cNvSpPr txBox="1"/>
          <p:nvPr/>
        </p:nvSpPr>
        <p:spPr>
          <a:xfrm rot="21599399">
            <a:off x="4813298" y="7889253"/>
            <a:ext cx="4660995" cy="51985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800"/>
              </a:lnSpc>
              <a:defRPr sz="3200">
                <a:solidFill>
                  <a:srgbClr val="191819"/>
                </a:solidFill>
                <a:latin typeface="Inter 28pt SemiBold"/>
                <a:ea typeface="Inter 28pt SemiBold"/>
                <a:cs typeface="Inter 28pt SemiBold"/>
                <a:sym typeface="Inter 28pt SemiBold"/>
              </a:defRPr>
            </a:lvl1pPr>
          </a:lstStyle>
          <a:p>
            <a:pPr/>
            <a:r>
              <a:t>✅</a:t>
            </a:r>
          </a:p>
        </p:txBody>
      </p:sp>
      <p:sp>
        <p:nvSpPr>
          <p:cNvPr id="1053" name="default_name"/>
          <p:cNvSpPr txBox="1"/>
          <p:nvPr>
            <p:ph type="body" sz="quarter" idx="36"/>
          </p:nvPr>
        </p:nvSpPr>
        <p:spPr>
          <a:xfrm rot="21599399">
            <a:off x="9448798" y="7888460"/>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4" name="default_name"/>
          <p:cNvSpPr txBox="1"/>
          <p:nvPr>
            <p:ph type="body" sz="quarter" idx="37"/>
          </p:nvPr>
        </p:nvSpPr>
        <p:spPr>
          <a:xfrm rot="21599399">
            <a:off x="14084298" y="788766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5" name="default_name"/>
          <p:cNvSpPr txBox="1"/>
          <p:nvPr>
            <p:ph type="body" sz="quarter" idx="38"/>
          </p:nvPr>
        </p:nvSpPr>
        <p:spPr>
          <a:xfrm rot="21599399">
            <a:off x="18719797" y="788682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6" name="Lorem ipsum"/>
          <p:cNvSpPr txBox="1"/>
          <p:nvPr>
            <p:ph type="body" sz="quarter" idx="39"/>
          </p:nvPr>
        </p:nvSpPr>
        <p:spPr>
          <a:xfrm rot="21599399">
            <a:off x="1322426" y="9323985"/>
            <a:ext cx="3022687"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57" name="default_name"/>
          <p:cNvSpPr txBox="1"/>
          <p:nvPr>
            <p:ph type="body" sz="quarter" idx="40"/>
          </p:nvPr>
        </p:nvSpPr>
        <p:spPr>
          <a:xfrm rot="21599399">
            <a:off x="4813298" y="930153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8" name="default_name"/>
          <p:cNvSpPr txBox="1"/>
          <p:nvPr>
            <p:ph type="body" sz="quarter" idx="41"/>
          </p:nvPr>
        </p:nvSpPr>
        <p:spPr>
          <a:xfrm rot="21599399">
            <a:off x="9448798" y="9300740"/>
            <a:ext cx="4660995" cy="519854"/>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59" name="default_name"/>
          <p:cNvSpPr txBox="1"/>
          <p:nvPr>
            <p:ph type="body" sz="quarter" idx="42"/>
          </p:nvPr>
        </p:nvSpPr>
        <p:spPr>
          <a:xfrm rot="21599399">
            <a:off x="14084298" y="9299944"/>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60" name="default_name"/>
          <p:cNvSpPr txBox="1"/>
          <p:nvPr>
            <p:ph type="body" sz="quarter" idx="43"/>
          </p:nvPr>
        </p:nvSpPr>
        <p:spPr>
          <a:xfrm rot="21599399">
            <a:off x="18719797" y="929910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61" name="Lorem ipsum"/>
          <p:cNvSpPr txBox="1"/>
          <p:nvPr>
            <p:ph type="body" sz="quarter" idx="44"/>
          </p:nvPr>
        </p:nvSpPr>
        <p:spPr>
          <a:xfrm rot="21599399">
            <a:off x="1322672" y="10736214"/>
            <a:ext cx="30226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62" name="default_name"/>
          <p:cNvSpPr txBox="1"/>
          <p:nvPr>
            <p:ph type="body" sz="quarter" idx="45"/>
          </p:nvPr>
        </p:nvSpPr>
        <p:spPr>
          <a:xfrm rot="21599399">
            <a:off x="4813298" y="1071376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63" name="default_name"/>
          <p:cNvSpPr txBox="1"/>
          <p:nvPr>
            <p:ph type="body" sz="quarter" idx="46"/>
          </p:nvPr>
        </p:nvSpPr>
        <p:spPr>
          <a:xfrm rot="21599399">
            <a:off x="9448798" y="10712968"/>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64" name="default_name"/>
          <p:cNvSpPr txBox="1"/>
          <p:nvPr>
            <p:ph type="body" sz="quarter" idx="47"/>
          </p:nvPr>
        </p:nvSpPr>
        <p:spPr>
          <a:xfrm rot="21599399">
            <a:off x="14084298" y="1071217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sp>
        <p:nvSpPr>
          <p:cNvPr id="1065" name="default_name"/>
          <p:cNvSpPr txBox="1"/>
          <p:nvPr>
            <p:ph type="body" sz="quarter" idx="48"/>
          </p:nvPr>
        </p:nvSpPr>
        <p:spPr>
          <a:xfrm rot="21599399">
            <a:off x="18719797" y="1071133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SemiBold"/>
                <a:ea typeface="Inter 28pt SemiBold"/>
                <a:cs typeface="Inter 28pt SemiBold"/>
                <a:sym typeface="Inter 28pt SemiBold"/>
              </a:defRPr>
            </a:lvl1pPr>
          </a:lstStyle>
          <a:p>
            <a:pPr/>
            <a:r>
              <a:t>✅</a:t>
            </a:r>
          </a:p>
        </p:txBody>
      </p:sp>
      <p:pic>
        <p:nvPicPr>
          <p:cNvPr id="1066"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067"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068"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069"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0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3">
    <p:bg>
      <p:bgPr>
        <a:solidFill>
          <a:srgbClr val="FFFFFF"/>
        </a:solidFill>
      </p:bgPr>
    </p:bg>
    <p:spTree>
      <p:nvGrpSpPr>
        <p:cNvPr id="1" name=""/>
        <p:cNvGrpSpPr/>
        <p:nvPr/>
      </p:nvGrpSpPr>
      <p:grpSpPr>
        <a:xfrm>
          <a:off x="0" y="0"/>
          <a:ext cx="0" cy="0"/>
          <a:chOff x="0" y="0"/>
          <a:chExt cx="0" cy="0"/>
        </a:xfrm>
      </p:grpSpPr>
      <p:pic>
        <p:nvPicPr>
          <p:cNvPr id="1077" name="Apple iPhone 15 Pro Black Titanium 1" descr="Apple iPhone 15 Pro Black Titanium 1"/>
          <p:cNvPicPr>
            <a:picLocks noChangeAspect="1"/>
          </p:cNvPicPr>
          <p:nvPr/>
        </p:nvPicPr>
        <p:blipFill>
          <a:blip r:embed="rId2">
            <a:extLst/>
          </a:blip>
          <a:stretch>
            <a:fillRect/>
          </a:stretch>
        </p:blipFill>
        <p:spPr>
          <a:xfrm>
            <a:off x="3518098" y="1144885"/>
            <a:ext cx="5109055" cy="10466586"/>
          </a:xfrm>
          <a:prstGeom prst="rect">
            <a:avLst/>
          </a:prstGeom>
          <a:ln w="12700">
            <a:miter lim="400000"/>
          </a:ln>
        </p:spPr>
      </p:pic>
      <p:sp>
        <p:nvSpPr>
          <p:cNvPr id="1078" name="Screen **Insert Designs here**"/>
          <p:cNvSpPr/>
          <p:nvPr>
            <p:ph type="pic" sz="quarter" idx="21"/>
          </p:nvPr>
        </p:nvSpPr>
        <p:spPr>
          <a:xfrm>
            <a:off x="3743018" y="1313638"/>
            <a:ext cx="4651717" cy="10072724"/>
          </a:xfrm>
          <a:prstGeom prst="rect">
            <a:avLst/>
          </a:prstGeom>
        </p:spPr>
        <p:txBody>
          <a:bodyPr lIns="91439" tIns="45719" rIns="91439" bIns="45719"/>
          <a:lstStyle/>
          <a:p>
            <a:pPr/>
          </a:p>
        </p:txBody>
      </p:sp>
      <p:pic>
        <p:nvPicPr>
          <p:cNvPr id="1079" name="Apple iPhone 15 Pro Black Titanium 1" descr="Apple iPhone 15 Pro Black Titanium 1"/>
          <p:cNvPicPr>
            <a:picLocks noChangeAspect="1"/>
          </p:cNvPicPr>
          <p:nvPr/>
        </p:nvPicPr>
        <p:blipFill>
          <a:blip r:embed="rId3">
            <a:extLst/>
          </a:blip>
          <a:stretch>
            <a:fillRect/>
          </a:stretch>
        </p:blipFill>
        <p:spPr>
          <a:xfrm>
            <a:off x="9639498" y="1143793"/>
            <a:ext cx="5109055" cy="10466586"/>
          </a:xfrm>
          <a:prstGeom prst="rect">
            <a:avLst/>
          </a:prstGeom>
          <a:ln w="12700">
            <a:miter lim="400000"/>
          </a:ln>
        </p:spPr>
      </p:pic>
      <p:sp>
        <p:nvSpPr>
          <p:cNvPr id="1080" name="Screen **Insert Designs here**"/>
          <p:cNvSpPr/>
          <p:nvPr>
            <p:ph type="pic" sz="quarter" idx="22"/>
          </p:nvPr>
        </p:nvSpPr>
        <p:spPr>
          <a:xfrm>
            <a:off x="9864421" y="1340923"/>
            <a:ext cx="4651717" cy="10072724"/>
          </a:xfrm>
          <a:prstGeom prst="rect">
            <a:avLst/>
          </a:prstGeom>
        </p:spPr>
        <p:txBody>
          <a:bodyPr lIns="91439" tIns="45719" rIns="91439" bIns="45719"/>
          <a:lstStyle/>
          <a:p>
            <a:pPr/>
          </a:p>
        </p:txBody>
      </p:sp>
      <p:pic>
        <p:nvPicPr>
          <p:cNvPr id="1081" name="Apple iPhone 15 Pro Black Titanium 1" descr="Apple iPhone 15 Pro Black Titanium 1"/>
          <p:cNvPicPr>
            <a:picLocks noChangeAspect="1"/>
          </p:cNvPicPr>
          <p:nvPr/>
        </p:nvPicPr>
        <p:blipFill>
          <a:blip r:embed="rId4">
            <a:extLst/>
          </a:blip>
          <a:stretch>
            <a:fillRect/>
          </a:stretch>
        </p:blipFill>
        <p:spPr>
          <a:xfrm>
            <a:off x="15760899" y="1142751"/>
            <a:ext cx="5109055" cy="10466586"/>
          </a:xfrm>
          <a:prstGeom prst="rect">
            <a:avLst/>
          </a:prstGeom>
          <a:ln w="12700">
            <a:miter lim="400000"/>
          </a:ln>
        </p:spPr>
      </p:pic>
      <p:sp>
        <p:nvSpPr>
          <p:cNvPr id="1082" name="Screen **Insert Designs here**"/>
          <p:cNvSpPr/>
          <p:nvPr>
            <p:ph type="pic" sz="quarter" idx="23"/>
          </p:nvPr>
        </p:nvSpPr>
        <p:spPr>
          <a:xfrm>
            <a:off x="15985824" y="1339831"/>
            <a:ext cx="4651717" cy="10072725"/>
          </a:xfrm>
          <a:prstGeom prst="rect">
            <a:avLst/>
          </a:prstGeom>
        </p:spPr>
        <p:txBody>
          <a:bodyPr lIns="91439" tIns="45719" rIns="91439" bIns="45719"/>
          <a:lstStyle/>
          <a:p>
            <a:pPr/>
          </a:p>
        </p:txBody>
      </p:sp>
      <p:pic>
        <p:nvPicPr>
          <p:cNvPr id="1083" name="Heading" descr="Heading"/>
          <p:cNvPicPr>
            <a:picLocks noChangeAspect="1"/>
          </p:cNvPicPr>
          <p:nvPr/>
        </p:nvPicPr>
        <p:blipFill>
          <a:blip r:embed="rId5">
            <a:extLst/>
          </a:blip>
          <a:stretch>
            <a:fillRect/>
          </a:stretch>
        </p:blipFill>
        <p:spPr>
          <a:xfrm>
            <a:off x="-1" y="-1"/>
            <a:ext cx="24384001" cy="12700001"/>
          </a:xfrm>
          <a:prstGeom prst="rect">
            <a:avLst/>
          </a:prstGeom>
          <a:ln w="12700">
            <a:miter lim="400000"/>
          </a:ln>
        </p:spPr>
      </p:pic>
      <p:pic>
        <p:nvPicPr>
          <p:cNvPr id="1084"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1085"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1086"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0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1, labels">
    <p:bg>
      <p:bgPr>
        <a:solidFill>
          <a:srgbClr val="FFFFFF"/>
        </a:solidFill>
      </p:bgPr>
    </p:bg>
    <p:spTree>
      <p:nvGrpSpPr>
        <p:cNvPr id="1" name=""/>
        <p:cNvGrpSpPr/>
        <p:nvPr/>
      </p:nvGrpSpPr>
      <p:grpSpPr>
        <a:xfrm>
          <a:off x="0" y="0"/>
          <a:ext cx="0" cy="0"/>
          <a:chOff x="0" y="0"/>
          <a:chExt cx="0" cy="0"/>
        </a:xfrm>
      </p:grpSpPr>
      <p:pic>
        <p:nvPicPr>
          <p:cNvPr id="1094" name="Apple iPhone 15 Pro Black Titanium 1" descr="Apple iPhone 15 Pro Black Titanium 1"/>
          <p:cNvPicPr>
            <a:picLocks noChangeAspect="1"/>
          </p:cNvPicPr>
          <p:nvPr/>
        </p:nvPicPr>
        <p:blipFill>
          <a:blip r:embed="rId2">
            <a:extLst/>
          </a:blip>
          <a:stretch>
            <a:fillRect/>
          </a:stretch>
        </p:blipFill>
        <p:spPr>
          <a:xfrm>
            <a:off x="9449001" y="1143843"/>
            <a:ext cx="5096355" cy="10466587"/>
          </a:xfrm>
          <a:prstGeom prst="rect">
            <a:avLst/>
          </a:prstGeom>
          <a:ln w="12700">
            <a:miter lim="400000"/>
          </a:ln>
        </p:spPr>
      </p:pic>
      <p:sp>
        <p:nvSpPr>
          <p:cNvPr id="1095" name="Screen **Insert Designs here**"/>
          <p:cNvSpPr/>
          <p:nvPr>
            <p:ph type="pic" sz="quarter" idx="21"/>
          </p:nvPr>
        </p:nvSpPr>
        <p:spPr>
          <a:xfrm>
            <a:off x="9673363" y="1340975"/>
            <a:ext cx="4639017" cy="10072719"/>
          </a:xfrm>
          <a:prstGeom prst="rect">
            <a:avLst/>
          </a:prstGeom>
        </p:spPr>
        <p:txBody>
          <a:bodyPr lIns="91439" tIns="45719" rIns="91439" bIns="45719"/>
          <a:lstStyle/>
          <a:p>
            <a:pPr/>
          </a:p>
        </p:txBody>
      </p:sp>
      <p:pic>
        <p:nvPicPr>
          <p:cNvPr id="1096" name="Annotate" descr="Annotate"/>
          <p:cNvPicPr>
            <a:picLocks noChangeAspect="1"/>
          </p:cNvPicPr>
          <p:nvPr/>
        </p:nvPicPr>
        <p:blipFill>
          <a:blip r:embed="rId3">
            <a:extLst/>
          </a:blip>
          <a:stretch>
            <a:fillRect/>
          </a:stretch>
        </p:blipFill>
        <p:spPr>
          <a:xfrm>
            <a:off x="6401245" y="2554386"/>
            <a:ext cx="4140271" cy="407865"/>
          </a:xfrm>
          <a:prstGeom prst="rect">
            <a:avLst/>
          </a:prstGeom>
          <a:ln w="12700">
            <a:miter lim="400000"/>
          </a:ln>
        </p:spPr>
      </p:pic>
      <p:pic>
        <p:nvPicPr>
          <p:cNvPr id="1097" name="Annotate" descr="Annotate"/>
          <p:cNvPicPr>
            <a:picLocks noChangeAspect="1"/>
          </p:cNvPicPr>
          <p:nvPr/>
        </p:nvPicPr>
        <p:blipFill>
          <a:blip r:embed="rId4">
            <a:extLst/>
          </a:blip>
          <a:stretch>
            <a:fillRect/>
          </a:stretch>
        </p:blipFill>
        <p:spPr>
          <a:xfrm>
            <a:off x="6402580" y="10199786"/>
            <a:ext cx="4140271" cy="407865"/>
          </a:xfrm>
          <a:prstGeom prst="rect">
            <a:avLst/>
          </a:prstGeom>
          <a:ln w="12700">
            <a:miter lim="400000"/>
          </a:ln>
        </p:spPr>
      </p:pic>
      <p:pic>
        <p:nvPicPr>
          <p:cNvPr id="1098" name="Annotate" descr="Annotate"/>
          <p:cNvPicPr>
            <a:picLocks noChangeAspect="1"/>
          </p:cNvPicPr>
          <p:nvPr/>
        </p:nvPicPr>
        <p:blipFill>
          <a:blip r:embed="rId5">
            <a:extLst/>
          </a:blip>
          <a:stretch>
            <a:fillRect/>
          </a:stretch>
        </p:blipFill>
        <p:spPr>
          <a:xfrm>
            <a:off x="13513995" y="6426633"/>
            <a:ext cx="4064071" cy="407852"/>
          </a:xfrm>
          <a:prstGeom prst="rect">
            <a:avLst/>
          </a:prstGeom>
          <a:ln w="12700">
            <a:miter lim="400000"/>
          </a:ln>
        </p:spPr>
      </p:pic>
      <p:sp>
        <p:nvSpPr>
          <p:cNvPr id="1099" name="Label"/>
          <p:cNvSpPr txBox="1"/>
          <p:nvPr>
            <p:ph type="body" sz="quarter" idx="22"/>
          </p:nvPr>
        </p:nvSpPr>
        <p:spPr>
          <a:xfrm rot="21599399">
            <a:off x="2848222" y="2607735"/>
            <a:ext cx="4378593"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100" name="Label"/>
          <p:cNvSpPr txBox="1"/>
          <p:nvPr>
            <p:ph type="body" sz="quarter" idx="23"/>
          </p:nvPr>
        </p:nvSpPr>
        <p:spPr>
          <a:xfrm rot="21599399">
            <a:off x="2816489" y="10258164"/>
            <a:ext cx="4378731"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101" name="Label"/>
          <p:cNvSpPr txBox="1"/>
          <p:nvPr>
            <p:ph type="body" sz="quarter" idx="24"/>
          </p:nvPr>
        </p:nvSpPr>
        <p:spPr>
          <a:xfrm rot="21599399">
            <a:off x="16790524" y="6431780"/>
            <a:ext cx="4742668"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pic>
        <p:nvPicPr>
          <p:cNvPr id="1102"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1103"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1104"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1105"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1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ptop">
    <p:bg>
      <p:bgPr>
        <a:solidFill>
          <a:srgbClr val="FFFFFF"/>
        </a:solidFill>
      </p:bgPr>
    </p:bg>
    <p:spTree>
      <p:nvGrpSpPr>
        <p:cNvPr id="1" name=""/>
        <p:cNvGrpSpPr/>
        <p:nvPr/>
      </p:nvGrpSpPr>
      <p:grpSpPr>
        <a:xfrm>
          <a:off x="0" y="0"/>
          <a:ext cx="0" cy="0"/>
          <a:chOff x="0" y="0"/>
          <a:chExt cx="0" cy="0"/>
        </a:xfrm>
      </p:grpSpPr>
      <p:pic>
        <p:nvPicPr>
          <p:cNvPr id="1113" name="Macbook Air M2 Silver 1" descr="Macbook Air M2 Silver 1"/>
          <p:cNvPicPr>
            <a:picLocks noChangeAspect="1"/>
          </p:cNvPicPr>
          <p:nvPr/>
        </p:nvPicPr>
        <p:blipFill>
          <a:blip r:embed="rId2">
            <a:extLst/>
          </a:blip>
          <a:stretch>
            <a:fillRect/>
          </a:stretch>
        </p:blipFill>
        <p:spPr>
          <a:xfrm>
            <a:off x="3010124" y="1292690"/>
            <a:ext cx="18368083" cy="11131632"/>
          </a:xfrm>
          <a:prstGeom prst="rect">
            <a:avLst/>
          </a:prstGeom>
          <a:ln w="12700">
            <a:miter lim="400000"/>
          </a:ln>
        </p:spPr>
      </p:pic>
      <p:sp>
        <p:nvSpPr>
          <p:cNvPr id="1114" name="Screen **Insert Designs here**"/>
          <p:cNvSpPr/>
          <p:nvPr>
            <p:ph type="pic" idx="21"/>
          </p:nvPr>
        </p:nvSpPr>
        <p:spPr>
          <a:xfrm>
            <a:off x="4876378" y="1671361"/>
            <a:ext cx="14659127" cy="9530138"/>
          </a:xfrm>
          <a:prstGeom prst="rect">
            <a:avLst/>
          </a:prstGeom>
        </p:spPr>
        <p:txBody>
          <a:bodyPr lIns="91439" tIns="45719" rIns="91439" bIns="45719"/>
          <a:lstStyle/>
          <a:p>
            <a:pPr/>
          </a:p>
        </p:txBody>
      </p:sp>
      <p:pic>
        <p:nvPicPr>
          <p:cNvPr id="111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11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11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118"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ptop, title, text">
    <p:bg>
      <p:bgPr>
        <a:solidFill>
          <a:srgbClr val="FFFFFF"/>
        </a:solidFill>
      </p:bgPr>
    </p:bg>
    <p:spTree>
      <p:nvGrpSpPr>
        <p:cNvPr id="1" name=""/>
        <p:cNvGrpSpPr/>
        <p:nvPr/>
      </p:nvGrpSpPr>
      <p:grpSpPr>
        <a:xfrm>
          <a:off x="0" y="0"/>
          <a:ext cx="0" cy="0"/>
          <a:chOff x="0" y="0"/>
          <a:chExt cx="0" cy="0"/>
        </a:xfrm>
      </p:grpSpPr>
      <p:pic>
        <p:nvPicPr>
          <p:cNvPr id="1126" name="Macbook Air M2 Silver 1" descr="Macbook Air M2 Silver 1"/>
          <p:cNvPicPr>
            <a:picLocks noChangeAspect="1"/>
          </p:cNvPicPr>
          <p:nvPr/>
        </p:nvPicPr>
        <p:blipFill>
          <a:blip r:embed="rId2">
            <a:extLst/>
          </a:blip>
          <a:stretch>
            <a:fillRect/>
          </a:stretch>
        </p:blipFill>
        <p:spPr>
          <a:xfrm>
            <a:off x="11354079" y="1621878"/>
            <a:ext cx="13032316" cy="10470853"/>
          </a:xfrm>
          <a:prstGeom prst="rect">
            <a:avLst/>
          </a:prstGeom>
          <a:ln w="12700">
            <a:miter lim="400000"/>
          </a:ln>
        </p:spPr>
      </p:pic>
      <p:sp>
        <p:nvSpPr>
          <p:cNvPr id="1127" name="Screen **Insert Designs here**"/>
          <p:cNvSpPr/>
          <p:nvPr>
            <p:ph type="pic" sz="half" idx="21"/>
          </p:nvPr>
        </p:nvSpPr>
        <p:spPr>
          <a:xfrm>
            <a:off x="13109340" y="1978099"/>
            <a:ext cx="11277055" cy="8958311"/>
          </a:xfrm>
          <a:prstGeom prst="rect">
            <a:avLst/>
          </a:prstGeom>
        </p:spPr>
        <p:txBody>
          <a:bodyPr lIns="91439" tIns="45719" rIns="91439" bIns="45719"/>
          <a:lstStyle/>
          <a:p>
            <a:pPr/>
          </a:p>
        </p:txBody>
      </p:sp>
      <p:sp>
        <p:nvSpPr>
          <p:cNvPr id="1128" name="Short title"/>
          <p:cNvSpPr txBox="1"/>
          <p:nvPr>
            <p:ph type="body" sz="quarter" idx="22"/>
          </p:nvPr>
        </p:nvSpPr>
        <p:spPr>
          <a:xfrm rot="21599399">
            <a:off x="1016699" y="4031141"/>
            <a:ext cx="9735272" cy="1291337"/>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1129" name="Lorem ipsum dolor sit amet consectetur Senectus aliquet aenean risus quis Neque viverra amet leo nisl Morbi habitant cras ornare gravida sed arcu tempor elementum nibh sem"/>
          <p:cNvSpPr txBox="1"/>
          <p:nvPr>
            <p:ph type="body" sz="quarter" idx="23"/>
          </p:nvPr>
        </p:nvSpPr>
        <p:spPr>
          <a:xfrm rot="21599399">
            <a:off x="1016964" y="5843011"/>
            <a:ext cx="8904083" cy="22214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1130"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131"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132"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133"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1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data, dark">
    <p:bg>
      <p:bgPr>
        <a:solidFill>
          <a:srgbClr val="1A1A1A"/>
        </a:solidFill>
      </p:bgPr>
    </p:bg>
    <p:spTree>
      <p:nvGrpSpPr>
        <p:cNvPr id="1" name=""/>
        <p:cNvGrpSpPr/>
        <p:nvPr/>
      </p:nvGrpSpPr>
      <p:grpSpPr>
        <a:xfrm>
          <a:off x="0" y="0"/>
          <a:ext cx="0" cy="0"/>
          <a:chOff x="0" y="0"/>
          <a:chExt cx="0" cy="0"/>
        </a:xfrm>
      </p:grpSpPr>
      <p:pic>
        <p:nvPicPr>
          <p:cNvPr id="1141" name="Vector" descr="Vector"/>
          <p:cNvPicPr>
            <a:picLocks noChangeAspect="1"/>
          </p:cNvPicPr>
          <p:nvPr/>
        </p:nvPicPr>
        <p:blipFill>
          <a:blip r:embed="rId2">
            <a:extLst/>
          </a:blip>
          <a:stretch>
            <a:fillRect/>
          </a:stretch>
        </p:blipFill>
        <p:spPr>
          <a:xfrm>
            <a:off x="4799333" y="177827"/>
            <a:ext cx="9503622" cy="10809771"/>
          </a:xfrm>
          <a:prstGeom prst="rect">
            <a:avLst/>
          </a:prstGeom>
          <a:ln w="12700">
            <a:miter lim="400000"/>
          </a:ln>
        </p:spPr>
      </p:pic>
      <p:pic>
        <p:nvPicPr>
          <p:cNvPr id="1142" name="Vector" descr="Vector"/>
          <p:cNvPicPr>
            <a:picLocks noChangeAspect="1"/>
          </p:cNvPicPr>
          <p:nvPr/>
        </p:nvPicPr>
        <p:blipFill>
          <a:blip r:embed="rId3">
            <a:extLst/>
          </a:blip>
          <a:stretch>
            <a:fillRect/>
          </a:stretch>
        </p:blipFill>
        <p:spPr>
          <a:xfrm>
            <a:off x="14203336" y="4627283"/>
            <a:ext cx="5003927" cy="5662400"/>
          </a:xfrm>
          <a:prstGeom prst="rect">
            <a:avLst/>
          </a:prstGeom>
          <a:ln w="12700">
            <a:miter lim="400000"/>
          </a:ln>
        </p:spPr>
      </p:pic>
      <p:pic>
        <p:nvPicPr>
          <p:cNvPr id="1143" name="Vector" descr="Vector"/>
          <p:cNvPicPr>
            <a:picLocks noChangeAspect="1"/>
          </p:cNvPicPr>
          <p:nvPr/>
        </p:nvPicPr>
        <p:blipFill>
          <a:blip r:embed="rId4">
            <a:extLst/>
          </a:blip>
          <a:stretch>
            <a:fillRect/>
          </a:stretch>
        </p:blipFill>
        <p:spPr>
          <a:xfrm>
            <a:off x="8693783" y="10"/>
            <a:ext cx="642671" cy="444128"/>
          </a:xfrm>
          <a:prstGeom prst="rect">
            <a:avLst/>
          </a:prstGeom>
          <a:ln w="12700">
            <a:miter lim="400000"/>
          </a:ln>
        </p:spPr>
      </p:pic>
      <p:pic>
        <p:nvPicPr>
          <p:cNvPr id="1144" name="Vector" descr="Vector"/>
          <p:cNvPicPr>
            <a:picLocks noChangeAspect="1"/>
          </p:cNvPicPr>
          <p:nvPr/>
        </p:nvPicPr>
        <p:blipFill>
          <a:blip r:embed="rId5">
            <a:extLst/>
          </a:blip>
          <a:stretch>
            <a:fillRect/>
          </a:stretch>
        </p:blipFill>
        <p:spPr>
          <a:xfrm>
            <a:off x="9054901" y="172339"/>
            <a:ext cx="1150909" cy="643563"/>
          </a:xfrm>
          <a:prstGeom prst="rect">
            <a:avLst/>
          </a:prstGeom>
          <a:ln w="12700">
            <a:miter lim="400000"/>
          </a:ln>
        </p:spPr>
      </p:pic>
      <p:pic>
        <p:nvPicPr>
          <p:cNvPr id="1145" name="Vector" descr="Vector"/>
          <p:cNvPicPr>
            <a:picLocks noChangeAspect="1"/>
          </p:cNvPicPr>
          <p:nvPr/>
        </p:nvPicPr>
        <p:blipFill>
          <a:blip r:embed="rId6">
            <a:extLst/>
          </a:blip>
          <a:stretch>
            <a:fillRect/>
          </a:stretch>
        </p:blipFill>
        <p:spPr>
          <a:xfrm>
            <a:off x="9223316" y="10"/>
            <a:ext cx="754178" cy="191202"/>
          </a:xfrm>
          <a:prstGeom prst="rect">
            <a:avLst/>
          </a:prstGeom>
          <a:ln w="12700">
            <a:miter lim="400000"/>
          </a:ln>
        </p:spPr>
      </p:pic>
      <p:pic>
        <p:nvPicPr>
          <p:cNvPr id="1146" name="Vector" descr="Vector"/>
          <p:cNvPicPr>
            <a:picLocks noChangeAspect="1"/>
          </p:cNvPicPr>
          <p:nvPr/>
        </p:nvPicPr>
        <p:blipFill>
          <a:blip r:embed="rId7">
            <a:extLst/>
          </a:blip>
          <a:stretch>
            <a:fillRect/>
          </a:stretch>
        </p:blipFill>
        <p:spPr>
          <a:xfrm>
            <a:off x="9628203" y="915603"/>
            <a:ext cx="217126" cy="91367"/>
          </a:xfrm>
          <a:prstGeom prst="rect">
            <a:avLst/>
          </a:prstGeom>
          <a:ln w="12700">
            <a:miter lim="400000"/>
          </a:ln>
        </p:spPr>
      </p:pic>
      <p:pic>
        <p:nvPicPr>
          <p:cNvPr id="1147" name="Vector" descr="Vector"/>
          <p:cNvPicPr>
            <a:picLocks noChangeAspect="1"/>
          </p:cNvPicPr>
          <p:nvPr/>
        </p:nvPicPr>
        <p:blipFill>
          <a:blip r:embed="rId8">
            <a:extLst/>
          </a:blip>
          <a:stretch>
            <a:fillRect/>
          </a:stretch>
        </p:blipFill>
        <p:spPr>
          <a:xfrm>
            <a:off x="9858331" y="977055"/>
            <a:ext cx="36228" cy="28377"/>
          </a:xfrm>
          <a:prstGeom prst="rect">
            <a:avLst/>
          </a:prstGeom>
          <a:ln w="12700">
            <a:miter lim="400000"/>
          </a:ln>
        </p:spPr>
      </p:pic>
      <p:pic>
        <p:nvPicPr>
          <p:cNvPr id="1148" name="Vector" descr="Vector"/>
          <p:cNvPicPr>
            <a:picLocks noChangeAspect="1"/>
          </p:cNvPicPr>
          <p:nvPr/>
        </p:nvPicPr>
        <p:blipFill>
          <a:blip r:embed="rId9">
            <a:extLst/>
          </a:blip>
          <a:stretch>
            <a:fillRect/>
          </a:stretch>
        </p:blipFill>
        <p:spPr>
          <a:xfrm>
            <a:off x="10018238" y="990897"/>
            <a:ext cx="38609" cy="37803"/>
          </a:xfrm>
          <a:prstGeom prst="rect">
            <a:avLst/>
          </a:prstGeom>
          <a:ln w="12700">
            <a:miter lim="400000"/>
          </a:ln>
        </p:spPr>
      </p:pic>
      <p:pic>
        <p:nvPicPr>
          <p:cNvPr id="1149" name="Vector" descr="Vector"/>
          <p:cNvPicPr>
            <a:picLocks noChangeAspect="1"/>
          </p:cNvPicPr>
          <p:nvPr/>
        </p:nvPicPr>
        <p:blipFill>
          <a:blip r:embed="rId10">
            <a:extLst/>
          </a:blip>
          <a:stretch>
            <a:fillRect/>
          </a:stretch>
        </p:blipFill>
        <p:spPr>
          <a:xfrm>
            <a:off x="10119124" y="983207"/>
            <a:ext cx="38468" cy="38747"/>
          </a:xfrm>
          <a:prstGeom prst="rect">
            <a:avLst/>
          </a:prstGeom>
          <a:ln w="12700">
            <a:miter lim="400000"/>
          </a:ln>
        </p:spPr>
      </p:pic>
      <p:pic>
        <p:nvPicPr>
          <p:cNvPr id="1150" name="Vector" descr="Vector"/>
          <p:cNvPicPr>
            <a:picLocks noChangeAspect="1"/>
          </p:cNvPicPr>
          <p:nvPr/>
        </p:nvPicPr>
        <p:blipFill>
          <a:blip r:embed="rId11">
            <a:extLst/>
          </a:blip>
          <a:stretch>
            <a:fillRect/>
          </a:stretch>
        </p:blipFill>
        <p:spPr>
          <a:xfrm>
            <a:off x="10154062" y="961975"/>
            <a:ext cx="24652" cy="25799"/>
          </a:xfrm>
          <a:prstGeom prst="rect">
            <a:avLst/>
          </a:prstGeom>
          <a:ln w="12700">
            <a:miter lim="400000"/>
          </a:ln>
        </p:spPr>
      </p:pic>
      <p:pic>
        <p:nvPicPr>
          <p:cNvPr id="1151" name="Vector" descr="Vector"/>
          <p:cNvPicPr>
            <a:picLocks noChangeAspect="1"/>
          </p:cNvPicPr>
          <p:nvPr/>
        </p:nvPicPr>
        <p:blipFill>
          <a:blip r:embed="rId12">
            <a:extLst/>
          </a:blip>
          <a:stretch>
            <a:fillRect/>
          </a:stretch>
        </p:blipFill>
        <p:spPr>
          <a:xfrm>
            <a:off x="10129946" y="833933"/>
            <a:ext cx="47823" cy="42515"/>
          </a:xfrm>
          <a:prstGeom prst="rect">
            <a:avLst/>
          </a:prstGeom>
          <a:ln w="12700">
            <a:miter lim="400000"/>
          </a:ln>
        </p:spPr>
      </p:pic>
      <p:pic>
        <p:nvPicPr>
          <p:cNvPr id="1152" name="Vector" descr="Vector"/>
          <p:cNvPicPr>
            <a:picLocks noChangeAspect="1"/>
          </p:cNvPicPr>
          <p:nvPr/>
        </p:nvPicPr>
        <p:blipFill>
          <a:blip r:embed="rId13">
            <a:extLst/>
          </a:blip>
          <a:stretch>
            <a:fillRect/>
          </a:stretch>
        </p:blipFill>
        <p:spPr>
          <a:xfrm>
            <a:off x="10117353" y="862657"/>
            <a:ext cx="24241" cy="26591"/>
          </a:xfrm>
          <a:prstGeom prst="rect">
            <a:avLst/>
          </a:prstGeom>
          <a:ln w="12700">
            <a:miter lim="400000"/>
          </a:ln>
        </p:spPr>
      </p:pic>
      <p:pic>
        <p:nvPicPr>
          <p:cNvPr id="1153" name="Vector" descr="Vector"/>
          <p:cNvPicPr>
            <a:picLocks noChangeAspect="1"/>
          </p:cNvPicPr>
          <p:nvPr/>
        </p:nvPicPr>
        <p:blipFill>
          <a:blip r:embed="rId14">
            <a:extLst/>
          </a:blip>
          <a:stretch>
            <a:fillRect/>
          </a:stretch>
        </p:blipFill>
        <p:spPr>
          <a:xfrm>
            <a:off x="10398308" y="968474"/>
            <a:ext cx="24960" cy="25897"/>
          </a:xfrm>
          <a:prstGeom prst="rect">
            <a:avLst/>
          </a:prstGeom>
          <a:ln w="12700">
            <a:miter lim="400000"/>
          </a:ln>
        </p:spPr>
      </p:pic>
      <p:pic>
        <p:nvPicPr>
          <p:cNvPr id="1154" name="Vector" descr="Vector"/>
          <p:cNvPicPr>
            <a:picLocks noChangeAspect="1"/>
          </p:cNvPicPr>
          <p:nvPr/>
        </p:nvPicPr>
        <p:blipFill>
          <a:blip r:embed="rId15">
            <a:extLst/>
          </a:blip>
          <a:stretch>
            <a:fillRect/>
          </a:stretch>
        </p:blipFill>
        <p:spPr>
          <a:xfrm>
            <a:off x="10187579" y="917974"/>
            <a:ext cx="269879" cy="148789"/>
          </a:xfrm>
          <a:prstGeom prst="rect">
            <a:avLst/>
          </a:prstGeom>
          <a:ln w="12700">
            <a:miter lim="400000"/>
          </a:ln>
        </p:spPr>
      </p:pic>
      <p:pic>
        <p:nvPicPr>
          <p:cNvPr id="1155" name="Vector" descr="Vector"/>
          <p:cNvPicPr>
            <a:picLocks noChangeAspect="1"/>
          </p:cNvPicPr>
          <p:nvPr/>
        </p:nvPicPr>
        <p:blipFill>
          <a:blip r:embed="rId16">
            <a:extLst/>
          </a:blip>
          <a:stretch>
            <a:fillRect/>
          </a:stretch>
        </p:blipFill>
        <p:spPr>
          <a:xfrm>
            <a:off x="9843142" y="223439"/>
            <a:ext cx="140978" cy="122884"/>
          </a:xfrm>
          <a:prstGeom prst="rect">
            <a:avLst/>
          </a:prstGeom>
          <a:ln w="12700">
            <a:miter lim="400000"/>
          </a:ln>
        </p:spPr>
      </p:pic>
      <p:pic>
        <p:nvPicPr>
          <p:cNvPr id="1156" name="Vector" descr="Vector"/>
          <p:cNvPicPr>
            <a:picLocks noChangeAspect="1"/>
          </p:cNvPicPr>
          <p:nvPr/>
        </p:nvPicPr>
        <p:blipFill>
          <a:blip r:embed="rId17">
            <a:extLst/>
          </a:blip>
          <a:stretch>
            <a:fillRect/>
          </a:stretch>
        </p:blipFill>
        <p:spPr>
          <a:xfrm>
            <a:off x="9981787" y="70395"/>
            <a:ext cx="88916" cy="66725"/>
          </a:xfrm>
          <a:prstGeom prst="rect">
            <a:avLst/>
          </a:prstGeom>
          <a:ln w="12700">
            <a:miter lim="400000"/>
          </a:ln>
        </p:spPr>
      </p:pic>
      <p:pic>
        <p:nvPicPr>
          <p:cNvPr id="1157" name="Vector" descr="Vector"/>
          <p:cNvPicPr>
            <a:picLocks noChangeAspect="1"/>
          </p:cNvPicPr>
          <p:nvPr/>
        </p:nvPicPr>
        <p:blipFill>
          <a:blip r:embed="rId18">
            <a:extLst/>
          </a:blip>
          <a:stretch>
            <a:fillRect/>
          </a:stretch>
        </p:blipFill>
        <p:spPr>
          <a:xfrm>
            <a:off x="10002084" y="10"/>
            <a:ext cx="441691" cy="192978"/>
          </a:xfrm>
          <a:prstGeom prst="rect">
            <a:avLst/>
          </a:prstGeom>
          <a:ln w="12700">
            <a:miter lim="400000"/>
          </a:ln>
        </p:spPr>
      </p:pic>
      <p:pic>
        <p:nvPicPr>
          <p:cNvPr id="1158" name="Vector" descr="Vector"/>
          <p:cNvPicPr>
            <a:picLocks noChangeAspect="1"/>
          </p:cNvPicPr>
          <p:nvPr/>
        </p:nvPicPr>
        <p:blipFill>
          <a:blip r:embed="rId19">
            <a:extLst/>
          </a:blip>
          <a:stretch>
            <a:fillRect/>
          </a:stretch>
        </p:blipFill>
        <p:spPr>
          <a:xfrm>
            <a:off x="10061271" y="226341"/>
            <a:ext cx="432565" cy="357003"/>
          </a:xfrm>
          <a:prstGeom prst="rect">
            <a:avLst/>
          </a:prstGeom>
          <a:ln w="12700">
            <a:miter lim="400000"/>
          </a:ln>
        </p:spPr>
      </p:pic>
      <p:pic>
        <p:nvPicPr>
          <p:cNvPr id="1159" name="Vector" descr="Vector"/>
          <p:cNvPicPr>
            <a:picLocks noChangeAspect="1"/>
          </p:cNvPicPr>
          <p:nvPr/>
        </p:nvPicPr>
        <p:blipFill>
          <a:blip r:embed="rId20">
            <a:extLst/>
          </a:blip>
          <a:stretch>
            <a:fillRect/>
          </a:stretch>
        </p:blipFill>
        <p:spPr>
          <a:xfrm>
            <a:off x="10485446" y="278347"/>
            <a:ext cx="346596" cy="258293"/>
          </a:xfrm>
          <a:prstGeom prst="rect">
            <a:avLst/>
          </a:prstGeom>
          <a:ln w="12700">
            <a:miter lim="400000"/>
          </a:ln>
        </p:spPr>
      </p:pic>
      <p:pic>
        <p:nvPicPr>
          <p:cNvPr id="1160" name="Vector" descr="Vector"/>
          <p:cNvPicPr>
            <a:picLocks noChangeAspect="1"/>
          </p:cNvPicPr>
          <p:nvPr/>
        </p:nvPicPr>
        <p:blipFill>
          <a:blip r:embed="rId21">
            <a:extLst/>
          </a:blip>
          <a:stretch>
            <a:fillRect/>
          </a:stretch>
        </p:blipFill>
        <p:spPr>
          <a:xfrm>
            <a:off x="10467357" y="121159"/>
            <a:ext cx="204654" cy="140481"/>
          </a:xfrm>
          <a:prstGeom prst="rect">
            <a:avLst/>
          </a:prstGeom>
          <a:ln w="12700">
            <a:miter lim="400000"/>
          </a:ln>
        </p:spPr>
      </p:pic>
      <p:pic>
        <p:nvPicPr>
          <p:cNvPr id="1161" name="Vector" descr="Vector"/>
          <p:cNvPicPr>
            <a:picLocks noChangeAspect="1"/>
          </p:cNvPicPr>
          <p:nvPr/>
        </p:nvPicPr>
        <p:blipFill>
          <a:blip r:embed="rId22">
            <a:extLst/>
          </a:blip>
          <a:stretch>
            <a:fillRect/>
          </a:stretch>
        </p:blipFill>
        <p:spPr>
          <a:xfrm>
            <a:off x="10471254" y="10"/>
            <a:ext cx="238784" cy="88549"/>
          </a:xfrm>
          <a:prstGeom prst="rect">
            <a:avLst/>
          </a:prstGeom>
          <a:ln w="12700">
            <a:miter lim="400000"/>
          </a:ln>
        </p:spPr>
      </p:pic>
      <p:pic>
        <p:nvPicPr>
          <p:cNvPr id="1162" name="Vector" descr="Vector"/>
          <p:cNvPicPr>
            <a:picLocks noChangeAspect="1"/>
          </p:cNvPicPr>
          <p:nvPr/>
        </p:nvPicPr>
        <p:blipFill>
          <a:blip r:embed="rId23">
            <a:extLst/>
          </a:blip>
          <a:stretch>
            <a:fillRect/>
          </a:stretch>
        </p:blipFill>
        <p:spPr>
          <a:xfrm>
            <a:off x="10449138" y="116779"/>
            <a:ext cx="63608" cy="49512"/>
          </a:xfrm>
          <a:prstGeom prst="rect">
            <a:avLst/>
          </a:prstGeom>
          <a:ln w="12700">
            <a:miter lim="400000"/>
          </a:ln>
        </p:spPr>
      </p:pic>
      <p:pic>
        <p:nvPicPr>
          <p:cNvPr id="1163" name="Vector" descr="Vector"/>
          <p:cNvPicPr>
            <a:picLocks noChangeAspect="1"/>
          </p:cNvPicPr>
          <p:nvPr/>
        </p:nvPicPr>
        <p:blipFill>
          <a:blip r:embed="rId24">
            <a:extLst/>
          </a:blip>
          <a:stretch>
            <a:fillRect/>
          </a:stretch>
        </p:blipFill>
        <p:spPr>
          <a:xfrm>
            <a:off x="10390842" y="210938"/>
            <a:ext cx="38508" cy="37456"/>
          </a:xfrm>
          <a:prstGeom prst="rect">
            <a:avLst/>
          </a:prstGeom>
          <a:ln w="12700">
            <a:miter lim="400000"/>
          </a:ln>
        </p:spPr>
      </p:pic>
      <p:pic>
        <p:nvPicPr>
          <p:cNvPr id="1164" name="Vector" descr="Vector"/>
          <p:cNvPicPr>
            <a:picLocks noChangeAspect="1"/>
          </p:cNvPicPr>
          <p:nvPr/>
        </p:nvPicPr>
        <p:blipFill>
          <a:blip r:embed="rId25">
            <a:extLst/>
          </a:blip>
          <a:stretch>
            <a:fillRect/>
          </a:stretch>
        </p:blipFill>
        <p:spPr>
          <a:xfrm>
            <a:off x="10494924" y="238769"/>
            <a:ext cx="50813" cy="27137"/>
          </a:xfrm>
          <a:prstGeom prst="rect">
            <a:avLst/>
          </a:prstGeom>
          <a:ln w="12700">
            <a:miter lim="400000"/>
          </a:ln>
        </p:spPr>
      </p:pic>
      <p:pic>
        <p:nvPicPr>
          <p:cNvPr id="1165" name="Vector" descr="Vector"/>
          <p:cNvPicPr>
            <a:picLocks noChangeAspect="1"/>
          </p:cNvPicPr>
          <p:nvPr/>
        </p:nvPicPr>
        <p:blipFill>
          <a:blip r:embed="rId26">
            <a:extLst/>
          </a:blip>
          <a:stretch>
            <a:fillRect/>
          </a:stretch>
        </p:blipFill>
        <p:spPr>
          <a:xfrm>
            <a:off x="10580875" y="104526"/>
            <a:ext cx="36255" cy="28180"/>
          </a:xfrm>
          <a:prstGeom prst="rect">
            <a:avLst/>
          </a:prstGeom>
          <a:ln w="12700">
            <a:miter lim="400000"/>
          </a:ln>
        </p:spPr>
      </p:pic>
      <p:pic>
        <p:nvPicPr>
          <p:cNvPr id="1166" name="Vector" descr="Vector"/>
          <p:cNvPicPr>
            <a:picLocks noChangeAspect="1"/>
          </p:cNvPicPr>
          <p:nvPr/>
        </p:nvPicPr>
        <p:blipFill>
          <a:blip r:embed="rId27">
            <a:extLst/>
          </a:blip>
          <a:stretch>
            <a:fillRect/>
          </a:stretch>
        </p:blipFill>
        <p:spPr>
          <a:xfrm>
            <a:off x="10529992" y="5017120"/>
            <a:ext cx="714671" cy="347655"/>
          </a:xfrm>
          <a:prstGeom prst="rect">
            <a:avLst/>
          </a:prstGeom>
          <a:ln w="12700">
            <a:miter lim="400000"/>
          </a:ln>
        </p:spPr>
      </p:pic>
      <p:pic>
        <p:nvPicPr>
          <p:cNvPr id="1167" name="Vector" descr="Vector"/>
          <p:cNvPicPr>
            <a:picLocks noChangeAspect="1"/>
          </p:cNvPicPr>
          <p:nvPr/>
        </p:nvPicPr>
        <p:blipFill>
          <a:blip r:embed="rId28">
            <a:extLst/>
          </a:blip>
          <a:stretch>
            <a:fillRect/>
          </a:stretch>
        </p:blipFill>
        <p:spPr>
          <a:xfrm>
            <a:off x="10672371" y="5137298"/>
            <a:ext cx="64228" cy="36564"/>
          </a:xfrm>
          <a:prstGeom prst="rect">
            <a:avLst/>
          </a:prstGeom>
          <a:ln w="12700">
            <a:miter lim="400000"/>
          </a:ln>
        </p:spPr>
      </p:pic>
      <p:pic>
        <p:nvPicPr>
          <p:cNvPr id="1168" name="Vector" descr="Vector"/>
          <p:cNvPicPr>
            <a:picLocks noChangeAspect="1"/>
          </p:cNvPicPr>
          <p:nvPr/>
        </p:nvPicPr>
        <p:blipFill>
          <a:blip r:embed="rId29">
            <a:extLst/>
          </a:blip>
          <a:stretch>
            <a:fillRect/>
          </a:stretch>
        </p:blipFill>
        <p:spPr>
          <a:xfrm>
            <a:off x="10924483" y="5397549"/>
            <a:ext cx="148564" cy="84585"/>
          </a:xfrm>
          <a:prstGeom prst="rect">
            <a:avLst/>
          </a:prstGeom>
          <a:ln w="12700">
            <a:miter lim="400000"/>
          </a:ln>
        </p:spPr>
      </p:pic>
      <p:pic>
        <p:nvPicPr>
          <p:cNvPr id="1169" name="Vector" descr="Vector"/>
          <p:cNvPicPr>
            <a:picLocks noChangeAspect="1"/>
          </p:cNvPicPr>
          <p:nvPr/>
        </p:nvPicPr>
        <p:blipFill>
          <a:blip r:embed="rId30">
            <a:extLst/>
          </a:blip>
          <a:stretch>
            <a:fillRect/>
          </a:stretch>
        </p:blipFill>
        <p:spPr>
          <a:xfrm>
            <a:off x="11154659" y="5333230"/>
            <a:ext cx="427334" cy="233032"/>
          </a:xfrm>
          <a:prstGeom prst="rect">
            <a:avLst/>
          </a:prstGeom>
          <a:ln w="12700">
            <a:miter lim="400000"/>
          </a:ln>
        </p:spPr>
      </p:pic>
      <p:pic>
        <p:nvPicPr>
          <p:cNvPr id="1170" name="Vector" descr="Vector"/>
          <p:cNvPicPr>
            <a:picLocks noChangeAspect="1"/>
          </p:cNvPicPr>
          <p:nvPr/>
        </p:nvPicPr>
        <p:blipFill>
          <a:blip r:embed="rId31">
            <a:extLst/>
          </a:blip>
          <a:stretch>
            <a:fillRect/>
          </a:stretch>
        </p:blipFill>
        <p:spPr>
          <a:xfrm>
            <a:off x="11611059" y="5498058"/>
            <a:ext cx="74496" cy="52389"/>
          </a:xfrm>
          <a:prstGeom prst="rect">
            <a:avLst/>
          </a:prstGeom>
          <a:ln w="12700">
            <a:miter lim="400000"/>
          </a:ln>
        </p:spPr>
      </p:pic>
      <p:pic>
        <p:nvPicPr>
          <p:cNvPr id="1171" name="Vector" descr="Vector"/>
          <p:cNvPicPr>
            <a:picLocks noChangeAspect="1"/>
          </p:cNvPicPr>
          <p:nvPr/>
        </p:nvPicPr>
        <p:blipFill>
          <a:blip r:embed="rId32">
            <a:extLst/>
          </a:blip>
          <a:stretch>
            <a:fillRect/>
          </a:stretch>
        </p:blipFill>
        <p:spPr>
          <a:xfrm>
            <a:off x="10991007" y="4912121"/>
            <a:ext cx="78902" cy="131466"/>
          </a:xfrm>
          <a:prstGeom prst="rect">
            <a:avLst/>
          </a:prstGeom>
          <a:ln w="12700">
            <a:miter lim="400000"/>
          </a:ln>
        </p:spPr>
      </p:pic>
      <p:pic>
        <p:nvPicPr>
          <p:cNvPr id="1172" name="Vector" descr="Vector"/>
          <p:cNvPicPr>
            <a:picLocks noChangeAspect="1"/>
          </p:cNvPicPr>
          <p:nvPr/>
        </p:nvPicPr>
        <p:blipFill>
          <a:blip r:embed="rId33">
            <a:extLst/>
          </a:blip>
          <a:stretch>
            <a:fillRect/>
          </a:stretch>
        </p:blipFill>
        <p:spPr>
          <a:xfrm>
            <a:off x="11257146" y="5257006"/>
            <a:ext cx="51335" cy="50008"/>
          </a:xfrm>
          <a:prstGeom prst="rect">
            <a:avLst/>
          </a:prstGeom>
          <a:ln w="12700">
            <a:miter lim="400000"/>
          </a:ln>
        </p:spPr>
      </p:pic>
      <p:pic>
        <p:nvPicPr>
          <p:cNvPr id="1173" name="Vector" descr="Vector"/>
          <p:cNvPicPr>
            <a:picLocks noChangeAspect="1"/>
          </p:cNvPicPr>
          <p:nvPr/>
        </p:nvPicPr>
        <p:blipFill>
          <a:blip r:embed="rId34">
            <a:extLst/>
          </a:blip>
          <a:stretch>
            <a:fillRect/>
          </a:stretch>
        </p:blipFill>
        <p:spPr>
          <a:xfrm>
            <a:off x="11339552" y="5215582"/>
            <a:ext cx="100863" cy="55464"/>
          </a:xfrm>
          <a:prstGeom prst="rect">
            <a:avLst/>
          </a:prstGeom>
          <a:ln w="12700">
            <a:miter lim="400000"/>
          </a:ln>
        </p:spPr>
      </p:pic>
      <p:pic>
        <p:nvPicPr>
          <p:cNvPr id="1174" name="Vector" descr="Vector"/>
          <p:cNvPicPr>
            <a:picLocks noChangeAspect="1"/>
          </p:cNvPicPr>
          <p:nvPr/>
        </p:nvPicPr>
        <p:blipFill>
          <a:blip r:embed="rId35">
            <a:extLst/>
          </a:blip>
          <a:stretch>
            <a:fillRect/>
          </a:stretch>
        </p:blipFill>
        <p:spPr>
          <a:xfrm>
            <a:off x="11165289" y="5006032"/>
            <a:ext cx="43761" cy="61119"/>
          </a:xfrm>
          <a:prstGeom prst="rect">
            <a:avLst/>
          </a:prstGeom>
          <a:ln w="12700">
            <a:miter lim="400000"/>
          </a:ln>
        </p:spPr>
      </p:pic>
      <p:pic>
        <p:nvPicPr>
          <p:cNvPr id="1175" name="Vector" descr="Vector"/>
          <p:cNvPicPr>
            <a:picLocks noChangeAspect="1"/>
          </p:cNvPicPr>
          <p:nvPr/>
        </p:nvPicPr>
        <p:blipFill>
          <a:blip r:embed="rId36">
            <a:extLst/>
          </a:blip>
          <a:stretch>
            <a:fillRect/>
          </a:stretch>
        </p:blipFill>
        <p:spPr>
          <a:xfrm>
            <a:off x="11045735" y="2400945"/>
            <a:ext cx="83985" cy="69851"/>
          </a:xfrm>
          <a:prstGeom prst="rect">
            <a:avLst/>
          </a:prstGeom>
          <a:ln w="12700">
            <a:miter lim="400000"/>
          </a:ln>
        </p:spPr>
      </p:pic>
      <p:pic>
        <p:nvPicPr>
          <p:cNvPr id="1176" name="Vector" descr="Vector"/>
          <p:cNvPicPr>
            <a:picLocks noChangeAspect="1"/>
          </p:cNvPicPr>
          <p:nvPr/>
        </p:nvPicPr>
        <p:blipFill>
          <a:blip r:embed="rId37">
            <a:extLst/>
          </a:blip>
          <a:stretch>
            <a:fillRect/>
          </a:stretch>
        </p:blipFill>
        <p:spPr>
          <a:xfrm>
            <a:off x="11154345" y="2523678"/>
            <a:ext cx="50932" cy="24856"/>
          </a:xfrm>
          <a:prstGeom prst="rect">
            <a:avLst/>
          </a:prstGeom>
          <a:ln w="12700">
            <a:miter lim="400000"/>
          </a:ln>
        </p:spPr>
      </p:pic>
      <p:pic>
        <p:nvPicPr>
          <p:cNvPr id="1177" name="Vector" descr="Vector"/>
          <p:cNvPicPr>
            <a:picLocks noChangeAspect="1"/>
          </p:cNvPicPr>
          <p:nvPr/>
        </p:nvPicPr>
        <p:blipFill>
          <a:blip r:embed="rId38">
            <a:extLst/>
          </a:blip>
          <a:stretch>
            <a:fillRect/>
          </a:stretch>
        </p:blipFill>
        <p:spPr>
          <a:xfrm>
            <a:off x="11144568" y="2420887"/>
            <a:ext cx="21956" cy="39491"/>
          </a:xfrm>
          <a:prstGeom prst="rect">
            <a:avLst/>
          </a:prstGeom>
          <a:ln w="12700">
            <a:miter lim="400000"/>
          </a:ln>
        </p:spPr>
      </p:pic>
      <p:pic>
        <p:nvPicPr>
          <p:cNvPr id="1178" name="Vector" descr="Vector"/>
          <p:cNvPicPr>
            <a:picLocks noChangeAspect="1"/>
          </p:cNvPicPr>
          <p:nvPr/>
        </p:nvPicPr>
        <p:blipFill>
          <a:blip r:embed="rId39">
            <a:extLst/>
          </a:blip>
          <a:stretch>
            <a:fillRect/>
          </a:stretch>
        </p:blipFill>
        <p:spPr>
          <a:xfrm>
            <a:off x="11175860" y="2162355"/>
            <a:ext cx="102246" cy="75772"/>
          </a:xfrm>
          <a:prstGeom prst="rect">
            <a:avLst/>
          </a:prstGeom>
          <a:ln w="12700">
            <a:miter lim="400000"/>
          </a:ln>
        </p:spPr>
      </p:pic>
      <p:pic>
        <p:nvPicPr>
          <p:cNvPr id="1179" name="Vector" descr="Vector"/>
          <p:cNvPicPr>
            <a:picLocks noChangeAspect="1"/>
          </p:cNvPicPr>
          <p:nvPr/>
        </p:nvPicPr>
        <p:blipFill>
          <a:blip r:embed="rId40">
            <a:extLst/>
          </a:blip>
          <a:stretch>
            <a:fillRect/>
          </a:stretch>
        </p:blipFill>
        <p:spPr>
          <a:xfrm>
            <a:off x="11172604" y="1885602"/>
            <a:ext cx="57167" cy="87860"/>
          </a:xfrm>
          <a:prstGeom prst="rect">
            <a:avLst/>
          </a:prstGeom>
          <a:ln w="12700">
            <a:miter lim="400000"/>
          </a:ln>
        </p:spPr>
      </p:pic>
      <p:pic>
        <p:nvPicPr>
          <p:cNvPr id="1180" name="Vector" descr="Vector"/>
          <p:cNvPicPr>
            <a:picLocks noChangeAspect="1"/>
          </p:cNvPicPr>
          <p:nvPr/>
        </p:nvPicPr>
        <p:blipFill>
          <a:blip r:embed="rId41">
            <a:extLst/>
          </a:blip>
          <a:stretch>
            <a:fillRect/>
          </a:stretch>
        </p:blipFill>
        <p:spPr>
          <a:xfrm>
            <a:off x="10985859" y="1386631"/>
            <a:ext cx="24536" cy="26393"/>
          </a:xfrm>
          <a:prstGeom prst="rect">
            <a:avLst/>
          </a:prstGeom>
          <a:ln w="12700">
            <a:miter lim="400000"/>
          </a:ln>
        </p:spPr>
      </p:pic>
      <p:pic>
        <p:nvPicPr>
          <p:cNvPr id="1181" name="Vector" descr="Vector"/>
          <p:cNvPicPr>
            <a:picLocks noChangeAspect="1"/>
          </p:cNvPicPr>
          <p:nvPr/>
        </p:nvPicPr>
        <p:blipFill>
          <a:blip r:embed="rId42">
            <a:extLst/>
          </a:blip>
          <a:stretch>
            <a:fillRect/>
          </a:stretch>
        </p:blipFill>
        <p:spPr>
          <a:xfrm>
            <a:off x="10851476" y="1389085"/>
            <a:ext cx="440409" cy="234813"/>
          </a:xfrm>
          <a:prstGeom prst="rect">
            <a:avLst/>
          </a:prstGeom>
          <a:ln w="12700">
            <a:miter lim="400000"/>
          </a:ln>
        </p:spPr>
      </p:pic>
      <p:pic>
        <p:nvPicPr>
          <p:cNvPr id="1182" name="Vector" descr="Vector"/>
          <p:cNvPicPr>
            <a:picLocks noChangeAspect="1"/>
          </p:cNvPicPr>
          <p:nvPr/>
        </p:nvPicPr>
        <p:blipFill>
          <a:blip r:embed="rId43">
            <a:extLst/>
          </a:blip>
          <a:stretch>
            <a:fillRect/>
          </a:stretch>
        </p:blipFill>
        <p:spPr>
          <a:xfrm>
            <a:off x="11017278" y="1611734"/>
            <a:ext cx="146311" cy="93258"/>
          </a:xfrm>
          <a:prstGeom prst="rect">
            <a:avLst/>
          </a:prstGeom>
          <a:ln w="12700">
            <a:miter lim="400000"/>
          </a:ln>
        </p:spPr>
      </p:pic>
      <p:pic>
        <p:nvPicPr>
          <p:cNvPr id="1183" name="Vector" descr="Vector"/>
          <p:cNvPicPr>
            <a:picLocks noChangeAspect="1"/>
          </p:cNvPicPr>
          <p:nvPr/>
        </p:nvPicPr>
        <p:blipFill>
          <a:blip r:embed="rId44">
            <a:extLst/>
          </a:blip>
          <a:stretch>
            <a:fillRect/>
          </a:stretch>
        </p:blipFill>
        <p:spPr>
          <a:xfrm>
            <a:off x="11234204" y="1680070"/>
            <a:ext cx="79957" cy="87561"/>
          </a:xfrm>
          <a:prstGeom prst="rect">
            <a:avLst/>
          </a:prstGeom>
          <a:ln w="12700">
            <a:miter lim="400000"/>
          </a:ln>
        </p:spPr>
      </p:pic>
      <p:pic>
        <p:nvPicPr>
          <p:cNvPr id="1184" name="Vector" descr="Vector"/>
          <p:cNvPicPr>
            <a:picLocks noChangeAspect="1"/>
          </p:cNvPicPr>
          <p:nvPr/>
        </p:nvPicPr>
        <p:blipFill>
          <a:blip r:embed="rId45">
            <a:extLst/>
          </a:blip>
          <a:stretch>
            <a:fillRect/>
          </a:stretch>
        </p:blipFill>
        <p:spPr>
          <a:xfrm>
            <a:off x="11358537" y="1610915"/>
            <a:ext cx="74771" cy="41772"/>
          </a:xfrm>
          <a:prstGeom prst="rect">
            <a:avLst/>
          </a:prstGeom>
          <a:ln w="12700">
            <a:miter lim="400000"/>
          </a:ln>
        </p:spPr>
      </p:pic>
      <p:pic>
        <p:nvPicPr>
          <p:cNvPr id="1185" name="Vector" descr="Vector"/>
          <p:cNvPicPr>
            <a:picLocks noChangeAspect="1"/>
          </p:cNvPicPr>
          <p:nvPr/>
        </p:nvPicPr>
        <p:blipFill>
          <a:blip r:embed="rId46">
            <a:extLst/>
          </a:blip>
          <a:stretch>
            <a:fillRect/>
          </a:stretch>
        </p:blipFill>
        <p:spPr>
          <a:xfrm>
            <a:off x="11460795" y="1621929"/>
            <a:ext cx="22187" cy="39341"/>
          </a:xfrm>
          <a:prstGeom prst="rect">
            <a:avLst/>
          </a:prstGeom>
          <a:ln w="12700">
            <a:miter lim="400000"/>
          </a:ln>
        </p:spPr>
      </p:pic>
      <p:pic>
        <p:nvPicPr>
          <p:cNvPr id="1186" name="Vector" descr="Vector"/>
          <p:cNvPicPr>
            <a:picLocks noChangeAspect="1"/>
          </p:cNvPicPr>
          <p:nvPr/>
        </p:nvPicPr>
        <p:blipFill>
          <a:blip r:embed="rId47">
            <a:extLst/>
          </a:blip>
          <a:stretch>
            <a:fillRect/>
          </a:stretch>
        </p:blipFill>
        <p:spPr>
          <a:xfrm>
            <a:off x="11401438" y="1570830"/>
            <a:ext cx="37415" cy="26989"/>
          </a:xfrm>
          <a:prstGeom prst="rect">
            <a:avLst/>
          </a:prstGeom>
          <a:ln w="12700">
            <a:miter lim="400000"/>
          </a:ln>
        </p:spPr>
      </p:pic>
      <p:pic>
        <p:nvPicPr>
          <p:cNvPr id="1187" name="Vector" descr="Vector"/>
          <p:cNvPicPr>
            <a:picLocks noChangeAspect="1"/>
          </p:cNvPicPr>
          <p:nvPr/>
        </p:nvPicPr>
        <p:blipFill>
          <a:blip r:embed="rId48">
            <a:extLst/>
          </a:blip>
          <a:stretch>
            <a:fillRect/>
          </a:stretch>
        </p:blipFill>
        <p:spPr>
          <a:xfrm>
            <a:off x="10689576" y="54527"/>
            <a:ext cx="811714" cy="336751"/>
          </a:xfrm>
          <a:prstGeom prst="rect">
            <a:avLst/>
          </a:prstGeom>
          <a:ln w="12700">
            <a:miter lim="400000"/>
          </a:ln>
        </p:spPr>
      </p:pic>
      <p:pic>
        <p:nvPicPr>
          <p:cNvPr id="1188" name="Vector" descr="Vector"/>
          <p:cNvPicPr>
            <a:picLocks noChangeAspect="1"/>
          </p:cNvPicPr>
          <p:nvPr/>
        </p:nvPicPr>
        <p:blipFill>
          <a:blip r:embed="rId49">
            <a:extLst/>
          </a:blip>
          <a:stretch>
            <a:fillRect/>
          </a:stretch>
        </p:blipFill>
        <p:spPr>
          <a:xfrm>
            <a:off x="10818157" y="10"/>
            <a:ext cx="85886" cy="41761"/>
          </a:xfrm>
          <a:prstGeom prst="rect">
            <a:avLst/>
          </a:prstGeom>
          <a:ln w="12700">
            <a:miter lim="400000"/>
          </a:ln>
        </p:spPr>
      </p:pic>
      <p:pic>
        <p:nvPicPr>
          <p:cNvPr id="1189" name="Vector" descr="Vector"/>
          <p:cNvPicPr>
            <a:picLocks noChangeAspect="1"/>
          </p:cNvPicPr>
          <p:nvPr/>
        </p:nvPicPr>
        <p:blipFill>
          <a:blip r:embed="rId50">
            <a:extLst/>
          </a:blip>
          <a:stretch>
            <a:fillRect/>
          </a:stretch>
        </p:blipFill>
        <p:spPr>
          <a:xfrm>
            <a:off x="10866125" y="85377"/>
            <a:ext cx="23541" cy="27038"/>
          </a:xfrm>
          <a:prstGeom prst="rect">
            <a:avLst/>
          </a:prstGeom>
          <a:ln w="12700">
            <a:miter lim="400000"/>
          </a:ln>
        </p:spPr>
      </p:pic>
      <p:pic>
        <p:nvPicPr>
          <p:cNvPr id="1190" name="Vector" descr="Vector"/>
          <p:cNvPicPr>
            <a:picLocks noChangeAspect="1"/>
          </p:cNvPicPr>
          <p:nvPr/>
        </p:nvPicPr>
        <p:blipFill>
          <a:blip r:embed="rId51">
            <a:extLst/>
          </a:blip>
          <a:stretch>
            <a:fillRect/>
          </a:stretch>
        </p:blipFill>
        <p:spPr>
          <a:xfrm>
            <a:off x="10675555" y="359935"/>
            <a:ext cx="1873928" cy="1485321"/>
          </a:xfrm>
          <a:prstGeom prst="rect">
            <a:avLst/>
          </a:prstGeom>
          <a:ln w="12700">
            <a:miter lim="400000"/>
          </a:ln>
        </p:spPr>
      </p:pic>
      <p:pic>
        <p:nvPicPr>
          <p:cNvPr id="1191" name="Vector" descr="Vector"/>
          <p:cNvPicPr>
            <a:picLocks noChangeAspect="1"/>
          </p:cNvPicPr>
          <p:nvPr/>
        </p:nvPicPr>
        <p:blipFill>
          <a:blip r:embed="rId52">
            <a:extLst/>
          </a:blip>
          <a:stretch>
            <a:fillRect/>
          </a:stretch>
        </p:blipFill>
        <p:spPr>
          <a:xfrm>
            <a:off x="11373018" y="447030"/>
            <a:ext cx="280105" cy="153150"/>
          </a:xfrm>
          <a:prstGeom prst="rect">
            <a:avLst/>
          </a:prstGeom>
          <a:ln w="12700">
            <a:miter lim="400000"/>
          </a:ln>
        </p:spPr>
      </p:pic>
      <p:pic>
        <p:nvPicPr>
          <p:cNvPr id="1192" name="Vector" descr="Vector"/>
          <p:cNvPicPr>
            <a:picLocks noChangeAspect="1"/>
          </p:cNvPicPr>
          <p:nvPr/>
        </p:nvPicPr>
        <p:blipFill>
          <a:blip r:embed="rId53">
            <a:extLst/>
          </a:blip>
          <a:stretch>
            <a:fillRect/>
          </a:stretch>
        </p:blipFill>
        <p:spPr>
          <a:xfrm>
            <a:off x="11373329" y="1097147"/>
            <a:ext cx="83599" cy="84355"/>
          </a:xfrm>
          <a:prstGeom prst="rect">
            <a:avLst/>
          </a:prstGeom>
          <a:ln w="12700">
            <a:miter lim="400000"/>
          </a:ln>
        </p:spPr>
      </p:pic>
      <p:pic>
        <p:nvPicPr>
          <p:cNvPr id="1193" name="Vector" descr="Vector"/>
          <p:cNvPicPr>
            <a:picLocks noChangeAspect="1"/>
          </p:cNvPicPr>
          <p:nvPr/>
        </p:nvPicPr>
        <p:blipFill>
          <a:blip r:embed="rId54">
            <a:extLst/>
          </a:blip>
          <a:stretch>
            <a:fillRect/>
          </a:stretch>
        </p:blipFill>
        <p:spPr>
          <a:xfrm>
            <a:off x="11483814" y="1143893"/>
            <a:ext cx="51581" cy="36563"/>
          </a:xfrm>
          <a:prstGeom prst="rect">
            <a:avLst/>
          </a:prstGeom>
          <a:ln w="12700">
            <a:miter lim="400000"/>
          </a:ln>
        </p:spPr>
      </p:pic>
      <p:pic>
        <p:nvPicPr>
          <p:cNvPr id="1194" name="Vector" descr="Vector"/>
          <p:cNvPicPr>
            <a:picLocks noChangeAspect="1"/>
          </p:cNvPicPr>
          <p:nvPr/>
        </p:nvPicPr>
        <p:blipFill>
          <a:blip r:embed="rId55">
            <a:extLst/>
          </a:blip>
          <a:stretch>
            <a:fillRect/>
          </a:stretch>
        </p:blipFill>
        <p:spPr>
          <a:xfrm>
            <a:off x="11359991" y="1222126"/>
            <a:ext cx="75377" cy="24161"/>
          </a:xfrm>
          <a:prstGeom prst="rect">
            <a:avLst/>
          </a:prstGeom>
          <a:ln w="12700">
            <a:miter lim="400000"/>
          </a:ln>
        </p:spPr>
      </p:pic>
      <p:pic>
        <p:nvPicPr>
          <p:cNvPr id="1195" name="Vector" descr="Vector"/>
          <p:cNvPicPr>
            <a:picLocks noChangeAspect="1"/>
          </p:cNvPicPr>
          <p:nvPr/>
        </p:nvPicPr>
        <p:blipFill>
          <a:blip r:embed="rId56">
            <a:extLst/>
          </a:blip>
          <a:stretch>
            <a:fillRect/>
          </a:stretch>
        </p:blipFill>
        <p:spPr>
          <a:xfrm>
            <a:off x="11920073" y="1940569"/>
            <a:ext cx="39799" cy="37207"/>
          </a:xfrm>
          <a:prstGeom prst="rect">
            <a:avLst/>
          </a:prstGeom>
          <a:ln w="12700">
            <a:miter lim="400000"/>
          </a:ln>
        </p:spPr>
      </p:pic>
      <p:pic>
        <p:nvPicPr>
          <p:cNvPr id="1196" name="Vector" descr="Vector"/>
          <p:cNvPicPr>
            <a:picLocks noChangeAspect="1"/>
          </p:cNvPicPr>
          <p:nvPr/>
        </p:nvPicPr>
        <p:blipFill>
          <a:blip r:embed="rId57">
            <a:extLst/>
          </a:blip>
          <a:stretch>
            <a:fillRect/>
          </a:stretch>
        </p:blipFill>
        <p:spPr>
          <a:xfrm>
            <a:off x="12106188" y="1831330"/>
            <a:ext cx="87103" cy="78533"/>
          </a:xfrm>
          <a:prstGeom prst="rect">
            <a:avLst/>
          </a:prstGeom>
          <a:ln w="12700">
            <a:miter lim="400000"/>
          </a:ln>
        </p:spPr>
      </p:pic>
      <p:pic>
        <p:nvPicPr>
          <p:cNvPr id="1197" name="Vector" descr="Vector"/>
          <p:cNvPicPr>
            <a:picLocks noChangeAspect="1"/>
          </p:cNvPicPr>
          <p:nvPr/>
        </p:nvPicPr>
        <p:blipFill>
          <a:blip r:embed="rId58">
            <a:extLst/>
          </a:blip>
          <a:stretch>
            <a:fillRect/>
          </a:stretch>
        </p:blipFill>
        <p:spPr>
          <a:xfrm>
            <a:off x="12170143" y="1803102"/>
            <a:ext cx="25206" cy="38300"/>
          </a:xfrm>
          <a:prstGeom prst="rect">
            <a:avLst/>
          </a:prstGeom>
          <a:ln w="12700">
            <a:miter lim="400000"/>
          </a:ln>
        </p:spPr>
      </p:pic>
      <p:pic>
        <p:nvPicPr>
          <p:cNvPr id="1198" name="Vector" descr="Vector"/>
          <p:cNvPicPr>
            <a:picLocks noChangeAspect="1"/>
          </p:cNvPicPr>
          <p:nvPr/>
        </p:nvPicPr>
        <p:blipFill>
          <a:blip r:embed="rId59">
            <a:extLst/>
          </a:blip>
          <a:stretch>
            <a:fillRect/>
          </a:stretch>
        </p:blipFill>
        <p:spPr>
          <a:xfrm>
            <a:off x="10775939" y="4929571"/>
            <a:ext cx="78629" cy="46629"/>
          </a:xfrm>
          <a:prstGeom prst="rect">
            <a:avLst/>
          </a:prstGeom>
          <a:ln w="12700">
            <a:miter lim="400000"/>
          </a:ln>
        </p:spPr>
      </p:pic>
      <p:pic>
        <p:nvPicPr>
          <p:cNvPr id="1199" name="Vector" descr="Vector"/>
          <p:cNvPicPr>
            <a:picLocks noChangeAspect="1"/>
          </p:cNvPicPr>
          <p:nvPr/>
        </p:nvPicPr>
        <p:blipFill>
          <a:blip r:embed="rId60">
            <a:extLst/>
          </a:blip>
          <a:stretch>
            <a:fillRect/>
          </a:stretch>
        </p:blipFill>
        <p:spPr>
          <a:xfrm>
            <a:off x="10944426" y="4889202"/>
            <a:ext cx="24234" cy="26493"/>
          </a:xfrm>
          <a:prstGeom prst="rect">
            <a:avLst/>
          </a:prstGeom>
          <a:ln w="12700">
            <a:miter lim="400000"/>
          </a:ln>
        </p:spPr>
      </p:pic>
      <p:pic>
        <p:nvPicPr>
          <p:cNvPr id="1200" name="Vector" descr="Vector"/>
          <p:cNvPicPr>
            <a:picLocks noChangeAspect="1"/>
          </p:cNvPicPr>
          <p:nvPr/>
        </p:nvPicPr>
        <p:blipFill>
          <a:blip r:embed="rId61">
            <a:extLst/>
          </a:blip>
          <a:stretch>
            <a:fillRect/>
          </a:stretch>
        </p:blipFill>
        <p:spPr>
          <a:xfrm>
            <a:off x="10904032" y="5025578"/>
            <a:ext cx="37113" cy="27336"/>
          </a:xfrm>
          <a:prstGeom prst="rect">
            <a:avLst/>
          </a:prstGeom>
          <a:ln w="12700">
            <a:miter lim="400000"/>
          </a:ln>
        </p:spPr>
      </p:pic>
      <p:pic>
        <p:nvPicPr>
          <p:cNvPr id="1201" name="Vector" descr="Vector"/>
          <p:cNvPicPr>
            <a:picLocks noChangeAspect="1"/>
          </p:cNvPicPr>
          <p:nvPr/>
        </p:nvPicPr>
        <p:blipFill>
          <a:blip r:embed="rId62">
            <a:extLst/>
          </a:blip>
          <a:stretch>
            <a:fillRect/>
          </a:stretch>
        </p:blipFill>
        <p:spPr>
          <a:xfrm>
            <a:off x="11120949" y="4935041"/>
            <a:ext cx="35635" cy="64444"/>
          </a:xfrm>
          <a:prstGeom prst="rect">
            <a:avLst/>
          </a:prstGeom>
          <a:ln w="12700">
            <a:miter lim="400000"/>
          </a:ln>
        </p:spPr>
      </p:pic>
      <p:pic>
        <p:nvPicPr>
          <p:cNvPr id="1202" name="Vector" descr="Vector"/>
          <p:cNvPicPr>
            <a:picLocks noChangeAspect="1"/>
          </p:cNvPicPr>
          <p:nvPr/>
        </p:nvPicPr>
        <p:blipFill>
          <a:blip r:embed="rId63">
            <a:extLst/>
          </a:blip>
          <a:stretch>
            <a:fillRect/>
          </a:stretch>
        </p:blipFill>
        <p:spPr>
          <a:xfrm>
            <a:off x="10967786" y="4805139"/>
            <a:ext cx="138217" cy="110753"/>
          </a:xfrm>
          <a:prstGeom prst="rect">
            <a:avLst/>
          </a:prstGeom>
          <a:ln w="12700">
            <a:miter lim="400000"/>
          </a:ln>
        </p:spPr>
      </p:pic>
      <p:pic>
        <p:nvPicPr>
          <p:cNvPr id="1203" name="Vector" descr="Vector"/>
          <p:cNvPicPr>
            <a:picLocks noChangeAspect="1"/>
          </p:cNvPicPr>
          <p:nvPr/>
        </p:nvPicPr>
        <p:blipFill>
          <a:blip r:embed="rId64">
            <a:extLst/>
          </a:blip>
          <a:stretch>
            <a:fillRect/>
          </a:stretch>
        </p:blipFill>
        <p:spPr>
          <a:xfrm>
            <a:off x="11079636" y="4978746"/>
            <a:ext cx="102271" cy="123380"/>
          </a:xfrm>
          <a:prstGeom prst="rect">
            <a:avLst/>
          </a:prstGeom>
          <a:ln w="12700">
            <a:miter lim="400000"/>
          </a:ln>
        </p:spPr>
      </p:pic>
      <p:pic>
        <p:nvPicPr>
          <p:cNvPr id="1204" name="Vector" descr="Vector"/>
          <p:cNvPicPr>
            <a:picLocks noChangeAspect="1"/>
          </p:cNvPicPr>
          <p:nvPr/>
        </p:nvPicPr>
        <p:blipFill>
          <a:blip r:embed="rId65">
            <a:extLst/>
          </a:blip>
          <a:stretch>
            <a:fillRect/>
          </a:stretch>
        </p:blipFill>
        <p:spPr>
          <a:xfrm>
            <a:off x="11227777" y="5170785"/>
            <a:ext cx="24734" cy="26294"/>
          </a:xfrm>
          <a:prstGeom prst="rect">
            <a:avLst/>
          </a:prstGeom>
          <a:ln w="12700">
            <a:miter lim="400000"/>
          </a:ln>
        </p:spPr>
      </p:pic>
      <p:pic>
        <p:nvPicPr>
          <p:cNvPr id="1205" name="Vector" descr="Vector"/>
          <p:cNvPicPr>
            <a:picLocks noChangeAspect="1"/>
          </p:cNvPicPr>
          <p:nvPr/>
        </p:nvPicPr>
        <p:blipFill>
          <a:blip r:embed="rId66">
            <a:extLst/>
          </a:blip>
          <a:stretch>
            <a:fillRect/>
          </a:stretch>
        </p:blipFill>
        <p:spPr>
          <a:xfrm>
            <a:off x="11221296" y="5146476"/>
            <a:ext cx="39214" cy="36414"/>
          </a:xfrm>
          <a:prstGeom prst="rect">
            <a:avLst/>
          </a:prstGeom>
          <a:ln w="12700">
            <a:miter lim="400000"/>
          </a:ln>
        </p:spPr>
      </p:pic>
      <p:pic>
        <p:nvPicPr>
          <p:cNvPr id="1206" name="Vector" descr="Vector"/>
          <p:cNvPicPr>
            <a:picLocks noChangeAspect="1"/>
          </p:cNvPicPr>
          <p:nvPr/>
        </p:nvPicPr>
        <p:blipFill>
          <a:blip r:embed="rId67">
            <a:extLst/>
          </a:blip>
          <a:stretch>
            <a:fillRect/>
          </a:stretch>
        </p:blipFill>
        <p:spPr>
          <a:xfrm>
            <a:off x="11232091" y="5036244"/>
            <a:ext cx="27640" cy="36265"/>
          </a:xfrm>
          <a:prstGeom prst="rect">
            <a:avLst/>
          </a:prstGeom>
          <a:ln w="12700">
            <a:miter lim="400000"/>
          </a:ln>
        </p:spPr>
      </p:pic>
      <p:pic>
        <p:nvPicPr>
          <p:cNvPr id="1207" name="Vector" descr="Vector"/>
          <p:cNvPicPr>
            <a:picLocks noChangeAspect="1"/>
          </p:cNvPicPr>
          <p:nvPr/>
        </p:nvPicPr>
        <p:blipFill>
          <a:blip r:embed="rId68">
            <a:extLst/>
          </a:blip>
          <a:stretch>
            <a:fillRect/>
          </a:stretch>
        </p:blipFill>
        <p:spPr>
          <a:xfrm>
            <a:off x="11290148" y="5160565"/>
            <a:ext cx="49043" cy="41177"/>
          </a:xfrm>
          <a:prstGeom prst="rect">
            <a:avLst/>
          </a:prstGeom>
          <a:ln w="12700">
            <a:miter lim="400000"/>
          </a:ln>
        </p:spPr>
      </p:pic>
      <p:pic>
        <p:nvPicPr>
          <p:cNvPr id="1208" name="Vector" descr="Vector"/>
          <p:cNvPicPr>
            <a:picLocks noChangeAspect="1"/>
          </p:cNvPicPr>
          <p:nvPr/>
        </p:nvPicPr>
        <p:blipFill>
          <a:blip r:embed="rId69">
            <a:extLst/>
          </a:blip>
          <a:stretch>
            <a:fillRect/>
          </a:stretch>
        </p:blipFill>
        <p:spPr>
          <a:xfrm>
            <a:off x="10876760" y="5206653"/>
            <a:ext cx="96410" cy="60326"/>
          </a:xfrm>
          <a:prstGeom prst="rect">
            <a:avLst/>
          </a:prstGeom>
          <a:ln w="12700">
            <a:miter lim="400000"/>
          </a:ln>
        </p:spPr>
      </p:pic>
      <p:pic>
        <p:nvPicPr>
          <p:cNvPr id="1209" name="Vector" descr="Vector"/>
          <p:cNvPicPr>
            <a:picLocks noChangeAspect="1"/>
          </p:cNvPicPr>
          <p:nvPr/>
        </p:nvPicPr>
        <p:blipFill>
          <a:blip r:embed="rId70">
            <a:extLst/>
          </a:blip>
          <a:stretch>
            <a:fillRect/>
          </a:stretch>
        </p:blipFill>
        <p:spPr>
          <a:xfrm>
            <a:off x="10824868" y="5293171"/>
            <a:ext cx="39772" cy="35472"/>
          </a:xfrm>
          <a:prstGeom prst="rect">
            <a:avLst/>
          </a:prstGeom>
          <a:ln w="12700">
            <a:miter lim="400000"/>
          </a:ln>
        </p:spPr>
      </p:pic>
      <p:pic>
        <p:nvPicPr>
          <p:cNvPr id="1210" name="Vector" descr="Vector"/>
          <p:cNvPicPr>
            <a:picLocks noChangeAspect="1"/>
          </p:cNvPicPr>
          <p:nvPr/>
        </p:nvPicPr>
        <p:blipFill>
          <a:blip r:embed="rId71">
            <a:extLst/>
          </a:blip>
          <a:stretch>
            <a:fillRect/>
          </a:stretch>
        </p:blipFill>
        <p:spPr>
          <a:xfrm>
            <a:off x="11290287" y="10434119"/>
            <a:ext cx="130101" cy="104053"/>
          </a:xfrm>
          <a:prstGeom prst="rect">
            <a:avLst/>
          </a:prstGeom>
          <a:ln w="12700">
            <a:miter lim="400000"/>
          </a:ln>
        </p:spPr>
      </p:pic>
      <p:pic>
        <p:nvPicPr>
          <p:cNvPr id="1211" name="Vector" descr="Vector"/>
          <p:cNvPicPr>
            <a:picLocks noChangeAspect="1"/>
          </p:cNvPicPr>
          <p:nvPr/>
        </p:nvPicPr>
        <p:blipFill>
          <a:blip r:embed="rId72">
            <a:extLst/>
          </a:blip>
          <a:stretch>
            <a:fillRect/>
          </a:stretch>
        </p:blipFill>
        <p:spPr>
          <a:xfrm>
            <a:off x="11402283" y="10454757"/>
            <a:ext cx="124907" cy="139997"/>
          </a:xfrm>
          <a:prstGeom prst="rect">
            <a:avLst/>
          </a:prstGeom>
          <a:ln w="12700">
            <a:miter lim="400000"/>
          </a:ln>
        </p:spPr>
      </p:pic>
      <p:pic>
        <p:nvPicPr>
          <p:cNvPr id="1212" name="Vector" descr="Vector"/>
          <p:cNvPicPr>
            <a:picLocks noChangeAspect="1"/>
          </p:cNvPicPr>
          <p:nvPr/>
        </p:nvPicPr>
        <p:blipFill>
          <a:blip r:embed="rId73">
            <a:extLst/>
          </a:blip>
          <a:stretch>
            <a:fillRect/>
          </a:stretch>
        </p:blipFill>
        <p:spPr>
          <a:xfrm>
            <a:off x="10768248" y="10"/>
            <a:ext cx="1901525" cy="373793"/>
          </a:xfrm>
          <a:prstGeom prst="rect">
            <a:avLst/>
          </a:prstGeom>
          <a:ln w="12700">
            <a:miter lim="400000"/>
          </a:ln>
        </p:spPr>
      </p:pic>
      <p:pic>
        <p:nvPicPr>
          <p:cNvPr id="1213" name="Vector" descr="Vector"/>
          <p:cNvPicPr>
            <a:picLocks noChangeAspect="1"/>
          </p:cNvPicPr>
          <p:nvPr/>
        </p:nvPicPr>
        <p:blipFill>
          <a:blip r:embed="rId74">
            <a:extLst/>
          </a:blip>
          <a:stretch>
            <a:fillRect/>
          </a:stretch>
        </p:blipFill>
        <p:spPr>
          <a:xfrm>
            <a:off x="11645093" y="10"/>
            <a:ext cx="3943715" cy="2462281"/>
          </a:xfrm>
          <a:prstGeom prst="rect">
            <a:avLst/>
          </a:prstGeom>
          <a:ln w="12700">
            <a:miter lim="400000"/>
          </a:ln>
        </p:spPr>
      </p:pic>
      <p:pic>
        <p:nvPicPr>
          <p:cNvPr id="1214" name="Vector" descr="Vector"/>
          <p:cNvPicPr>
            <a:picLocks noChangeAspect="1"/>
          </p:cNvPicPr>
          <p:nvPr/>
        </p:nvPicPr>
        <p:blipFill>
          <a:blip r:embed="rId75">
            <a:extLst/>
          </a:blip>
          <a:stretch>
            <a:fillRect/>
          </a:stretch>
        </p:blipFill>
        <p:spPr>
          <a:xfrm>
            <a:off x="14717864" y="967829"/>
            <a:ext cx="141778" cy="138411"/>
          </a:xfrm>
          <a:prstGeom prst="rect">
            <a:avLst/>
          </a:prstGeom>
          <a:ln w="12700">
            <a:miter lim="400000"/>
          </a:ln>
        </p:spPr>
      </p:pic>
      <p:pic>
        <p:nvPicPr>
          <p:cNvPr id="1215" name="Vector" descr="Vector"/>
          <p:cNvPicPr>
            <a:picLocks noChangeAspect="1"/>
          </p:cNvPicPr>
          <p:nvPr/>
        </p:nvPicPr>
        <p:blipFill>
          <a:blip r:embed="rId76">
            <a:extLst/>
          </a:blip>
          <a:stretch>
            <a:fillRect/>
          </a:stretch>
        </p:blipFill>
        <p:spPr>
          <a:xfrm>
            <a:off x="15309606" y="1188739"/>
            <a:ext cx="112916" cy="58540"/>
          </a:xfrm>
          <a:prstGeom prst="rect">
            <a:avLst/>
          </a:prstGeom>
          <a:ln w="12700">
            <a:miter lim="400000"/>
          </a:ln>
        </p:spPr>
      </p:pic>
      <p:pic>
        <p:nvPicPr>
          <p:cNvPr id="1216" name="Vector" descr="Vector"/>
          <p:cNvPicPr>
            <a:picLocks noChangeAspect="1"/>
          </p:cNvPicPr>
          <p:nvPr/>
        </p:nvPicPr>
        <p:blipFill>
          <a:blip r:embed="rId77">
            <a:extLst/>
          </a:blip>
          <a:stretch>
            <a:fillRect/>
          </a:stretch>
        </p:blipFill>
        <p:spPr>
          <a:xfrm>
            <a:off x="15015001" y="1048047"/>
            <a:ext cx="59205" cy="80220"/>
          </a:xfrm>
          <a:prstGeom prst="rect">
            <a:avLst/>
          </a:prstGeom>
          <a:ln w="12700">
            <a:miter lim="400000"/>
          </a:ln>
        </p:spPr>
      </p:pic>
      <p:pic>
        <p:nvPicPr>
          <p:cNvPr id="1217" name="Vector" descr="Vector"/>
          <p:cNvPicPr>
            <a:picLocks noChangeAspect="1"/>
          </p:cNvPicPr>
          <p:nvPr/>
        </p:nvPicPr>
        <p:blipFill>
          <a:blip r:embed="rId78">
            <a:extLst/>
          </a:blip>
          <a:stretch>
            <a:fillRect/>
          </a:stretch>
        </p:blipFill>
        <p:spPr>
          <a:xfrm>
            <a:off x="15359470" y="872115"/>
            <a:ext cx="106459" cy="87916"/>
          </a:xfrm>
          <a:prstGeom prst="rect">
            <a:avLst/>
          </a:prstGeom>
          <a:ln w="12700">
            <a:miter lim="400000"/>
          </a:ln>
        </p:spPr>
      </p:pic>
      <p:pic>
        <p:nvPicPr>
          <p:cNvPr id="1218" name="Vector" descr="Vector"/>
          <p:cNvPicPr>
            <a:picLocks noChangeAspect="1"/>
          </p:cNvPicPr>
          <p:nvPr/>
        </p:nvPicPr>
        <p:blipFill>
          <a:blip r:embed="rId79">
            <a:extLst/>
          </a:blip>
          <a:stretch>
            <a:fillRect/>
          </a:stretch>
        </p:blipFill>
        <p:spPr>
          <a:xfrm>
            <a:off x="14557041" y="1714573"/>
            <a:ext cx="716341" cy="446477"/>
          </a:xfrm>
          <a:prstGeom prst="rect">
            <a:avLst/>
          </a:prstGeom>
          <a:ln w="12700">
            <a:miter lim="400000"/>
          </a:ln>
        </p:spPr>
      </p:pic>
      <p:pic>
        <p:nvPicPr>
          <p:cNvPr id="1219" name="Vector" descr="Vector"/>
          <p:cNvPicPr>
            <a:picLocks noChangeAspect="1"/>
          </p:cNvPicPr>
          <p:nvPr/>
        </p:nvPicPr>
        <p:blipFill>
          <a:blip r:embed="rId80">
            <a:extLst/>
          </a:blip>
          <a:stretch>
            <a:fillRect/>
          </a:stretch>
        </p:blipFill>
        <p:spPr>
          <a:xfrm>
            <a:off x="17273144" y="449505"/>
            <a:ext cx="885271" cy="421103"/>
          </a:xfrm>
          <a:prstGeom prst="rect">
            <a:avLst/>
          </a:prstGeom>
          <a:ln w="12700">
            <a:miter lim="400000"/>
          </a:ln>
        </p:spPr>
      </p:pic>
      <p:pic>
        <p:nvPicPr>
          <p:cNvPr id="1220" name="Vector" descr="Vector"/>
          <p:cNvPicPr>
            <a:picLocks noChangeAspect="1"/>
          </p:cNvPicPr>
          <p:nvPr/>
        </p:nvPicPr>
        <p:blipFill>
          <a:blip r:embed="rId81">
            <a:extLst/>
          </a:blip>
          <a:stretch>
            <a:fillRect/>
          </a:stretch>
        </p:blipFill>
        <p:spPr>
          <a:xfrm>
            <a:off x="17769611" y="475409"/>
            <a:ext cx="557188" cy="189742"/>
          </a:xfrm>
          <a:prstGeom prst="rect">
            <a:avLst/>
          </a:prstGeom>
          <a:ln w="12700">
            <a:miter lim="400000"/>
          </a:ln>
        </p:spPr>
      </p:pic>
      <p:pic>
        <p:nvPicPr>
          <p:cNvPr id="1221" name="Vector" descr="Vector"/>
          <p:cNvPicPr>
            <a:picLocks noChangeAspect="1"/>
          </p:cNvPicPr>
          <p:nvPr/>
        </p:nvPicPr>
        <p:blipFill>
          <a:blip r:embed="rId82">
            <a:extLst/>
          </a:blip>
          <a:stretch>
            <a:fillRect/>
          </a:stretch>
        </p:blipFill>
        <p:spPr>
          <a:xfrm>
            <a:off x="26051585" y="11478666"/>
            <a:ext cx="351593" cy="394779"/>
          </a:xfrm>
          <a:prstGeom prst="rect">
            <a:avLst/>
          </a:prstGeom>
          <a:ln w="12700">
            <a:miter lim="400000"/>
          </a:ln>
        </p:spPr>
      </p:pic>
      <p:pic>
        <p:nvPicPr>
          <p:cNvPr id="1222" name="Vector" descr="Vector"/>
          <p:cNvPicPr>
            <a:picLocks noChangeAspect="1"/>
          </p:cNvPicPr>
          <p:nvPr/>
        </p:nvPicPr>
        <p:blipFill>
          <a:blip r:embed="rId82">
            <a:extLst/>
          </a:blip>
          <a:stretch>
            <a:fillRect/>
          </a:stretch>
        </p:blipFill>
        <p:spPr>
          <a:xfrm>
            <a:off x="26037086" y="11309697"/>
            <a:ext cx="139851" cy="204629"/>
          </a:xfrm>
          <a:prstGeom prst="rect">
            <a:avLst/>
          </a:prstGeom>
          <a:ln w="12700">
            <a:miter lim="400000"/>
          </a:ln>
        </p:spPr>
      </p:pic>
      <p:pic>
        <p:nvPicPr>
          <p:cNvPr id="1223" name="Vector" descr="Vector"/>
          <p:cNvPicPr>
            <a:picLocks noChangeAspect="1"/>
          </p:cNvPicPr>
          <p:nvPr/>
        </p:nvPicPr>
        <p:blipFill>
          <a:blip r:embed="rId82">
            <a:extLst/>
          </a:blip>
          <a:stretch>
            <a:fillRect/>
          </a:stretch>
        </p:blipFill>
        <p:spPr>
          <a:xfrm>
            <a:off x="25543693" y="11691242"/>
            <a:ext cx="552664" cy="509479"/>
          </a:xfrm>
          <a:prstGeom prst="rect">
            <a:avLst/>
          </a:prstGeom>
          <a:ln w="12700">
            <a:miter lim="400000"/>
          </a:ln>
        </p:spPr>
      </p:pic>
      <p:pic>
        <p:nvPicPr>
          <p:cNvPr id="1224" name="Vector" descr="Vector"/>
          <p:cNvPicPr>
            <a:picLocks noChangeAspect="1"/>
          </p:cNvPicPr>
          <p:nvPr/>
        </p:nvPicPr>
        <p:blipFill>
          <a:blip r:embed="rId82">
            <a:extLst/>
          </a:blip>
          <a:stretch>
            <a:fillRect/>
          </a:stretch>
        </p:blipFill>
        <p:spPr>
          <a:xfrm>
            <a:off x="25589275" y="12142142"/>
            <a:ext cx="48395" cy="80785"/>
          </a:xfrm>
          <a:prstGeom prst="rect">
            <a:avLst/>
          </a:prstGeom>
          <a:ln w="12700">
            <a:miter lim="400000"/>
          </a:ln>
        </p:spPr>
      </p:pic>
      <p:pic>
        <p:nvPicPr>
          <p:cNvPr id="1225" name="Vector" descr="Vector"/>
          <p:cNvPicPr>
            <a:picLocks noChangeAspect="1"/>
          </p:cNvPicPr>
          <p:nvPr/>
        </p:nvPicPr>
        <p:blipFill>
          <a:blip r:embed="rId83">
            <a:extLst/>
          </a:blip>
          <a:stretch>
            <a:fillRect/>
          </a:stretch>
        </p:blipFill>
        <p:spPr>
          <a:xfrm>
            <a:off x="18068081" y="8625130"/>
            <a:ext cx="598827" cy="1009021"/>
          </a:xfrm>
          <a:prstGeom prst="rect">
            <a:avLst/>
          </a:prstGeom>
          <a:ln w="12700">
            <a:miter lim="400000"/>
          </a:ln>
        </p:spPr>
      </p:pic>
      <p:pic>
        <p:nvPicPr>
          <p:cNvPr id="1226" name="Vector" descr="Vector"/>
          <p:cNvPicPr>
            <a:picLocks noChangeAspect="1"/>
          </p:cNvPicPr>
          <p:nvPr/>
        </p:nvPicPr>
        <p:blipFill>
          <a:blip r:embed="rId84">
            <a:extLst/>
          </a:blip>
          <a:stretch>
            <a:fillRect/>
          </a:stretch>
        </p:blipFill>
        <p:spPr>
          <a:xfrm>
            <a:off x="18858270" y="9324925"/>
            <a:ext cx="61126" cy="65286"/>
          </a:xfrm>
          <a:prstGeom prst="rect">
            <a:avLst/>
          </a:prstGeom>
          <a:ln w="12700">
            <a:miter lim="400000"/>
          </a:ln>
        </p:spPr>
      </p:pic>
      <p:pic>
        <p:nvPicPr>
          <p:cNvPr id="1227" name="Vector" descr="Vector"/>
          <p:cNvPicPr>
            <a:picLocks noChangeAspect="1"/>
          </p:cNvPicPr>
          <p:nvPr/>
        </p:nvPicPr>
        <p:blipFill>
          <a:blip r:embed="rId85">
            <a:extLst/>
          </a:blip>
          <a:stretch>
            <a:fillRect/>
          </a:stretch>
        </p:blipFill>
        <p:spPr>
          <a:xfrm>
            <a:off x="19006664" y="9294812"/>
            <a:ext cx="40232" cy="49016"/>
          </a:xfrm>
          <a:prstGeom prst="rect">
            <a:avLst/>
          </a:prstGeom>
          <a:ln w="12700">
            <a:miter lim="400000"/>
          </a:ln>
        </p:spPr>
      </p:pic>
      <p:pic>
        <p:nvPicPr>
          <p:cNvPr id="1228" name="Vector" descr="Vector"/>
          <p:cNvPicPr>
            <a:picLocks noChangeAspect="1"/>
          </p:cNvPicPr>
          <p:nvPr/>
        </p:nvPicPr>
        <p:blipFill>
          <a:blip r:embed="rId86">
            <a:extLst/>
          </a:blip>
          <a:stretch>
            <a:fillRect/>
          </a:stretch>
        </p:blipFill>
        <p:spPr>
          <a:xfrm>
            <a:off x="24223665" y="11500543"/>
            <a:ext cx="162729" cy="252573"/>
          </a:xfrm>
          <a:prstGeom prst="rect">
            <a:avLst/>
          </a:prstGeom>
          <a:ln w="12700">
            <a:miter lim="400000"/>
          </a:ln>
        </p:spPr>
      </p:pic>
      <p:pic>
        <p:nvPicPr>
          <p:cNvPr id="1229" name="Vector" descr="Vector"/>
          <p:cNvPicPr>
            <a:picLocks noChangeAspect="1"/>
          </p:cNvPicPr>
          <p:nvPr/>
        </p:nvPicPr>
        <p:blipFill>
          <a:blip r:embed="rId87">
            <a:extLst/>
          </a:blip>
          <a:stretch>
            <a:fillRect/>
          </a:stretch>
        </p:blipFill>
        <p:spPr>
          <a:xfrm>
            <a:off x="24199915" y="11425932"/>
            <a:ext cx="38589" cy="63599"/>
          </a:xfrm>
          <a:prstGeom prst="rect">
            <a:avLst/>
          </a:prstGeom>
          <a:ln w="12700">
            <a:miter lim="400000"/>
          </a:ln>
        </p:spPr>
      </p:pic>
      <p:pic>
        <p:nvPicPr>
          <p:cNvPr id="1230" name="Vector" descr="Vector"/>
          <p:cNvPicPr>
            <a:picLocks noChangeAspect="1"/>
          </p:cNvPicPr>
          <p:nvPr/>
        </p:nvPicPr>
        <p:blipFill>
          <a:blip r:embed="rId82">
            <a:extLst/>
          </a:blip>
          <a:stretch>
            <a:fillRect/>
          </a:stretch>
        </p:blipFill>
        <p:spPr>
          <a:xfrm>
            <a:off x="24446766" y="11468397"/>
            <a:ext cx="46617" cy="68210"/>
          </a:xfrm>
          <a:prstGeom prst="rect">
            <a:avLst/>
          </a:prstGeom>
          <a:ln w="12700">
            <a:miter lim="400000"/>
          </a:ln>
        </p:spPr>
      </p:pic>
      <p:pic>
        <p:nvPicPr>
          <p:cNvPr id="1231" name="Vector" descr="Vector"/>
          <p:cNvPicPr>
            <a:picLocks noChangeAspect="1"/>
          </p:cNvPicPr>
          <p:nvPr/>
        </p:nvPicPr>
        <p:blipFill>
          <a:blip r:embed="rId88">
            <a:extLst/>
          </a:blip>
          <a:stretch>
            <a:fillRect/>
          </a:stretch>
        </p:blipFill>
        <p:spPr>
          <a:xfrm>
            <a:off x="19076964" y="6964957"/>
            <a:ext cx="101527" cy="53994"/>
          </a:xfrm>
          <a:prstGeom prst="rect">
            <a:avLst/>
          </a:prstGeom>
          <a:ln w="12700">
            <a:miter lim="400000"/>
          </a:ln>
        </p:spPr>
      </p:pic>
      <p:pic>
        <p:nvPicPr>
          <p:cNvPr id="1232" name="Vector" descr="Vector"/>
          <p:cNvPicPr>
            <a:picLocks noChangeAspect="1"/>
          </p:cNvPicPr>
          <p:nvPr/>
        </p:nvPicPr>
        <p:blipFill>
          <a:blip r:embed="rId82">
            <a:extLst/>
          </a:blip>
          <a:stretch>
            <a:fillRect/>
          </a:stretch>
        </p:blipFill>
        <p:spPr>
          <a:xfrm>
            <a:off x="25624976" y="10227071"/>
            <a:ext cx="226096" cy="204504"/>
          </a:xfrm>
          <a:prstGeom prst="rect">
            <a:avLst/>
          </a:prstGeom>
          <a:ln w="12700">
            <a:miter lim="400000"/>
          </a:ln>
        </p:spPr>
      </p:pic>
      <p:pic>
        <p:nvPicPr>
          <p:cNvPr id="1233" name="Vector" descr="Vector"/>
          <p:cNvPicPr>
            <a:picLocks noChangeAspect="1"/>
          </p:cNvPicPr>
          <p:nvPr/>
        </p:nvPicPr>
        <p:blipFill>
          <a:blip r:embed="rId82">
            <a:extLst/>
          </a:blip>
          <a:stretch>
            <a:fillRect/>
          </a:stretch>
        </p:blipFill>
        <p:spPr>
          <a:xfrm>
            <a:off x="25837435" y="10302329"/>
            <a:ext cx="43061" cy="43061"/>
          </a:xfrm>
          <a:prstGeom prst="rect">
            <a:avLst/>
          </a:prstGeom>
          <a:ln w="12700">
            <a:miter lim="400000"/>
          </a:ln>
        </p:spPr>
      </p:pic>
      <p:pic>
        <p:nvPicPr>
          <p:cNvPr id="1234" name="Vector" descr="Vector"/>
          <p:cNvPicPr>
            <a:picLocks noChangeAspect="1"/>
          </p:cNvPicPr>
          <p:nvPr/>
        </p:nvPicPr>
        <p:blipFill>
          <a:blip r:embed="rId82">
            <a:extLst/>
          </a:blip>
          <a:stretch>
            <a:fillRect/>
          </a:stretch>
        </p:blipFill>
        <p:spPr>
          <a:xfrm>
            <a:off x="25875157" y="10358586"/>
            <a:ext cx="43061" cy="43061"/>
          </a:xfrm>
          <a:prstGeom prst="rect">
            <a:avLst/>
          </a:prstGeom>
          <a:ln w="12700">
            <a:miter lim="400000"/>
          </a:ln>
        </p:spPr>
      </p:pic>
      <p:pic>
        <p:nvPicPr>
          <p:cNvPr id="1235" name="Vector" descr="Vector"/>
          <p:cNvPicPr>
            <a:picLocks noChangeAspect="1"/>
          </p:cNvPicPr>
          <p:nvPr/>
        </p:nvPicPr>
        <p:blipFill>
          <a:blip r:embed="rId82">
            <a:extLst/>
          </a:blip>
          <a:stretch>
            <a:fillRect/>
          </a:stretch>
        </p:blipFill>
        <p:spPr>
          <a:xfrm>
            <a:off x="26506465" y="10158114"/>
            <a:ext cx="98696" cy="87899"/>
          </a:xfrm>
          <a:prstGeom prst="rect">
            <a:avLst/>
          </a:prstGeom>
          <a:ln w="12700">
            <a:miter lim="400000"/>
          </a:ln>
        </p:spPr>
      </p:pic>
      <p:pic>
        <p:nvPicPr>
          <p:cNvPr id="1236" name="Vector" descr="Vector"/>
          <p:cNvPicPr>
            <a:picLocks noChangeAspect="1"/>
          </p:cNvPicPr>
          <p:nvPr/>
        </p:nvPicPr>
        <p:blipFill>
          <a:blip r:embed="rId82">
            <a:extLst/>
          </a:blip>
          <a:stretch>
            <a:fillRect/>
          </a:stretch>
        </p:blipFill>
        <p:spPr>
          <a:xfrm>
            <a:off x="26599356" y="10100369"/>
            <a:ext cx="95138" cy="62749"/>
          </a:xfrm>
          <a:prstGeom prst="rect">
            <a:avLst/>
          </a:prstGeom>
          <a:ln w="12700">
            <a:miter lim="400000"/>
          </a:ln>
        </p:spPr>
      </p:pic>
      <p:pic>
        <p:nvPicPr>
          <p:cNvPr id="1237" name="Vector" descr="Vector"/>
          <p:cNvPicPr>
            <a:picLocks noChangeAspect="1"/>
          </p:cNvPicPr>
          <p:nvPr/>
        </p:nvPicPr>
        <p:blipFill>
          <a:blip r:embed="rId82">
            <a:extLst/>
          </a:blip>
          <a:stretch>
            <a:fillRect/>
          </a:stretch>
        </p:blipFill>
        <p:spPr>
          <a:xfrm>
            <a:off x="26542538" y="10275341"/>
            <a:ext cx="41282" cy="30487"/>
          </a:xfrm>
          <a:prstGeom prst="rect">
            <a:avLst/>
          </a:prstGeom>
          <a:ln w="12700">
            <a:miter lim="400000"/>
          </a:ln>
        </p:spPr>
      </p:pic>
      <p:pic>
        <p:nvPicPr>
          <p:cNvPr id="1238" name="Vector" descr="Vector"/>
          <p:cNvPicPr>
            <a:picLocks noChangeAspect="1"/>
          </p:cNvPicPr>
          <p:nvPr/>
        </p:nvPicPr>
        <p:blipFill>
          <a:blip r:embed="rId82">
            <a:extLst/>
          </a:blip>
          <a:stretch>
            <a:fillRect/>
          </a:stretch>
        </p:blipFill>
        <p:spPr>
          <a:xfrm>
            <a:off x="26499523" y="10107910"/>
            <a:ext cx="44840" cy="55635"/>
          </a:xfrm>
          <a:prstGeom prst="rect">
            <a:avLst/>
          </a:prstGeom>
          <a:ln w="12700">
            <a:miter lim="400000"/>
          </a:ln>
        </p:spPr>
      </p:pic>
      <p:pic>
        <p:nvPicPr>
          <p:cNvPr id="1239" name="Vector" descr="Vector"/>
          <p:cNvPicPr>
            <a:picLocks noChangeAspect="1"/>
          </p:cNvPicPr>
          <p:nvPr/>
        </p:nvPicPr>
        <p:blipFill>
          <a:blip r:embed="rId82">
            <a:extLst/>
          </a:blip>
          <a:stretch>
            <a:fillRect/>
          </a:stretch>
        </p:blipFill>
        <p:spPr>
          <a:xfrm>
            <a:off x="25804666" y="10278119"/>
            <a:ext cx="28708" cy="28708"/>
          </a:xfrm>
          <a:prstGeom prst="rect">
            <a:avLst/>
          </a:prstGeom>
          <a:ln w="12700">
            <a:miter lim="400000"/>
          </a:ln>
        </p:spPr>
      </p:pic>
      <p:pic>
        <p:nvPicPr>
          <p:cNvPr id="1240" name="Vector" descr="Vector"/>
          <p:cNvPicPr>
            <a:picLocks noChangeAspect="1"/>
          </p:cNvPicPr>
          <p:nvPr/>
        </p:nvPicPr>
        <p:blipFill>
          <a:blip r:embed="rId82">
            <a:extLst/>
          </a:blip>
          <a:stretch>
            <a:fillRect/>
          </a:stretch>
        </p:blipFill>
        <p:spPr>
          <a:xfrm>
            <a:off x="25985651" y="10222655"/>
            <a:ext cx="28707" cy="28708"/>
          </a:xfrm>
          <a:prstGeom prst="rect">
            <a:avLst/>
          </a:prstGeom>
          <a:ln w="12700">
            <a:miter lim="400000"/>
          </a:ln>
        </p:spPr>
      </p:pic>
      <p:pic>
        <p:nvPicPr>
          <p:cNvPr id="1241" name="Vector" descr="Vector"/>
          <p:cNvPicPr>
            <a:picLocks noChangeAspect="1"/>
          </p:cNvPicPr>
          <p:nvPr/>
        </p:nvPicPr>
        <p:blipFill>
          <a:blip r:embed="rId82">
            <a:extLst/>
          </a:blip>
          <a:stretch>
            <a:fillRect/>
          </a:stretch>
        </p:blipFill>
        <p:spPr>
          <a:xfrm>
            <a:off x="25976845" y="10173741"/>
            <a:ext cx="30486" cy="41283"/>
          </a:xfrm>
          <a:prstGeom prst="rect">
            <a:avLst/>
          </a:prstGeom>
          <a:ln w="12700">
            <a:miter lim="400000"/>
          </a:ln>
        </p:spPr>
      </p:pic>
      <p:pic>
        <p:nvPicPr>
          <p:cNvPr id="1242" name="Vector" descr="Vector"/>
          <p:cNvPicPr>
            <a:picLocks noChangeAspect="1"/>
          </p:cNvPicPr>
          <p:nvPr/>
        </p:nvPicPr>
        <p:blipFill>
          <a:blip r:embed="rId82">
            <a:extLst/>
          </a:blip>
          <a:stretch>
            <a:fillRect/>
          </a:stretch>
        </p:blipFill>
        <p:spPr>
          <a:xfrm>
            <a:off x="25934804" y="10087123"/>
            <a:ext cx="43061" cy="43061"/>
          </a:xfrm>
          <a:prstGeom prst="rect">
            <a:avLst/>
          </a:prstGeom>
          <a:ln w="12700">
            <a:miter lim="400000"/>
          </a:ln>
        </p:spPr>
      </p:pic>
      <p:pic>
        <p:nvPicPr>
          <p:cNvPr id="1243" name="Vector" descr="Vector"/>
          <p:cNvPicPr>
            <a:picLocks noChangeAspect="1"/>
          </p:cNvPicPr>
          <p:nvPr/>
        </p:nvPicPr>
        <p:blipFill>
          <a:blip r:embed="rId82">
            <a:extLst/>
          </a:blip>
          <a:stretch>
            <a:fillRect/>
          </a:stretch>
        </p:blipFill>
        <p:spPr>
          <a:xfrm>
            <a:off x="25866653" y="9899253"/>
            <a:ext cx="44840" cy="55635"/>
          </a:xfrm>
          <a:prstGeom prst="rect">
            <a:avLst/>
          </a:prstGeom>
          <a:ln w="12700">
            <a:miter lim="400000"/>
          </a:ln>
        </p:spPr>
      </p:pic>
      <p:pic>
        <p:nvPicPr>
          <p:cNvPr id="1244" name="Vector" descr="Vector"/>
          <p:cNvPicPr>
            <a:picLocks noChangeAspect="1"/>
          </p:cNvPicPr>
          <p:nvPr/>
        </p:nvPicPr>
        <p:blipFill>
          <a:blip r:embed="rId82">
            <a:extLst/>
          </a:blip>
          <a:stretch>
            <a:fillRect/>
          </a:stretch>
        </p:blipFill>
        <p:spPr>
          <a:xfrm>
            <a:off x="25907900" y="9993312"/>
            <a:ext cx="28708" cy="28708"/>
          </a:xfrm>
          <a:prstGeom prst="rect">
            <a:avLst/>
          </a:prstGeom>
          <a:ln w="12700">
            <a:miter lim="400000"/>
          </a:ln>
        </p:spPr>
      </p:pic>
      <p:pic>
        <p:nvPicPr>
          <p:cNvPr id="1245" name="Vector" descr="Vector"/>
          <p:cNvPicPr>
            <a:picLocks noChangeAspect="1"/>
          </p:cNvPicPr>
          <p:nvPr/>
        </p:nvPicPr>
        <p:blipFill>
          <a:blip r:embed="rId82">
            <a:extLst/>
          </a:blip>
          <a:stretch>
            <a:fillRect/>
          </a:stretch>
        </p:blipFill>
        <p:spPr>
          <a:xfrm>
            <a:off x="25864590" y="9873556"/>
            <a:ext cx="28707" cy="28707"/>
          </a:xfrm>
          <a:prstGeom prst="rect">
            <a:avLst/>
          </a:prstGeom>
          <a:ln w="12700">
            <a:miter lim="400000"/>
          </a:ln>
        </p:spPr>
      </p:pic>
      <p:pic>
        <p:nvPicPr>
          <p:cNvPr id="1246" name="Vector" descr="Vector"/>
          <p:cNvPicPr>
            <a:picLocks noChangeAspect="1"/>
          </p:cNvPicPr>
          <p:nvPr/>
        </p:nvPicPr>
        <p:blipFill>
          <a:blip r:embed="rId82">
            <a:extLst/>
          </a:blip>
          <a:stretch>
            <a:fillRect/>
          </a:stretch>
        </p:blipFill>
        <p:spPr>
          <a:xfrm>
            <a:off x="25920636" y="9912895"/>
            <a:ext cx="84216" cy="159792"/>
          </a:xfrm>
          <a:prstGeom prst="rect">
            <a:avLst/>
          </a:prstGeom>
          <a:ln w="12700">
            <a:miter lim="400000"/>
          </a:ln>
        </p:spPr>
      </p:pic>
      <p:pic>
        <p:nvPicPr>
          <p:cNvPr id="1247" name="Vector" descr="Vector"/>
          <p:cNvPicPr>
            <a:picLocks noChangeAspect="1"/>
          </p:cNvPicPr>
          <p:nvPr/>
        </p:nvPicPr>
        <p:blipFill>
          <a:blip r:embed="rId89">
            <a:extLst/>
          </a:blip>
          <a:stretch>
            <a:fillRect/>
          </a:stretch>
        </p:blipFill>
        <p:spPr>
          <a:xfrm>
            <a:off x="22318319" y="9138650"/>
            <a:ext cx="2068077" cy="2330419"/>
          </a:xfrm>
          <a:prstGeom prst="rect">
            <a:avLst/>
          </a:prstGeom>
          <a:ln w="12700">
            <a:miter lim="400000"/>
          </a:ln>
        </p:spPr>
      </p:pic>
      <p:pic>
        <p:nvPicPr>
          <p:cNvPr id="1248" name="Vector" descr="Vector"/>
          <p:cNvPicPr>
            <a:picLocks noChangeAspect="1"/>
          </p:cNvPicPr>
          <p:nvPr/>
        </p:nvPicPr>
        <p:blipFill>
          <a:blip r:embed="rId90">
            <a:extLst/>
          </a:blip>
          <a:stretch>
            <a:fillRect/>
          </a:stretch>
        </p:blipFill>
        <p:spPr>
          <a:xfrm>
            <a:off x="23614891" y="9318873"/>
            <a:ext cx="105049" cy="65675"/>
          </a:xfrm>
          <a:prstGeom prst="rect">
            <a:avLst/>
          </a:prstGeom>
          <a:ln w="12700">
            <a:miter lim="400000"/>
          </a:ln>
        </p:spPr>
      </p:pic>
      <p:pic>
        <p:nvPicPr>
          <p:cNvPr id="1249" name="Vector" descr="Vector"/>
          <p:cNvPicPr>
            <a:picLocks noChangeAspect="1"/>
          </p:cNvPicPr>
          <p:nvPr/>
        </p:nvPicPr>
        <p:blipFill>
          <a:blip r:embed="rId91">
            <a:extLst/>
          </a:blip>
          <a:stretch>
            <a:fillRect/>
          </a:stretch>
        </p:blipFill>
        <p:spPr>
          <a:xfrm>
            <a:off x="23785825" y="11084107"/>
            <a:ext cx="99501" cy="52702"/>
          </a:xfrm>
          <a:prstGeom prst="rect">
            <a:avLst/>
          </a:prstGeom>
          <a:ln w="12700">
            <a:miter lim="400000"/>
          </a:ln>
        </p:spPr>
      </p:pic>
      <p:pic>
        <p:nvPicPr>
          <p:cNvPr id="1250" name="Vector" descr="Vector"/>
          <p:cNvPicPr>
            <a:picLocks noChangeAspect="1"/>
          </p:cNvPicPr>
          <p:nvPr/>
        </p:nvPicPr>
        <p:blipFill>
          <a:blip r:embed="rId92">
            <a:extLst/>
          </a:blip>
          <a:stretch>
            <a:fillRect/>
          </a:stretch>
        </p:blipFill>
        <p:spPr>
          <a:xfrm>
            <a:off x="21503177" y="7812930"/>
            <a:ext cx="809154" cy="932317"/>
          </a:xfrm>
          <a:prstGeom prst="rect">
            <a:avLst/>
          </a:prstGeom>
          <a:ln w="12700">
            <a:miter lim="400000"/>
          </a:ln>
        </p:spPr>
      </p:pic>
      <p:pic>
        <p:nvPicPr>
          <p:cNvPr id="1251" name="Vector" descr="Vector"/>
          <p:cNvPicPr>
            <a:picLocks noChangeAspect="1"/>
          </p:cNvPicPr>
          <p:nvPr/>
        </p:nvPicPr>
        <p:blipFill>
          <a:blip r:embed="rId93">
            <a:extLst/>
          </a:blip>
          <a:stretch>
            <a:fillRect/>
          </a:stretch>
        </p:blipFill>
        <p:spPr>
          <a:xfrm>
            <a:off x="22434591" y="10164514"/>
            <a:ext cx="46629" cy="79029"/>
          </a:xfrm>
          <a:prstGeom prst="rect">
            <a:avLst/>
          </a:prstGeom>
          <a:ln w="12700">
            <a:miter lim="400000"/>
          </a:ln>
        </p:spPr>
      </p:pic>
      <p:pic>
        <p:nvPicPr>
          <p:cNvPr id="1252" name="Vector" descr="Vector"/>
          <p:cNvPicPr>
            <a:picLocks noChangeAspect="1"/>
          </p:cNvPicPr>
          <p:nvPr/>
        </p:nvPicPr>
        <p:blipFill>
          <a:blip r:embed="rId94">
            <a:extLst/>
          </a:blip>
          <a:stretch>
            <a:fillRect/>
          </a:stretch>
        </p:blipFill>
        <p:spPr>
          <a:xfrm>
            <a:off x="22409365" y="10175825"/>
            <a:ext cx="35834" cy="90538"/>
          </a:xfrm>
          <a:prstGeom prst="rect">
            <a:avLst/>
          </a:prstGeom>
          <a:ln w="12700">
            <a:miter lim="400000"/>
          </a:ln>
        </p:spPr>
      </p:pic>
      <p:pic>
        <p:nvPicPr>
          <p:cNvPr id="1253" name="Vector" descr="Vector"/>
          <p:cNvPicPr>
            <a:picLocks noChangeAspect="1"/>
          </p:cNvPicPr>
          <p:nvPr/>
        </p:nvPicPr>
        <p:blipFill>
          <a:blip r:embed="rId95">
            <a:extLst/>
          </a:blip>
          <a:stretch>
            <a:fillRect/>
          </a:stretch>
        </p:blipFill>
        <p:spPr>
          <a:xfrm>
            <a:off x="22605187" y="9824591"/>
            <a:ext cx="42538" cy="48717"/>
          </a:xfrm>
          <a:prstGeom prst="rect">
            <a:avLst/>
          </a:prstGeom>
          <a:ln w="12700">
            <a:miter lim="400000"/>
          </a:ln>
        </p:spPr>
      </p:pic>
      <p:pic>
        <p:nvPicPr>
          <p:cNvPr id="1254" name="Vector" descr="Vector"/>
          <p:cNvPicPr>
            <a:picLocks noChangeAspect="1"/>
          </p:cNvPicPr>
          <p:nvPr/>
        </p:nvPicPr>
        <p:blipFill>
          <a:blip r:embed="rId96">
            <a:extLst/>
          </a:blip>
          <a:stretch>
            <a:fillRect/>
          </a:stretch>
        </p:blipFill>
        <p:spPr>
          <a:xfrm>
            <a:off x="23990732" y="9540130"/>
            <a:ext cx="50146" cy="63501"/>
          </a:xfrm>
          <a:prstGeom prst="rect">
            <a:avLst/>
          </a:prstGeom>
          <a:ln w="12700">
            <a:miter lim="400000"/>
          </a:ln>
        </p:spPr>
      </p:pic>
      <p:pic>
        <p:nvPicPr>
          <p:cNvPr id="1255" name="Vector" descr="Vector"/>
          <p:cNvPicPr>
            <a:picLocks noChangeAspect="1"/>
          </p:cNvPicPr>
          <p:nvPr/>
        </p:nvPicPr>
        <p:blipFill>
          <a:blip r:embed="rId97">
            <a:extLst/>
          </a:blip>
          <a:stretch>
            <a:fillRect/>
          </a:stretch>
        </p:blipFill>
        <p:spPr>
          <a:xfrm>
            <a:off x="24136585" y="9757370"/>
            <a:ext cx="52356" cy="36117"/>
          </a:xfrm>
          <a:prstGeom prst="rect">
            <a:avLst/>
          </a:prstGeom>
          <a:ln w="12700">
            <a:miter lim="400000"/>
          </a:ln>
        </p:spPr>
      </p:pic>
      <p:pic>
        <p:nvPicPr>
          <p:cNvPr id="1256" name="Vector" descr="Vector"/>
          <p:cNvPicPr>
            <a:picLocks noChangeAspect="1"/>
          </p:cNvPicPr>
          <p:nvPr/>
        </p:nvPicPr>
        <p:blipFill>
          <a:blip r:embed="rId98">
            <a:extLst/>
          </a:blip>
          <a:stretch>
            <a:fillRect/>
          </a:stretch>
        </p:blipFill>
        <p:spPr>
          <a:xfrm>
            <a:off x="20651683" y="7397763"/>
            <a:ext cx="202650" cy="299803"/>
          </a:xfrm>
          <a:prstGeom prst="rect">
            <a:avLst/>
          </a:prstGeom>
          <a:ln w="12700">
            <a:miter lim="400000"/>
          </a:ln>
        </p:spPr>
      </p:pic>
      <p:pic>
        <p:nvPicPr>
          <p:cNvPr id="1257" name="Vector" descr="Vector"/>
          <p:cNvPicPr>
            <a:picLocks noChangeAspect="1"/>
          </p:cNvPicPr>
          <p:nvPr/>
        </p:nvPicPr>
        <p:blipFill>
          <a:blip r:embed="rId99">
            <a:extLst/>
          </a:blip>
          <a:stretch>
            <a:fillRect/>
          </a:stretch>
        </p:blipFill>
        <p:spPr>
          <a:xfrm>
            <a:off x="23666657" y="8558669"/>
            <a:ext cx="719739" cy="910719"/>
          </a:xfrm>
          <a:prstGeom prst="rect">
            <a:avLst/>
          </a:prstGeom>
          <a:ln w="12700">
            <a:miter lim="400000"/>
          </a:ln>
        </p:spPr>
      </p:pic>
      <p:pic>
        <p:nvPicPr>
          <p:cNvPr id="1258" name="Vector" descr="Vector"/>
          <p:cNvPicPr>
            <a:picLocks noChangeAspect="1"/>
          </p:cNvPicPr>
          <p:nvPr/>
        </p:nvPicPr>
        <p:blipFill>
          <a:blip r:embed="rId82">
            <a:extLst/>
          </a:blip>
          <a:stretch>
            <a:fillRect/>
          </a:stretch>
        </p:blipFill>
        <p:spPr>
          <a:xfrm>
            <a:off x="24818990" y="8985696"/>
            <a:ext cx="272838" cy="186468"/>
          </a:xfrm>
          <a:prstGeom prst="rect">
            <a:avLst/>
          </a:prstGeom>
          <a:ln w="12700">
            <a:miter lim="400000"/>
          </a:ln>
        </p:spPr>
      </p:pic>
      <p:pic>
        <p:nvPicPr>
          <p:cNvPr id="1259" name="Vector" descr="Vector"/>
          <p:cNvPicPr>
            <a:picLocks noChangeAspect="1"/>
          </p:cNvPicPr>
          <p:nvPr/>
        </p:nvPicPr>
        <p:blipFill>
          <a:blip r:embed="rId82">
            <a:extLst/>
          </a:blip>
          <a:stretch>
            <a:fillRect/>
          </a:stretch>
        </p:blipFill>
        <p:spPr>
          <a:xfrm>
            <a:off x="24935226" y="8874025"/>
            <a:ext cx="213521" cy="202725"/>
          </a:xfrm>
          <a:prstGeom prst="rect">
            <a:avLst/>
          </a:prstGeom>
          <a:ln w="12700">
            <a:miter lim="400000"/>
          </a:ln>
        </p:spPr>
      </p:pic>
      <p:pic>
        <p:nvPicPr>
          <p:cNvPr id="1260" name="Vector" descr="Vector"/>
          <p:cNvPicPr>
            <a:picLocks noChangeAspect="1"/>
          </p:cNvPicPr>
          <p:nvPr/>
        </p:nvPicPr>
        <p:blipFill>
          <a:blip r:embed="rId82">
            <a:extLst/>
          </a:blip>
          <a:stretch>
            <a:fillRect/>
          </a:stretch>
        </p:blipFill>
        <p:spPr>
          <a:xfrm>
            <a:off x="24740933" y="8807747"/>
            <a:ext cx="68210" cy="46617"/>
          </a:xfrm>
          <a:prstGeom prst="rect">
            <a:avLst/>
          </a:prstGeom>
          <a:ln w="12700">
            <a:miter lim="400000"/>
          </a:ln>
        </p:spPr>
      </p:pic>
      <p:pic>
        <p:nvPicPr>
          <p:cNvPr id="1261" name="Vector" descr="Vector"/>
          <p:cNvPicPr>
            <a:picLocks noChangeAspect="1"/>
          </p:cNvPicPr>
          <p:nvPr/>
        </p:nvPicPr>
        <p:blipFill>
          <a:blip r:embed="rId82">
            <a:extLst/>
          </a:blip>
          <a:stretch>
            <a:fillRect/>
          </a:stretch>
        </p:blipFill>
        <p:spPr>
          <a:xfrm>
            <a:off x="25199432" y="9092158"/>
            <a:ext cx="109365" cy="163347"/>
          </a:xfrm>
          <a:prstGeom prst="rect">
            <a:avLst/>
          </a:prstGeom>
          <a:ln w="12700">
            <a:miter lim="400000"/>
          </a:ln>
        </p:spPr>
      </p:pic>
      <p:pic>
        <p:nvPicPr>
          <p:cNvPr id="1262" name="Vector" descr="Vector"/>
          <p:cNvPicPr>
            <a:picLocks noChangeAspect="1"/>
          </p:cNvPicPr>
          <p:nvPr/>
        </p:nvPicPr>
        <p:blipFill>
          <a:blip r:embed="rId82">
            <a:extLst/>
          </a:blip>
          <a:stretch>
            <a:fillRect/>
          </a:stretch>
        </p:blipFill>
        <p:spPr>
          <a:xfrm>
            <a:off x="25311788" y="9223523"/>
            <a:ext cx="96917" cy="75324"/>
          </a:xfrm>
          <a:prstGeom prst="rect">
            <a:avLst/>
          </a:prstGeom>
          <a:ln w="12700">
            <a:miter lim="400000"/>
          </a:ln>
        </p:spPr>
      </p:pic>
      <p:pic>
        <p:nvPicPr>
          <p:cNvPr id="1263" name="Vector" descr="Vector"/>
          <p:cNvPicPr>
            <a:picLocks noChangeAspect="1"/>
          </p:cNvPicPr>
          <p:nvPr/>
        </p:nvPicPr>
        <p:blipFill>
          <a:blip r:embed="rId82">
            <a:extLst/>
          </a:blip>
          <a:stretch>
            <a:fillRect/>
          </a:stretch>
        </p:blipFill>
        <p:spPr>
          <a:xfrm>
            <a:off x="25416259" y="9296151"/>
            <a:ext cx="113049" cy="102252"/>
          </a:xfrm>
          <a:prstGeom prst="rect">
            <a:avLst/>
          </a:prstGeom>
          <a:ln w="12700">
            <a:miter lim="400000"/>
          </a:ln>
        </p:spPr>
      </p:pic>
      <p:pic>
        <p:nvPicPr>
          <p:cNvPr id="1264" name="Vector" descr="Vector"/>
          <p:cNvPicPr>
            <a:picLocks noChangeAspect="1"/>
          </p:cNvPicPr>
          <p:nvPr/>
        </p:nvPicPr>
        <p:blipFill>
          <a:blip r:embed="rId82">
            <a:extLst/>
          </a:blip>
          <a:stretch>
            <a:fillRect/>
          </a:stretch>
        </p:blipFill>
        <p:spPr>
          <a:xfrm>
            <a:off x="25554990" y="9378801"/>
            <a:ext cx="77102" cy="109491"/>
          </a:xfrm>
          <a:prstGeom prst="rect">
            <a:avLst/>
          </a:prstGeom>
          <a:ln w="12700">
            <a:miter lim="400000"/>
          </a:ln>
        </p:spPr>
      </p:pic>
      <p:pic>
        <p:nvPicPr>
          <p:cNvPr id="1265" name="Vector" descr="Vector"/>
          <p:cNvPicPr>
            <a:picLocks noChangeAspect="1"/>
          </p:cNvPicPr>
          <p:nvPr/>
        </p:nvPicPr>
        <p:blipFill>
          <a:blip r:embed="rId82">
            <a:extLst/>
          </a:blip>
          <a:stretch>
            <a:fillRect/>
          </a:stretch>
        </p:blipFill>
        <p:spPr>
          <a:xfrm>
            <a:off x="25483756" y="9435157"/>
            <a:ext cx="95138" cy="62749"/>
          </a:xfrm>
          <a:prstGeom prst="rect">
            <a:avLst/>
          </a:prstGeom>
          <a:ln w="12700">
            <a:miter lim="400000"/>
          </a:ln>
        </p:spPr>
      </p:pic>
      <p:pic>
        <p:nvPicPr>
          <p:cNvPr id="1266" name="Vector" descr="Vector"/>
          <p:cNvPicPr>
            <a:picLocks noChangeAspect="1"/>
          </p:cNvPicPr>
          <p:nvPr/>
        </p:nvPicPr>
        <p:blipFill>
          <a:blip r:embed="rId82">
            <a:extLst/>
          </a:blip>
          <a:stretch>
            <a:fillRect/>
          </a:stretch>
        </p:blipFill>
        <p:spPr>
          <a:xfrm>
            <a:off x="25572553" y="9518401"/>
            <a:ext cx="82564" cy="60970"/>
          </a:xfrm>
          <a:prstGeom prst="rect">
            <a:avLst/>
          </a:prstGeom>
          <a:ln w="12700">
            <a:miter lim="400000"/>
          </a:ln>
        </p:spPr>
      </p:pic>
      <p:pic>
        <p:nvPicPr>
          <p:cNvPr id="1267" name="Vector" descr="Vector"/>
          <p:cNvPicPr>
            <a:picLocks noChangeAspect="1"/>
          </p:cNvPicPr>
          <p:nvPr/>
        </p:nvPicPr>
        <p:blipFill>
          <a:blip r:embed="rId82">
            <a:extLst/>
          </a:blip>
          <a:stretch>
            <a:fillRect/>
          </a:stretch>
        </p:blipFill>
        <p:spPr>
          <a:xfrm>
            <a:off x="25295801" y="9289256"/>
            <a:ext cx="127403" cy="116605"/>
          </a:xfrm>
          <a:prstGeom prst="rect">
            <a:avLst/>
          </a:prstGeom>
          <a:ln w="12700">
            <a:miter lim="400000"/>
          </a:ln>
        </p:spPr>
      </p:pic>
      <p:pic>
        <p:nvPicPr>
          <p:cNvPr id="1268" name="Vector" descr="Vector"/>
          <p:cNvPicPr>
            <a:picLocks noChangeAspect="1"/>
          </p:cNvPicPr>
          <p:nvPr/>
        </p:nvPicPr>
        <p:blipFill>
          <a:blip r:embed="rId100">
            <a:extLst/>
          </a:blip>
          <a:stretch>
            <a:fillRect/>
          </a:stretch>
        </p:blipFill>
        <p:spPr>
          <a:xfrm>
            <a:off x="22383517" y="7824158"/>
            <a:ext cx="757073" cy="908197"/>
          </a:xfrm>
          <a:prstGeom prst="rect">
            <a:avLst/>
          </a:prstGeom>
          <a:ln w="12700">
            <a:miter lim="400000"/>
          </a:ln>
        </p:spPr>
      </p:pic>
      <p:pic>
        <p:nvPicPr>
          <p:cNvPr id="1269" name="Vector" descr="Vector"/>
          <p:cNvPicPr>
            <a:picLocks noChangeAspect="1"/>
          </p:cNvPicPr>
          <p:nvPr/>
        </p:nvPicPr>
        <p:blipFill>
          <a:blip r:embed="rId101">
            <a:extLst/>
          </a:blip>
          <a:stretch>
            <a:fillRect/>
          </a:stretch>
        </p:blipFill>
        <p:spPr>
          <a:xfrm>
            <a:off x="22165307" y="8416280"/>
            <a:ext cx="116628" cy="134393"/>
          </a:xfrm>
          <a:prstGeom prst="rect">
            <a:avLst/>
          </a:prstGeom>
          <a:ln w="12700">
            <a:miter lim="400000"/>
          </a:ln>
        </p:spPr>
      </p:pic>
      <p:pic>
        <p:nvPicPr>
          <p:cNvPr id="1270" name="Vector" descr="Vector"/>
          <p:cNvPicPr>
            <a:picLocks noChangeAspect="1"/>
          </p:cNvPicPr>
          <p:nvPr/>
        </p:nvPicPr>
        <p:blipFill>
          <a:blip r:embed="rId102">
            <a:extLst/>
          </a:blip>
          <a:stretch>
            <a:fillRect/>
          </a:stretch>
        </p:blipFill>
        <p:spPr>
          <a:xfrm>
            <a:off x="22302313" y="8510389"/>
            <a:ext cx="62841" cy="64345"/>
          </a:xfrm>
          <a:prstGeom prst="rect">
            <a:avLst/>
          </a:prstGeom>
          <a:ln w="12700">
            <a:miter lim="400000"/>
          </a:ln>
        </p:spPr>
      </p:pic>
      <p:pic>
        <p:nvPicPr>
          <p:cNvPr id="1271" name="Vector" descr="Vector"/>
          <p:cNvPicPr>
            <a:picLocks noChangeAspect="1"/>
          </p:cNvPicPr>
          <p:nvPr/>
        </p:nvPicPr>
        <p:blipFill>
          <a:blip r:embed="rId103">
            <a:extLst/>
          </a:blip>
          <a:stretch>
            <a:fillRect/>
          </a:stretch>
        </p:blipFill>
        <p:spPr>
          <a:xfrm>
            <a:off x="21622636" y="8019305"/>
            <a:ext cx="58941" cy="68163"/>
          </a:xfrm>
          <a:prstGeom prst="rect">
            <a:avLst/>
          </a:prstGeom>
          <a:ln w="12700">
            <a:miter lim="400000"/>
          </a:ln>
        </p:spPr>
      </p:pic>
      <p:pic>
        <p:nvPicPr>
          <p:cNvPr id="1272" name="Vector" descr="Vector"/>
          <p:cNvPicPr>
            <a:picLocks noChangeAspect="1"/>
          </p:cNvPicPr>
          <p:nvPr/>
        </p:nvPicPr>
        <p:blipFill>
          <a:blip r:embed="rId104">
            <a:extLst/>
          </a:blip>
          <a:stretch>
            <a:fillRect/>
          </a:stretch>
        </p:blipFill>
        <p:spPr>
          <a:xfrm>
            <a:off x="21693551" y="8132860"/>
            <a:ext cx="60985" cy="92125"/>
          </a:xfrm>
          <a:prstGeom prst="rect">
            <a:avLst/>
          </a:prstGeom>
          <a:ln w="12700">
            <a:miter lim="400000"/>
          </a:ln>
        </p:spPr>
      </p:pic>
      <p:pic>
        <p:nvPicPr>
          <p:cNvPr id="1273" name="Vector" descr="Vector"/>
          <p:cNvPicPr>
            <a:picLocks noChangeAspect="1"/>
          </p:cNvPicPr>
          <p:nvPr/>
        </p:nvPicPr>
        <p:blipFill>
          <a:blip r:embed="rId105">
            <a:extLst/>
          </a:blip>
          <a:stretch>
            <a:fillRect/>
          </a:stretch>
        </p:blipFill>
        <p:spPr>
          <a:xfrm>
            <a:off x="21766296" y="8319840"/>
            <a:ext cx="48111" cy="79425"/>
          </a:xfrm>
          <a:prstGeom prst="rect">
            <a:avLst/>
          </a:prstGeom>
          <a:ln w="12700">
            <a:miter lim="400000"/>
          </a:ln>
        </p:spPr>
      </p:pic>
      <p:pic>
        <p:nvPicPr>
          <p:cNvPr id="1274" name="Vector" descr="Vector"/>
          <p:cNvPicPr>
            <a:picLocks noChangeAspect="1"/>
          </p:cNvPicPr>
          <p:nvPr/>
        </p:nvPicPr>
        <p:blipFill>
          <a:blip r:embed="rId106">
            <a:extLst/>
          </a:blip>
          <a:stretch>
            <a:fillRect/>
          </a:stretch>
        </p:blipFill>
        <p:spPr>
          <a:xfrm>
            <a:off x="21751264" y="8246664"/>
            <a:ext cx="47861" cy="64493"/>
          </a:xfrm>
          <a:prstGeom prst="rect">
            <a:avLst/>
          </a:prstGeom>
          <a:ln w="12700">
            <a:miter lim="400000"/>
          </a:ln>
        </p:spPr>
      </p:pic>
      <p:pic>
        <p:nvPicPr>
          <p:cNvPr id="1275" name="Vector" descr="Vector"/>
          <p:cNvPicPr>
            <a:picLocks noChangeAspect="1"/>
          </p:cNvPicPr>
          <p:nvPr/>
        </p:nvPicPr>
        <p:blipFill>
          <a:blip r:embed="rId107">
            <a:extLst/>
          </a:blip>
          <a:stretch>
            <a:fillRect/>
          </a:stretch>
        </p:blipFill>
        <p:spPr>
          <a:xfrm>
            <a:off x="21804354" y="8399214"/>
            <a:ext cx="77121" cy="120353"/>
          </a:xfrm>
          <a:prstGeom prst="rect">
            <a:avLst/>
          </a:prstGeom>
          <a:ln w="12700">
            <a:miter lim="400000"/>
          </a:ln>
        </p:spPr>
      </p:pic>
      <p:pic>
        <p:nvPicPr>
          <p:cNvPr id="1276" name="Vector" descr="Vector"/>
          <p:cNvPicPr>
            <a:picLocks noChangeAspect="1"/>
          </p:cNvPicPr>
          <p:nvPr/>
        </p:nvPicPr>
        <p:blipFill>
          <a:blip r:embed="rId108">
            <a:extLst/>
          </a:blip>
          <a:stretch>
            <a:fillRect/>
          </a:stretch>
        </p:blipFill>
        <p:spPr>
          <a:xfrm>
            <a:off x="22129010" y="8730638"/>
            <a:ext cx="659030" cy="302808"/>
          </a:xfrm>
          <a:prstGeom prst="rect">
            <a:avLst/>
          </a:prstGeom>
          <a:ln w="12700">
            <a:miter lim="400000"/>
          </a:ln>
        </p:spPr>
      </p:pic>
      <p:pic>
        <p:nvPicPr>
          <p:cNvPr id="1277" name="Vector" descr="Vector"/>
          <p:cNvPicPr>
            <a:picLocks noChangeAspect="1"/>
          </p:cNvPicPr>
          <p:nvPr/>
        </p:nvPicPr>
        <p:blipFill>
          <a:blip r:embed="rId109">
            <a:extLst/>
          </a:blip>
          <a:stretch>
            <a:fillRect/>
          </a:stretch>
        </p:blipFill>
        <p:spPr>
          <a:xfrm>
            <a:off x="22773071" y="8983166"/>
            <a:ext cx="63073" cy="63104"/>
          </a:xfrm>
          <a:prstGeom prst="rect">
            <a:avLst/>
          </a:prstGeom>
          <a:ln w="12700">
            <a:miter lim="400000"/>
          </a:ln>
        </p:spPr>
      </p:pic>
      <p:pic>
        <p:nvPicPr>
          <p:cNvPr id="1278" name="Vector" descr="Vector"/>
          <p:cNvPicPr>
            <a:picLocks noChangeAspect="1"/>
          </p:cNvPicPr>
          <p:nvPr/>
        </p:nvPicPr>
        <p:blipFill>
          <a:blip r:embed="rId110">
            <a:extLst/>
          </a:blip>
          <a:stretch>
            <a:fillRect/>
          </a:stretch>
        </p:blipFill>
        <p:spPr>
          <a:xfrm>
            <a:off x="22844599" y="8982621"/>
            <a:ext cx="140970" cy="93681"/>
          </a:xfrm>
          <a:prstGeom prst="rect">
            <a:avLst/>
          </a:prstGeom>
          <a:ln w="12700">
            <a:miter lim="400000"/>
          </a:ln>
        </p:spPr>
      </p:pic>
      <p:pic>
        <p:nvPicPr>
          <p:cNvPr id="1279" name="Vector" descr="Vector"/>
          <p:cNvPicPr>
            <a:picLocks noChangeAspect="1"/>
          </p:cNvPicPr>
          <p:nvPr/>
        </p:nvPicPr>
        <p:blipFill>
          <a:blip r:embed="rId111">
            <a:extLst/>
          </a:blip>
          <a:stretch>
            <a:fillRect/>
          </a:stretch>
        </p:blipFill>
        <p:spPr>
          <a:xfrm>
            <a:off x="22952960" y="9085758"/>
            <a:ext cx="123861" cy="96640"/>
          </a:xfrm>
          <a:prstGeom prst="rect">
            <a:avLst/>
          </a:prstGeom>
          <a:ln w="12700">
            <a:miter lim="400000"/>
          </a:ln>
        </p:spPr>
      </p:pic>
      <p:pic>
        <p:nvPicPr>
          <p:cNvPr id="1280" name="Vector" descr="Vector"/>
          <p:cNvPicPr>
            <a:picLocks noChangeAspect="1"/>
          </p:cNvPicPr>
          <p:nvPr/>
        </p:nvPicPr>
        <p:blipFill>
          <a:blip r:embed="rId112">
            <a:extLst/>
          </a:blip>
          <a:stretch>
            <a:fillRect/>
          </a:stretch>
        </p:blipFill>
        <p:spPr>
          <a:xfrm>
            <a:off x="23004295" y="9019205"/>
            <a:ext cx="163555" cy="73499"/>
          </a:xfrm>
          <a:prstGeom prst="rect">
            <a:avLst/>
          </a:prstGeom>
          <a:ln w="12700">
            <a:miter lim="400000"/>
          </a:ln>
        </p:spPr>
      </p:pic>
      <p:pic>
        <p:nvPicPr>
          <p:cNvPr id="1281" name="Vector" descr="Vector"/>
          <p:cNvPicPr>
            <a:picLocks noChangeAspect="1"/>
          </p:cNvPicPr>
          <p:nvPr/>
        </p:nvPicPr>
        <p:blipFill>
          <a:blip r:embed="rId113">
            <a:extLst/>
          </a:blip>
          <a:stretch>
            <a:fillRect/>
          </a:stretch>
        </p:blipFill>
        <p:spPr>
          <a:xfrm>
            <a:off x="23182969" y="9033145"/>
            <a:ext cx="165624" cy="71669"/>
          </a:xfrm>
          <a:prstGeom prst="rect">
            <a:avLst/>
          </a:prstGeom>
          <a:ln w="12700">
            <a:miter lim="400000"/>
          </a:ln>
        </p:spPr>
      </p:pic>
      <p:pic>
        <p:nvPicPr>
          <p:cNvPr id="1282" name="Vector" descr="Vector"/>
          <p:cNvPicPr>
            <a:picLocks noChangeAspect="1"/>
          </p:cNvPicPr>
          <p:nvPr/>
        </p:nvPicPr>
        <p:blipFill>
          <a:blip r:embed="rId114">
            <a:extLst/>
          </a:blip>
          <a:stretch>
            <a:fillRect/>
          </a:stretch>
        </p:blipFill>
        <p:spPr>
          <a:xfrm>
            <a:off x="23383276" y="9020755"/>
            <a:ext cx="89809" cy="51906"/>
          </a:xfrm>
          <a:prstGeom prst="rect">
            <a:avLst/>
          </a:prstGeom>
          <a:ln w="12700">
            <a:miter lim="400000"/>
          </a:ln>
        </p:spPr>
      </p:pic>
      <p:pic>
        <p:nvPicPr>
          <p:cNvPr id="1283" name="Vector" descr="Vector"/>
          <p:cNvPicPr>
            <a:picLocks noChangeAspect="1"/>
          </p:cNvPicPr>
          <p:nvPr/>
        </p:nvPicPr>
        <p:blipFill>
          <a:blip r:embed="rId115">
            <a:extLst/>
          </a:blip>
          <a:stretch>
            <a:fillRect/>
          </a:stretch>
        </p:blipFill>
        <p:spPr>
          <a:xfrm>
            <a:off x="23176008" y="9050235"/>
            <a:ext cx="311482" cy="227801"/>
          </a:xfrm>
          <a:prstGeom prst="rect">
            <a:avLst/>
          </a:prstGeom>
          <a:ln w="12700">
            <a:miter lim="400000"/>
          </a:ln>
        </p:spPr>
      </p:pic>
      <p:pic>
        <p:nvPicPr>
          <p:cNvPr id="1284" name="Vector" descr="Vector"/>
          <p:cNvPicPr>
            <a:picLocks noChangeAspect="1"/>
          </p:cNvPicPr>
          <p:nvPr/>
        </p:nvPicPr>
        <p:blipFill>
          <a:blip r:embed="rId116">
            <a:extLst/>
          </a:blip>
          <a:stretch>
            <a:fillRect/>
          </a:stretch>
        </p:blipFill>
        <p:spPr>
          <a:xfrm>
            <a:off x="23696429" y="9038614"/>
            <a:ext cx="89882" cy="98710"/>
          </a:xfrm>
          <a:prstGeom prst="rect">
            <a:avLst/>
          </a:prstGeom>
          <a:ln w="12700">
            <a:miter lim="400000"/>
          </a:ln>
        </p:spPr>
      </p:pic>
      <p:pic>
        <p:nvPicPr>
          <p:cNvPr id="1285" name="Vector" descr="Vector"/>
          <p:cNvPicPr>
            <a:picLocks noChangeAspect="1"/>
          </p:cNvPicPr>
          <p:nvPr/>
        </p:nvPicPr>
        <p:blipFill>
          <a:blip r:embed="rId117">
            <a:extLst/>
          </a:blip>
          <a:stretch>
            <a:fillRect/>
          </a:stretch>
        </p:blipFill>
        <p:spPr>
          <a:xfrm>
            <a:off x="23911421" y="8947398"/>
            <a:ext cx="85110" cy="123407"/>
          </a:xfrm>
          <a:prstGeom prst="rect">
            <a:avLst/>
          </a:prstGeom>
          <a:ln w="12700">
            <a:miter lim="400000"/>
          </a:ln>
        </p:spPr>
      </p:pic>
      <p:pic>
        <p:nvPicPr>
          <p:cNvPr id="1286" name="Vector" descr="Vector"/>
          <p:cNvPicPr>
            <a:picLocks noChangeAspect="1"/>
          </p:cNvPicPr>
          <p:nvPr/>
        </p:nvPicPr>
        <p:blipFill>
          <a:blip r:embed="rId118">
            <a:extLst/>
          </a:blip>
          <a:stretch>
            <a:fillRect/>
          </a:stretch>
        </p:blipFill>
        <p:spPr>
          <a:xfrm>
            <a:off x="22975613" y="8304820"/>
            <a:ext cx="495599" cy="599494"/>
          </a:xfrm>
          <a:prstGeom prst="rect">
            <a:avLst/>
          </a:prstGeom>
          <a:ln w="12700">
            <a:miter lim="400000"/>
          </a:ln>
        </p:spPr>
      </p:pic>
      <p:pic>
        <p:nvPicPr>
          <p:cNvPr id="1287" name="Vector" descr="Vector"/>
          <p:cNvPicPr>
            <a:picLocks noChangeAspect="1"/>
          </p:cNvPicPr>
          <p:nvPr/>
        </p:nvPicPr>
        <p:blipFill>
          <a:blip r:embed="rId119">
            <a:extLst/>
          </a:blip>
          <a:stretch>
            <a:fillRect/>
          </a:stretch>
        </p:blipFill>
        <p:spPr>
          <a:xfrm>
            <a:off x="23270567" y="8555086"/>
            <a:ext cx="65958" cy="62360"/>
          </a:xfrm>
          <a:prstGeom prst="rect">
            <a:avLst/>
          </a:prstGeom>
          <a:ln w="12700">
            <a:miter lim="400000"/>
          </a:ln>
        </p:spPr>
      </p:pic>
      <p:pic>
        <p:nvPicPr>
          <p:cNvPr id="1288" name="Vector" descr="Vector"/>
          <p:cNvPicPr>
            <a:picLocks noChangeAspect="1"/>
          </p:cNvPicPr>
          <p:nvPr/>
        </p:nvPicPr>
        <p:blipFill>
          <a:blip r:embed="rId120">
            <a:extLst/>
          </a:blip>
          <a:stretch>
            <a:fillRect/>
          </a:stretch>
        </p:blipFill>
        <p:spPr>
          <a:xfrm>
            <a:off x="23207491" y="8784778"/>
            <a:ext cx="64481" cy="87512"/>
          </a:xfrm>
          <a:prstGeom prst="rect">
            <a:avLst/>
          </a:prstGeom>
          <a:ln w="12700">
            <a:miter lim="400000"/>
          </a:ln>
        </p:spPr>
      </p:pic>
      <p:pic>
        <p:nvPicPr>
          <p:cNvPr id="1289" name="Vector" descr="Vector"/>
          <p:cNvPicPr>
            <a:picLocks noChangeAspect="1"/>
          </p:cNvPicPr>
          <p:nvPr/>
        </p:nvPicPr>
        <p:blipFill>
          <a:blip r:embed="rId121">
            <a:extLst/>
          </a:blip>
          <a:stretch>
            <a:fillRect/>
          </a:stretch>
        </p:blipFill>
        <p:spPr>
          <a:xfrm>
            <a:off x="23358878" y="8591153"/>
            <a:ext cx="126391" cy="72678"/>
          </a:xfrm>
          <a:prstGeom prst="rect">
            <a:avLst/>
          </a:prstGeom>
          <a:ln w="12700">
            <a:miter lim="400000"/>
          </a:ln>
        </p:spPr>
      </p:pic>
      <p:pic>
        <p:nvPicPr>
          <p:cNvPr id="1290" name="Vector" descr="Vector"/>
          <p:cNvPicPr>
            <a:picLocks noChangeAspect="1"/>
          </p:cNvPicPr>
          <p:nvPr/>
        </p:nvPicPr>
        <p:blipFill>
          <a:blip r:embed="rId122">
            <a:extLst/>
          </a:blip>
          <a:stretch>
            <a:fillRect/>
          </a:stretch>
        </p:blipFill>
        <p:spPr>
          <a:xfrm>
            <a:off x="23450649" y="8706991"/>
            <a:ext cx="85074" cy="80566"/>
          </a:xfrm>
          <a:prstGeom prst="rect">
            <a:avLst/>
          </a:prstGeom>
          <a:ln w="12700">
            <a:miter lim="400000"/>
          </a:ln>
        </p:spPr>
      </p:pic>
      <p:pic>
        <p:nvPicPr>
          <p:cNvPr id="1291" name="Vector" descr="Vector"/>
          <p:cNvPicPr>
            <a:picLocks noChangeAspect="1"/>
          </p:cNvPicPr>
          <p:nvPr/>
        </p:nvPicPr>
        <p:blipFill>
          <a:blip r:embed="rId123">
            <a:extLst/>
          </a:blip>
          <a:stretch>
            <a:fillRect/>
          </a:stretch>
        </p:blipFill>
        <p:spPr>
          <a:xfrm>
            <a:off x="23554273" y="8704622"/>
            <a:ext cx="213668" cy="121382"/>
          </a:xfrm>
          <a:prstGeom prst="rect">
            <a:avLst/>
          </a:prstGeom>
          <a:ln w="12700">
            <a:miter lim="400000"/>
          </a:ln>
        </p:spPr>
      </p:pic>
      <p:pic>
        <p:nvPicPr>
          <p:cNvPr id="1292" name="Vector" descr="Vector"/>
          <p:cNvPicPr>
            <a:picLocks noChangeAspect="1"/>
          </p:cNvPicPr>
          <p:nvPr/>
        </p:nvPicPr>
        <p:blipFill>
          <a:blip r:embed="rId124">
            <a:extLst/>
          </a:blip>
          <a:stretch>
            <a:fillRect/>
          </a:stretch>
        </p:blipFill>
        <p:spPr>
          <a:xfrm>
            <a:off x="23689003" y="8646517"/>
            <a:ext cx="63472" cy="40779"/>
          </a:xfrm>
          <a:prstGeom prst="rect">
            <a:avLst/>
          </a:prstGeom>
          <a:ln w="12700">
            <a:miter lim="400000"/>
          </a:ln>
        </p:spPr>
      </p:pic>
      <p:pic>
        <p:nvPicPr>
          <p:cNvPr id="1293" name="Vector" descr="Vector"/>
          <p:cNvPicPr>
            <a:picLocks noChangeAspect="1"/>
          </p:cNvPicPr>
          <p:nvPr/>
        </p:nvPicPr>
        <p:blipFill>
          <a:blip r:embed="rId125">
            <a:extLst/>
          </a:blip>
          <a:stretch>
            <a:fillRect/>
          </a:stretch>
        </p:blipFill>
        <p:spPr>
          <a:xfrm>
            <a:off x="24055201" y="8620422"/>
            <a:ext cx="82792" cy="71092"/>
          </a:xfrm>
          <a:prstGeom prst="rect">
            <a:avLst/>
          </a:prstGeom>
          <a:ln w="12700">
            <a:miter lim="400000"/>
          </a:ln>
        </p:spPr>
      </p:pic>
      <p:pic>
        <p:nvPicPr>
          <p:cNvPr id="1294" name="Vector" descr="Vector"/>
          <p:cNvPicPr>
            <a:picLocks noChangeAspect="1"/>
          </p:cNvPicPr>
          <p:nvPr/>
        </p:nvPicPr>
        <p:blipFill>
          <a:blip r:embed="rId126">
            <a:extLst/>
          </a:blip>
          <a:stretch>
            <a:fillRect/>
          </a:stretch>
        </p:blipFill>
        <p:spPr>
          <a:xfrm>
            <a:off x="24041402" y="8685014"/>
            <a:ext cx="99854" cy="48123"/>
          </a:xfrm>
          <a:prstGeom prst="rect">
            <a:avLst/>
          </a:prstGeom>
          <a:ln w="12700">
            <a:miter lim="400000"/>
          </a:ln>
        </p:spPr>
      </p:pic>
      <p:pic>
        <p:nvPicPr>
          <p:cNvPr id="1295" name="Vector" descr="Vector"/>
          <p:cNvPicPr>
            <a:picLocks noChangeAspect="1"/>
          </p:cNvPicPr>
          <p:nvPr/>
        </p:nvPicPr>
        <p:blipFill>
          <a:blip r:embed="rId127">
            <a:extLst/>
          </a:blip>
          <a:stretch>
            <a:fillRect/>
          </a:stretch>
        </p:blipFill>
        <p:spPr>
          <a:xfrm>
            <a:off x="23750990" y="8531621"/>
            <a:ext cx="86885" cy="50033"/>
          </a:xfrm>
          <a:prstGeom prst="rect">
            <a:avLst/>
          </a:prstGeom>
          <a:ln w="12700">
            <a:miter lim="400000"/>
          </a:ln>
        </p:spPr>
      </p:pic>
      <p:pic>
        <p:nvPicPr>
          <p:cNvPr id="1296" name="Vector" descr="Vector"/>
          <p:cNvPicPr>
            <a:picLocks noChangeAspect="1"/>
          </p:cNvPicPr>
          <p:nvPr/>
        </p:nvPicPr>
        <p:blipFill>
          <a:blip r:embed="rId128">
            <a:extLst/>
          </a:blip>
          <a:stretch>
            <a:fillRect/>
          </a:stretch>
        </p:blipFill>
        <p:spPr>
          <a:xfrm>
            <a:off x="23554771" y="8591450"/>
            <a:ext cx="48178" cy="64245"/>
          </a:xfrm>
          <a:prstGeom prst="rect">
            <a:avLst/>
          </a:prstGeom>
          <a:ln w="12700">
            <a:miter lim="400000"/>
          </a:ln>
        </p:spPr>
      </p:pic>
      <p:pic>
        <p:nvPicPr>
          <p:cNvPr id="1297" name="Vector" descr="Vector"/>
          <p:cNvPicPr>
            <a:picLocks noChangeAspect="1"/>
          </p:cNvPicPr>
          <p:nvPr/>
        </p:nvPicPr>
        <p:blipFill>
          <a:blip r:embed="rId129">
            <a:extLst/>
          </a:blip>
          <a:stretch>
            <a:fillRect/>
          </a:stretch>
        </p:blipFill>
        <p:spPr>
          <a:xfrm>
            <a:off x="23635006" y="8333679"/>
            <a:ext cx="50151" cy="51199"/>
          </a:xfrm>
          <a:prstGeom prst="rect">
            <a:avLst/>
          </a:prstGeom>
          <a:ln w="12700">
            <a:miter lim="400000"/>
          </a:ln>
        </p:spPr>
      </p:pic>
      <p:pic>
        <p:nvPicPr>
          <p:cNvPr id="1298" name="Vector" descr="Vector"/>
          <p:cNvPicPr>
            <a:picLocks noChangeAspect="1"/>
          </p:cNvPicPr>
          <p:nvPr/>
        </p:nvPicPr>
        <p:blipFill>
          <a:blip r:embed="rId130">
            <a:extLst/>
          </a:blip>
          <a:stretch>
            <a:fillRect/>
          </a:stretch>
        </p:blipFill>
        <p:spPr>
          <a:xfrm>
            <a:off x="23574582" y="8373814"/>
            <a:ext cx="57156" cy="85280"/>
          </a:xfrm>
          <a:prstGeom prst="rect">
            <a:avLst/>
          </a:prstGeom>
          <a:ln w="12700">
            <a:miter lim="400000"/>
          </a:ln>
        </p:spPr>
      </p:pic>
      <p:pic>
        <p:nvPicPr>
          <p:cNvPr id="1299" name="Vector" descr="Vector"/>
          <p:cNvPicPr>
            <a:picLocks noChangeAspect="1"/>
          </p:cNvPicPr>
          <p:nvPr/>
        </p:nvPicPr>
        <p:blipFill>
          <a:blip r:embed="rId131">
            <a:extLst/>
          </a:blip>
          <a:stretch>
            <a:fillRect/>
          </a:stretch>
        </p:blipFill>
        <p:spPr>
          <a:xfrm>
            <a:off x="23558472" y="8404104"/>
            <a:ext cx="131173" cy="190770"/>
          </a:xfrm>
          <a:prstGeom prst="rect">
            <a:avLst/>
          </a:prstGeom>
          <a:ln w="12700">
            <a:miter lim="400000"/>
          </a:ln>
        </p:spPr>
      </p:pic>
      <p:pic>
        <p:nvPicPr>
          <p:cNvPr id="1300" name="Vector" descr="Vector"/>
          <p:cNvPicPr>
            <a:picLocks noChangeAspect="1"/>
          </p:cNvPicPr>
          <p:nvPr/>
        </p:nvPicPr>
        <p:blipFill>
          <a:blip r:embed="rId132">
            <a:extLst/>
          </a:blip>
          <a:stretch>
            <a:fillRect/>
          </a:stretch>
        </p:blipFill>
        <p:spPr>
          <a:xfrm>
            <a:off x="23010251" y="7548766"/>
            <a:ext cx="264565" cy="319500"/>
          </a:xfrm>
          <a:prstGeom prst="rect">
            <a:avLst/>
          </a:prstGeom>
          <a:ln w="12700">
            <a:miter lim="400000"/>
          </a:ln>
        </p:spPr>
      </p:pic>
      <p:pic>
        <p:nvPicPr>
          <p:cNvPr id="1301" name="Vector" descr="Vector"/>
          <p:cNvPicPr>
            <a:picLocks noChangeAspect="1"/>
          </p:cNvPicPr>
          <p:nvPr/>
        </p:nvPicPr>
        <p:blipFill>
          <a:blip r:embed="rId133">
            <a:extLst/>
          </a:blip>
          <a:stretch>
            <a:fillRect/>
          </a:stretch>
        </p:blipFill>
        <p:spPr>
          <a:xfrm>
            <a:off x="23559913" y="8178402"/>
            <a:ext cx="39828" cy="76201"/>
          </a:xfrm>
          <a:prstGeom prst="rect">
            <a:avLst/>
          </a:prstGeom>
          <a:ln w="12700">
            <a:miter lim="400000"/>
          </a:ln>
        </p:spPr>
      </p:pic>
      <p:pic>
        <p:nvPicPr>
          <p:cNvPr id="1302" name="Vector" descr="Vector"/>
          <p:cNvPicPr>
            <a:picLocks noChangeAspect="1"/>
          </p:cNvPicPr>
          <p:nvPr/>
        </p:nvPicPr>
        <p:blipFill>
          <a:blip r:embed="rId134">
            <a:extLst/>
          </a:blip>
          <a:stretch>
            <a:fillRect/>
          </a:stretch>
        </p:blipFill>
        <p:spPr>
          <a:xfrm>
            <a:off x="23288189" y="7982842"/>
            <a:ext cx="38396" cy="39193"/>
          </a:xfrm>
          <a:prstGeom prst="rect">
            <a:avLst/>
          </a:prstGeom>
          <a:ln w="12700">
            <a:miter lim="400000"/>
          </a:ln>
        </p:spPr>
      </p:pic>
      <p:pic>
        <p:nvPicPr>
          <p:cNvPr id="1303" name="Vector" descr="Vector"/>
          <p:cNvPicPr>
            <a:picLocks noChangeAspect="1"/>
          </p:cNvPicPr>
          <p:nvPr/>
        </p:nvPicPr>
        <p:blipFill>
          <a:blip r:embed="rId135">
            <a:extLst/>
          </a:blip>
          <a:stretch>
            <a:fillRect/>
          </a:stretch>
        </p:blipFill>
        <p:spPr>
          <a:xfrm>
            <a:off x="23205457" y="8020050"/>
            <a:ext cx="67259" cy="61864"/>
          </a:xfrm>
          <a:prstGeom prst="rect">
            <a:avLst/>
          </a:prstGeom>
          <a:ln w="12700">
            <a:miter lim="400000"/>
          </a:ln>
        </p:spPr>
      </p:pic>
      <p:pic>
        <p:nvPicPr>
          <p:cNvPr id="1304" name="Vector" descr="Vector"/>
          <p:cNvPicPr>
            <a:picLocks noChangeAspect="1"/>
          </p:cNvPicPr>
          <p:nvPr/>
        </p:nvPicPr>
        <p:blipFill>
          <a:blip r:embed="rId136">
            <a:extLst/>
          </a:blip>
          <a:stretch>
            <a:fillRect/>
          </a:stretch>
        </p:blipFill>
        <p:spPr>
          <a:xfrm>
            <a:off x="23137457" y="8064301"/>
            <a:ext cx="55457" cy="59880"/>
          </a:xfrm>
          <a:prstGeom prst="rect">
            <a:avLst/>
          </a:prstGeom>
          <a:ln w="12700">
            <a:miter lim="400000"/>
          </a:ln>
        </p:spPr>
      </p:pic>
      <p:pic>
        <p:nvPicPr>
          <p:cNvPr id="1305" name="Vector" descr="Vector"/>
          <p:cNvPicPr>
            <a:picLocks noChangeAspect="1"/>
          </p:cNvPicPr>
          <p:nvPr/>
        </p:nvPicPr>
        <p:blipFill>
          <a:blip r:embed="rId137">
            <a:extLst/>
          </a:blip>
          <a:stretch>
            <a:fillRect/>
          </a:stretch>
        </p:blipFill>
        <p:spPr>
          <a:xfrm>
            <a:off x="23302865" y="7764701"/>
            <a:ext cx="333746" cy="355334"/>
          </a:xfrm>
          <a:prstGeom prst="rect">
            <a:avLst/>
          </a:prstGeom>
          <a:ln w="12700">
            <a:miter lim="400000"/>
          </a:ln>
        </p:spPr>
      </p:pic>
      <p:pic>
        <p:nvPicPr>
          <p:cNvPr id="1306" name="Vector" descr="Vector"/>
          <p:cNvPicPr>
            <a:picLocks noChangeAspect="1"/>
          </p:cNvPicPr>
          <p:nvPr/>
        </p:nvPicPr>
        <p:blipFill>
          <a:blip r:embed="rId138">
            <a:extLst/>
          </a:blip>
          <a:stretch>
            <a:fillRect/>
          </a:stretch>
        </p:blipFill>
        <p:spPr>
          <a:xfrm>
            <a:off x="23253269" y="7496323"/>
            <a:ext cx="102271" cy="119759"/>
          </a:xfrm>
          <a:prstGeom prst="rect">
            <a:avLst/>
          </a:prstGeom>
          <a:ln w="12700">
            <a:miter lim="400000"/>
          </a:ln>
        </p:spPr>
      </p:pic>
      <p:pic>
        <p:nvPicPr>
          <p:cNvPr id="1307" name="Vector" descr="Vector"/>
          <p:cNvPicPr>
            <a:picLocks noChangeAspect="1"/>
          </p:cNvPicPr>
          <p:nvPr/>
        </p:nvPicPr>
        <p:blipFill>
          <a:blip r:embed="rId139">
            <a:extLst/>
          </a:blip>
          <a:stretch>
            <a:fillRect/>
          </a:stretch>
        </p:blipFill>
        <p:spPr>
          <a:xfrm>
            <a:off x="23331304" y="7621141"/>
            <a:ext cx="110806" cy="131229"/>
          </a:xfrm>
          <a:prstGeom prst="rect">
            <a:avLst/>
          </a:prstGeom>
          <a:ln w="12700">
            <a:miter lim="400000"/>
          </a:ln>
        </p:spPr>
      </p:pic>
      <p:pic>
        <p:nvPicPr>
          <p:cNvPr id="1308" name="Vector" descr="Vector"/>
          <p:cNvPicPr>
            <a:picLocks noChangeAspect="1"/>
          </p:cNvPicPr>
          <p:nvPr/>
        </p:nvPicPr>
        <p:blipFill>
          <a:blip r:embed="rId140">
            <a:extLst/>
          </a:blip>
          <a:stretch>
            <a:fillRect/>
          </a:stretch>
        </p:blipFill>
        <p:spPr>
          <a:xfrm>
            <a:off x="23224863" y="7135157"/>
            <a:ext cx="346209" cy="445256"/>
          </a:xfrm>
          <a:prstGeom prst="rect">
            <a:avLst/>
          </a:prstGeom>
          <a:ln w="12700">
            <a:miter lim="400000"/>
          </a:ln>
        </p:spPr>
      </p:pic>
      <p:pic>
        <p:nvPicPr>
          <p:cNvPr id="1309" name="Vector" descr="Vector"/>
          <p:cNvPicPr>
            <a:picLocks noChangeAspect="1"/>
          </p:cNvPicPr>
          <p:nvPr/>
        </p:nvPicPr>
        <p:blipFill>
          <a:blip r:embed="rId141">
            <a:extLst/>
          </a:blip>
          <a:stretch>
            <a:fillRect/>
          </a:stretch>
        </p:blipFill>
        <p:spPr>
          <a:xfrm>
            <a:off x="23361474" y="7703393"/>
            <a:ext cx="87243" cy="137369"/>
          </a:xfrm>
          <a:prstGeom prst="rect">
            <a:avLst/>
          </a:prstGeom>
          <a:ln w="12700">
            <a:miter lim="400000"/>
          </a:ln>
        </p:spPr>
      </p:pic>
      <p:pic>
        <p:nvPicPr>
          <p:cNvPr id="1310" name="Vector" descr="Vector"/>
          <p:cNvPicPr>
            <a:picLocks noChangeAspect="1"/>
          </p:cNvPicPr>
          <p:nvPr/>
        </p:nvPicPr>
        <p:blipFill>
          <a:blip r:embed="rId142">
            <a:extLst/>
          </a:blip>
          <a:stretch>
            <a:fillRect/>
          </a:stretch>
        </p:blipFill>
        <p:spPr>
          <a:xfrm>
            <a:off x="23444575" y="7764760"/>
            <a:ext cx="66397" cy="62806"/>
          </a:xfrm>
          <a:prstGeom prst="rect">
            <a:avLst/>
          </a:prstGeom>
          <a:ln w="12700">
            <a:miter lim="400000"/>
          </a:ln>
        </p:spPr>
      </p:pic>
      <p:pic>
        <p:nvPicPr>
          <p:cNvPr id="1311" name="Vector" descr="Vector"/>
          <p:cNvPicPr>
            <a:picLocks noChangeAspect="1"/>
          </p:cNvPicPr>
          <p:nvPr/>
        </p:nvPicPr>
        <p:blipFill>
          <a:blip r:embed="rId143">
            <a:extLst/>
          </a:blip>
          <a:stretch>
            <a:fillRect/>
          </a:stretch>
        </p:blipFill>
        <p:spPr>
          <a:xfrm>
            <a:off x="23488437" y="7679630"/>
            <a:ext cx="75341" cy="106413"/>
          </a:xfrm>
          <a:prstGeom prst="rect">
            <a:avLst/>
          </a:prstGeom>
          <a:ln w="12700">
            <a:miter lim="400000"/>
          </a:ln>
        </p:spPr>
      </p:pic>
      <p:pic>
        <p:nvPicPr>
          <p:cNvPr id="1312" name="Vector" descr="Vector"/>
          <p:cNvPicPr>
            <a:picLocks noChangeAspect="1"/>
          </p:cNvPicPr>
          <p:nvPr/>
        </p:nvPicPr>
        <p:blipFill>
          <a:blip r:embed="rId144">
            <a:extLst/>
          </a:blip>
          <a:stretch>
            <a:fillRect/>
          </a:stretch>
        </p:blipFill>
        <p:spPr>
          <a:xfrm>
            <a:off x="23500103" y="7596981"/>
            <a:ext cx="102272" cy="121941"/>
          </a:xfrm>
          <a:prstGeom prst="rect">
            <a:avLst/>
          </a:prstGeom>
          <a:ln w="12700">
            <a:miter lim="400000"/>
          </a:ln>
        </p:spPr>
      </p:pic>
      <p:pic>
        <p:nvPicPr>
          <p:cNvPr id="1313" name="Vector" descr="Vector"/>
          <p:cNvPicPr>
            <a:picLocks noChangeAspect="1"/>
          </p:cNvPicPr>
          <p:nvPr/>
        </p:nvPicPr>
        <p:blipFill>
          <a:blip r:embed="rId145">
            <a:extLst/>
          </a:blip>
          <a:stretch>
            <a:fillRect/>
          </a:stretch>
        </p:blipFill>
        <p:spPr>
          <a:xfrm>
            <a:off x="23426456" y="7596335"/>
            <a:ext cx="73655" cy="69256"/>
          </a:xfrm>
          <a:prstGeom prst="rect">
            <a:avLst/>
          </a:prstGeom>
          <a:ln w="12700">
            <a:miter lim="400000"/>
          </a:ln>
        </p:spPr>
      </p:pic>
      <p:pic>
        <p:nvPicPr>
          <p:cNvPr id="1314" name="Vector" descr="Vector"/>
          <p:cNvPicPr>
            <a:picLocks noChangeAspect="1"/>
          </p:cNvPicPr>
          <p:nvPr/>
        </p:nvPicPr>
        <p:blipFill>
          <a:blip r:embed="rId146">
            <a:extLst/>
          </a:blip>
          <a:stretch>
            <a:fillRect/>
          </a:stretch>
        </p:blipFill>
        <p:spPr>
          <a:xfrm>
            <a:off x="23425842" y="7679630"/>
            <a:ext cx="64549" cy="123529"/>
          </a:xfrm>
          <a:prstGeom prst="rect">
            <a:avLst/>
          </a:prstGeom>
          <a:ln w="12700">
            <a:miter lim="400000"/>
          </a:ln>
        </p:spPr>
      </p:pic>
      <p:pic>
        <p:nvPicPr>
          <p:cNvPr id="1315" name="Vector" descr="Vector"/>
          <p:cNvPicPr>
            <a:picLocks noChangeAspect="1"/>
          </p:cNvPicPr>
          <p:nvPr/>
        </p:nvPicPr>
        <p:blipFill>
          <a:blip r:embed="rId147">
            <a:extLst/>
          </a:blip>
          <a:stretch>
            <a:fillRect/>
          </a:stretch>
        </p:blipFill>
        <p:spPr>
          <a:xfrm>
            <a:off x="23335840" y="6675608"/>
            <a:ext cx="163681" cy="256735"/>
          </a:xfrm>
          <a:prstGeom prst="rect">
            <a:avLst/>
          </a:prstGeom>
          <a:ln w="12700">
            <a:miter lim="400000"/>
          </a:ln>
        </p:spPr>
      </p:pic>
      <p:pic>
        <p:nvPicPr>
          <p:cNvPr id="1316" name="Vector" descr="Vector"/>
          <p:cNvPicPr>
            <a:picLocks noChangeAspect="1"/>
          </p:cNvPicPr>
          <p:nvPr/>
        </p:nvPicPr>
        <p:blipFill>
          <a:blip r:embed="rId148">
            <a:extLst/>
          </a:blip>
          <a:stretch>
            <a:fillRect/>
          </a:stretch>
        </p:blipFill>
        <p:spPr>
          <a:xfrm>
            <a:off x="24088312" y="5559045"/>
            <a:ext cx="186514" cy="272871"/>
          </a:xfrm>
          <a:prstGeom prst="rect">
            <a:avLst/>
          </a:prstGeom>
          <a:ln w="12700">
            <a:miter lim="400000"/>
          </a:ln>
        </p:spPr>
      </p:pic>
      <p:pic>
        <p:nvPicPr>
          <p:cNvPr id="1317" name="Vector" descr="Vector"/>
          <p:cNvPicPr>
            <a:picLocks noChangeAspect="1"/>
          </p:cNvPicPr>
          <p:nvPr/>
        </p:nvPicPr>
        <p:blipFill>
          <a:blip r:embed="rId149">
            <a:extLst/>
          </a:blip>
          <a:stretch>
            <a:fillRect/>
          </a:stretch>
        </p:blipFill>
        <p:spPr>
          <a:xfrm>
            <a:off x="24288653" y="5550067"/>
            <a:ext cx="97741" cy="172271"/>
          </a:xfrm>
          <a:prstGeom prst="rect">
            <a:avLst/>
          </a:prstGeom>
          <a:ln w="12700">
            <a:miter lim="400000"/>
          </a:ln>
        </p:spPr>
      </p:pic>
      <p:pic>
        <p:nvPicPr>
          <p:cNvPr id="1318" name="Vector" descr="Vector"/>
          <p:cNvPicPr>
            <a:picLocks noChangeAspect="1"/>
          </p:cNvPicPr>
          <p:nvPr/>
        </p:nvPicPr>
        <p:blipFill>
          <a:blip r:embed="rId150">
            <a:extLst/>
          </a:blip>
          <a:stretch>
            <a:fillRect/>
          </a:stretch>
        </p:blipFill>
        <p:spPr>
          <a:xfrm>
            <a:off x="24210339" y="4917390"/>
            <a:ext cx="176057" cy="802143"/>
          </a:xfrm>
          <a:prstGeom prst="rect">
            <a:avLst/>
          </a:prstGeom>
          <a:ln w="12700">
            <a:miter lim="400000"/>
          </a:ln>
        </p:spPr>
      </p:pic>
      <p:pic>
        <p:nvPicPr>
          <p:cNvPr id="1319" name="Vector" descr="Vector"/>
          <p:cNvPicPr>
            <a:picLocks noChangeAspect="1"/>
          </p:cNvPicPr>
          <p:nvPr/>
        </p:nvPicPr>
        <p:blipFill>
          <a:blip r:embed="rId82">
            <a:extLst/>
          </a:blip>
          <a:stretch>
            <a:fillRect/>
          </a:stretch>
        </p:blipFill>
        <p:spPr>
          <a:xfrm>
            <a:off x="24859248" y="4619625"/>
            <a:ext cx="416245" cy="416245"/>
          </a:xfrm>
          <a:prstGeom prst="rect">
            <a:avLst/>
          </a:prstGeom>
          <a:ln w="12700">
            <a:miter lim="400000"/>
          </a:ln>
        </p:spPr>
      </p:pic>
      <p:pic>
        <p:nvPicPr>
          <p:cNvPr id="1320" name="Vector" descr="Vector"/>
          <p:cNvPicPr>
            <a:picLocks noChangeAspect="1"/>
          </p:cNvPicPr>
          <p:nvPr/>
        </p:nvPicPr>
        <p:blipFill>
          <a:blip r:embed="rId82">
            <a:extLst/>
          </a:blip>
          <a:stretch>
            <a:fillRect/>
          </a:stretch>
        </p:blipFill>
        <p:spPr>
          <a:xfrm>
            <a:off x="25034575" y="3853557"/>
            <a:ext cx="280973" cy="766815"/>
          </a:xfrm>
          <a:prstGeom prst="rect">
            <a:avLst/>
          </a:prstGeom>
          <a:ln w="12700">
            <a:miter lim="400000"/>
          </a:ln>
        </p:spPr>
      </p:pic>
      <p:pic>
        <p:nvPicPr>
          <p:cNvPr id="1321" name="Vector" descr="Vector"/>
          <p:cNvPicPr>
            <a:picLocks noChangeAspect="1"/>
          </p:cNvPicPr>
          <p:nvPr/>
        </p:nvPicPr>
        <p:blipFill>
          <a:blip r:embed="rId151">
            <a:extLst/>
          </a:blip>
          <a:stretch>
            <a:fillRect/>
          </a:stretch>
        </p:blipFill>
        <p:spPr>
          <a:xfrm>
            <a:off x="15933596" y="1044558"/>
            <a:ext cx="104240" cy="62766"/>
          </a:xfrm>
          <a:prstGeom prst="rect">
            <a:avLst/>
          </a:prstGeom>
          <a:ln w="12700">
            <a:miter lim="400000"/>
          </a:ln>
        </p:spPr>
      </p:pic>
      <p:pic>
        <p:nvPicPr>
          <p:cNvPr id="1322" name="Vector" descr="Vector"/>
          <p:cNvPicPr>
            <a:picLocks noChangeAspect="1"/>
          </p:cNvPicPr>
          <p:nvPr/>
        </p:nvPicPr>
        <p:blipFill>
          <a:blip r:embed="rId152">
            <a:extLst/>
          </a:blip>
          <a:stretch>
            <a:fillRect/>
          </a:stretch>
        </p:blipFill>
        <p:spPr>
          <a:xfrm>
            <a:off x="15928232" y="1836786"/>
            <a:ext cx="92777" cy="114896"/>
          </a:xfrm>
          <a:prstGeom prst="rect">
            <a:avLst/>
          </a:prstGeom>
          <a:ln w="12700">
            <a:miter lim="400000"/>
          </a:ln>
        </p:spPr>
      </p:pic>
      <p:pic>
        <p:nvPicPr>
          <p:cNvPr id="1323" name="Vector" descr="Vector"/>
          <p:cNvPicPr>
            <a:picLocks noChangeAspect="1"/>
          </p:cNvPicPr>
          <p:nvPr/>
        </p:nvPicPr>
        <p:blipFill>
          <a:blip r:embed="rId153">
            <a:extLst/>
          </a:blip>
          <a:stretch>
            <a:fillRect/>
          </a:stretch>
        </p:blipFill>
        <p:spPr>
          <a:xfrm>
            <a:off x="16275538" y="2028675"/>
            <a:ext cx="81210" cy="111325"/>
          </a:xfrm>
          <a:prstGeom prst="rect">
            <a:avLst/>
          </a:prstGeom>
          <a:ln w="12700">
            <a:miter lim="400000"/>
          </a:ln>
        </p:spPr>
      </p:pic>
      <p:pic>
        <p:nvPicPr>
          <p:cNvPr id="1324" name="Vector" descr="Vector"/>
          <p:cNvPicPr>
            <a:picLocks noChangeAspect="1"/>
          </p:cNvPicPr>
          <p:nvPr/>
        </p:nvPicPr>
        <p:blipFill>
          <a:blip r:embed="rId154">
            <a:extLst/>
          </a:blip>
          <a:stretch>
            <a:fillRect/>
          </a:stretch>
        </p:blipFill>
        <p:spPr>
          <a:xfrm>
            <a:off x="15624080" y="2432234"/>
            <a:ext cx="364237" cy="396621"/>
          </a:xfrm>
          <a:prstGeom prst="rect">
            <a:avLst/>
          </a:prstGeom>
          <a:ln w="12700">
            <a:miter lim="400000"/>
          </a:ln>
        </p:spPr>
      </p:pic>
      <p:pic>
        <p:nvPicPr>
          <p:cNvPr id="1325" name="Vector" descr="Vector"/>
          <p:cNvPicPr>
            <a:picLocks noChangeAspect="1"/>
          </p:cNvPicPr>
          <p:nvPr/>
        </p:nvPicPr>
        <p:blipFill>
          <a:blip r:embed="rId155">
            <a:extLst/>
          </a:blip>
          <a:stretch>
            <a:fillRect/>
          </a:stretch>
        </p:blipFill>
        <p:spPr>
          <a:xfrm>
            <a:off x="15858962" y="2183733"/>
            <a:ext cx="130675" cy="165147"/>
          </a:xfrm>
          <a:prstGeom prst="rect">
            <a:avLst/>
          </a:prstGeom>
          <a:ln w="12700">
            <a:miter lim="400000"/>
          </a:ln>
        </p:spPr>
      </p:pic>
      <p:pic>
        <p:nvPicPr>
          <p:cNvPr id="1326" name="Vector" descr="Vector"/>
          <p:cNvPicPr>
            <a:picLocks noChangeAspect="1"/>
          </p:cNvPicPr>
          <p:nvPr/>
        </p:nvPicPr>
        <p:blipFill>
          <a:blip r:embed="rId156">
            <a:extLst/>
          </a:blip>
          <a:stretch>
            <a:fillRect/>
          </a:stretch>
        </p:blipFill>
        <p:spPr>
          <a:xfrm>
            <a:off x="15847645" y="2180319"/>
            <a:ext cx="636773" cy="841872"/>
          </a:xfrm>
          <a:prstGeom prst="rect">
            <a:avLst/>
          </a:prstGeom>
          <a:ln w="12700">
            <a:miter lim="400000"/>
          </a:ln>
        </p:spPr>
      </p:pic>
      <p:pic>
        <p:nvPicPr>
          <p:cNvPr id="1327" name="Vector" descr="Vector"/>
          <p:cNvPicPr>
            <a:picLocks noChangeAspect="1"/>
          </p:cNvPicPr>
          <p:nvPr/>
        </p:nvPicPr>
        <p:blipFill>
          <a:blip r:embed="rId157">
            <a:extLst/>
          </a:blip>
          <a:stretch>
            <a:fillRect/>
          </a:stretch>
        </p:blipFill>
        <p:spPr>
          <a:xfrm>
            <a:off x="15993136" y="2559546"/>
            <a:ext cx="54849" cy="60822"/>
          </a:xfrm>
          <a:prstGeom prst="rect">
            <a:avLst/>
          </a:prstGeom>
          <a:ln w="12700">
            <a:miter lim="400000"/>
          </a:ln>
        </p:spPr>
      </p:pic>
      <p:pic>
        <p:nvPicPr>
          <p:cNvPr id="1328" name="Vector" descr="Vector"/>
          <p:cNvPicPr>
            <a:picLocks noChangeAspect="1"/>
          </p:cNvPicPr>
          <p:nvPr/>
        </p:nvPicPr>
        <p:blipFill>
          <a:blip r:embed="rId158">
            <a:extLst/>
          </a:blip>
          <a:stretch>
            <a:fillRect/>
          </a:stretch>
        </p:blipFill>
        <p:spPr>
          <a:xfrm>
            <a:off x="16154415" y="2131913"/>
            <a:ext cx="67129" cy="89198"/>
          </a:xfrm>
          <a:prstGeom prst="rect">
            <a:avLst/>
          </a:prstGeom>
          <a:ln w="12700">
            <a:miter lim="400000"/>
          </a:ln>
        </p:spPr>
      </p:pic>
      <p:pic>
        <p:nvPicPr>
          <p:cNvPr id="1329" name="Vector" descr="Vector"/>
          <p:cNvPicPr>
            <a:picLocks noChangeAspect="1"/>
          </p:cNvPicPr>
          <p:nvPr/>
        </p:nvPicPr>
        <p:blipFill>
          <a:blip r:embed="rId159">
            <a:extLst/>
          </a:blip>
          <a:stretch>
            <a:fillRect/>
          </a:stretch>
        </p:blipFill>
        <p:spPr>
          <a:xfrm>
            <a:off x="19698445" y="1063915"/>
            <a:ext cx="1179888" cy="745945"/>
          </a:xfrm>
          <a:prstGeom prst="rect">
            <a:avLst/>
          </a:prstGeom>
          <a:ln w="12700">
            <a:miter lim="400000"/>
          </a:ln>
        </p:spPr>
      </p:pic>
      <p:pic>
        <p:nvPicPr>
          <p:cNvPr id="1330" name="Vector" descr="Vector"/>
          <p:cNvPicPr>
            <a:picLocks noChangeAspect="1"/>
          </p:cNvPicPr>
          <p:nvPr/>
        </p:nvPicPr>
        <p:blipFill>
          <a:blip r:embed="rId160">
            <a:extLst/>
          </a:blip>
          <a:stretch>
            <a:fillRect/>
          </a:stretch>
        </p:blipFill>
        <p:spPr>
          <a:xfrm>
            <a:off x="19489235" y="1697930"/>
            <a:ext cx="140666" cy="107793"/>
          </a:xfrm>
          <a:prstGeom prst="rect">
            <a:avLst/>
          </a:prstGeom>
          <a:ln w="12700">
            <a:miter lim="400000"/>
          </a:ln>
        </p:spPr>
      </p:pic>
      <p:pic>
        <p:nvPicPr>
          <p:cNvPr id="1331" name="Vector" descr="Vector"/>
          <p:cNvPicPr>
            <a:picLocks noChangeAspect="1"/>
          </p:cNvPicPr>
          <p:nvPr/>
        </p:nvPicPr>
        <p:blipFill>
          <a:blip r:embed="rId161">
            <a:extLst/>
          </a:blip>
          <a:stretch>
            <a:fillRect/>
          </a:stretch>
        </p:blipFill>
        <p:spPr>
          <a:xfrm>
            <a:off x="19444935" y="677429"/>
            <a:ext cx="216145" cy="78790"/>
          </a:xfrm>
          <a:prstGeom prst="rect">
            <a:avLst/>
          </a:prstGeom>
          <a:ln w="12700">
            <a:miter lim="400000"/>
          </a:ln>
        </p:spPr>
      </p:pic>
      <p:pic>
        <p:nvPicPr>
          <p:cNvPr id="1332" name="Vector" descr="Vector"/>
          <p:cNvPicPr>
            <a:picLocks noChangeAspect="1"/>
          </p:cNvPicPr>
          <p:nvPr/>
        </p:nvPicPr>
        <p:blipFill>
          <a:blip r:embed="rId162">
            <a:extLst/>
          </a:blip>
          <a:stretch>
            <a:fillRect/>
          </a:stretch>
        </p:blipFill>
        <p:spPr>
          <a:xfrm>
            <a:off x="19613384" y="682386"/>
            <a:ext cx="232107" cy="130872"/>
          </a:xfrm>
          <a:prstGeom prst="rect">
            <a:avLst/>
          </a:prstGeom>
          <a:ln w="12700">
            <a:miter lim="400000"/>
          </a:ln>
        </p:spPr>
      </p:pic>
      <p:pic>
        <p:nvPicPr>
          <p:cNvPr id="1333" name="Vector" descr="Vector"/>
          <p:cNvPicPr>
            <a:picLocks noChangeAspect="1"/>
          </p:cNvPicPr>
          <p:nvPr/>
        </p:nvPicPr>
        <p:blipFill>
          <a:blip r:embed="rId163">
            <a:extLst/>
          </a:blip>
          <a:stretch>
            <a:fillRect/>
          </a:stretch>
        </p:blipFill>
        <p:spPr>
          <a:xfrm>
            <a:off x="19703648" y="780282"/>
            <a:ext cx="138566" cy="58414"/>
          </a:xfrm>
          <a:prstGeom prst="rect">
            <a:avLst/>
          </a:prstGeom>
          <a:ln w="12700">
            <a:miter lim="400000"/>
          </a:ln>
        </p:spPr>
      </p:pic>
      <p:pic>
        <p:nvPicPr>
          <p:cNvPr id="1334" name="Vector" descr="Vector"/>
          <p:cNvPicPr>
            <a:picLocks noChangeAspect="1"/>
          </p:cNvPicPr>
          <p:nvPr/>
        </p:nvPicPr>
        <p:blipFill>
          <a:blip r:embed="rId164">
            <a:extLst/>
          </a:blip>
          <a:stretch>
            <a:fillRect/>
          </a:stretch>
        </p:blipFill>
        <p:spPr>
          <a:xfrm>
            <a:off x="20536633" y="800815"/>
            <a:ext cx="166037" cy="96819"/>
          </a:xfrm>
          <a:prstGeom prst="rect">
            <a:avLst/>
          </a:prstGeom>
          <a:ln w="12700">
            <a:miter lim="400000"/>
          </a:ln>
        </p:spPr>
      </p:pic>
      <p:pic>
        <p:nvPicPr>
          <p:cNvPr id="1335" name="Vector" descr="Vector"/>
          <p:cNvPicPr>
            <a:picLocks noChangeAspect="1"/>
          </p:cNvPicPr>
          <p:nvPr/>
        </p:nvPicPr>
        <p:blipFill>
          <a:blip r:embed="rId165">
            <a:extLst/>
          </a:blip>
          <a:stretch>
            <a:fillRect/>
          </a:stretch>
        </p:blipFill>
        <p:spPr>
          <a:xfrm>
            <a:off x="20326033" y="778387"/>
            <a:ext cx="191347" cy="112956"/>
          </a:xfrm>
          <a:prstGeom prst="rect">
            <a:avLst/>
          </a:prstGeom>
          <a:ln w="12700">
            <a:miter lim="400000"/>
          </a:ln>
        </p:spPr>
      </p:pic>
      <p:pic>
        <p:nvPicPr>
          <p:cNvPr id="1336" name="Vector" descr="Vector"/>
          <p:cNvPicPr>
            <a:picLocks noChangeAspect="1"/>
          </p:cNvPicPr>
          <p:nvPr/>
        </p:nvPicPr>
        <p:blipFill>
          <a:blip r:embed="rId166">
            <a:extLst/>
          </a:blip>
          <a:stretch>
            <a:fillRect/>
          </a:stretch>
        </p:blipFill>
        <p:spPr>
          <a:xfrm>
            <a:off x="20102972" y="798975"/>
            <a:ext cx="191499" cy="75231"/>
          </a:xfrm>
          <a:prstGeom prst="rect">
            <a:avLst/>
          </a:prstGeom>
          <a:ln w="12700">
            <a:miter lim="400000"/>
          </a:ln>
        </p:spPr>
      </p:pic>
      <p:pic>
        <p:nvPicPr>
          <p:cNvPr id="1337" name="Vector" descr="Vector"/>
          <p:cNvPicPr>
            <a:picLocks noChangeAspect="1"/>
          </p:cNvPicPr>
          <p:nvPr/>
        </p:nvPicPr>
        <p:blipFill>
          <a:blip r:embed="rId167">
            <a:extLst/>
          </a:blip>
          <a:stretch>
            <a:fillRect/>
          </a:stretch>
        </p:blipFill>
        <p:spPr>
          <a:xfrm>
            <a:off x="20004653" y="656715"/>
            <a:ext cx="363553" cy="186404"/>
          </a:xfrm>
          <a:prstGeom prst="rect">
            <a:avLst/>
          </a:prstGeom>
          <a:ln w="12700">
            <a:miter lim="400000"/>
          </a:ln>
        </p:spPr>
      </p:pic>
      <p:pic>
        <p:nvPicPr>
          <p:cNvPr id="1338" name="Vector" descr="Vector"/>
          <p:cNvPicPr>
            <a:picLocks noChangeAspect="1"/>
          </p:cNvPicPr>
          <p:nvPr/>
        </p:nvPicPr>
        <p:blipFill>
          <a:blip r:embed="rId168">
            <a:extLst/>
          </a:blip>
          <a:stretch>
            <a:fillRect/>
          </a:stretch>
        </p:blipFill>
        <p:spPr>
          <a:xfrm>
            <a:off x="20508470" y="734814"/>
            <a:ext cx="125441" cy="57349"/>
          </a:xfrm>
          <a:prstGeom prst="rect">
            <a:avLst/>
          </a:prstGeom>
          <a:ln w="12700">
            <a:miter lim="400000"/>
          </a:ln>
        </p:spPr>
      </p:pic>
      <p:pic>
        <p:nvPicPr>
          <p:cNvPr id="1339" name="Vector" descr="Vector"/>
          <p:cNvPicPr>
            <a:picLocks noChangeAspect="1"/>
          </p:cNvPicPr>
          <p:nvPr/>
        </p:nvPicPr>
        <p:blipFill>
          <a:blip r:embed="rId169">
            <a:extLst/>
          </a:blip>
          <a:stretch>
            <a:fillRect/>
          </a:stretch>
        </p:blipFill>
        <p:spPr>
          <a:xfrm>
            <a:off x="19884125" y="762707"/>
            <a:ext cx="214253" cy="78791"/>
          </a:xfrm>
          <a:prstGeom prst="rect">
            <a:avLst/>
          </a:prstGeom>
          <a:ln w="12700">
            <a:miter lim="400000"/>
          </a:ln>
        </p:spPr>
      </p:pic>
      <p:pic>
        <p:nvPicPr>
          <p:cNvPr id="1340" name="Vector" descr="Vector"/>
          <p:cNvPicPr>
            <a:picLocks noChangeAspect="1"/>
          </p:cNvPicPr>
          <p:nvPr/>
        </p:nvPicPr>
        <p:blipFill>
          <a:blip r:embed="rId170">
            <a:extLst/>
          </a:blip>
          <a:stretch>
            <a:fillRect/>
          </a:stretch>
        </p:blipFill>
        <p:spPr>
          <a:xfrm>
            <a:off x="22783401" y="1278609"/>
            <a:ext cx="415660" cy="206101"/>
          </a:xfrm>
          <a:prstGeom prst="rect">
            <a:avLst/>
          </a:prstGeom>
          <a:ln w="12700">
            <a:miter lim="400000"/>
          </a:ln>
        </p:spPr>
      </p:pic>
      <p:pic>
        <p:nvPicPr>
          <p:cNvPr id="1341" name="Vector" descr="Vector"/>
          <p:cNvPicPr>
            <a:picLocks noChangeAspect="1"/>
          </p:cNvPicPr>
          <p:nvPr/>
        </p:nvPicPr>
        <p:blipFill>
          <a:blip r:embed="rId171">
            <a:extLst/>
          </a:blip>
          <a:stretch>
            <a:fillRect/>
          </a:stretch>
        </p:blipFill>
        <p:spPr>
          <a:xfrm>
            <a:off x="22285647" y="1042609"/>
            <a:ext cx="465060" cy="238373"/>
          </a:xfrm>
          <a:prstGeom prst="rect">
            <a:avLst/>
          </a:prstGeom>
          <a:ln w="12700">
            <a:miter lim="400000"/>
          </a:ln>
        </p:spPr>
      </p:pic>
      <p:pic>
        <p:nvPicPr>
          <p:cNvPr id="1342" name="Vector" descr="Vector"/>
          <p:cNvPicPr>
            <a:picLocks noChangeAspect="1"/>
          </p:cNvPicPr>
          <p:nvPr/>
        </p:nvPicPr>
        <p:blipFill>
          <a:blip r:embed="rId172">
            <a:extLst/>
          </a:blip>
          <a:stretch>
            <a:fillRect/>
          </a:stretch>
        </p:blipFill>
        <p:spPr>
          <a:xfrm>
            <a:off x="22467251" y="1170015"/>
            <a:ext cx="408755" cy="180951"/>
          </a:xfrm>
          <a:prstGeom prst="rect">
            <a:avLst/>
          </a:prstGeom>
          <a:ln w="12700">
            <a:miter lim="400000"/>
          </a:ln>
        </p:spPr>
      </p:pic>
      <p:pic>
        <p:nvPicPr>
          <p:cNvPr id="1343" name="Vector" descr="Vector"/>
          <p:cNvPicPr>
            <a:picLocks noChangeAspect="1"/>
          </p:cNvPicPr>
          <p:nvPr/>
        </p:nvPicPr>
        <p:blipFill>
          <a:blip r:embed="rId173">
            <a:extLst/>
          </a:blip>
          <a:stretch>
            <a:fillRect/>
          </a:stretch>
        </p:blipFill>
        <p:spPr>
          <a:xfrm>
            <a:off x="21545308" y="949969"/>
            <a:ext cx="114427" cy="53937"/>
          </a:xfrm>
          <a:prstGeom prst="rect">
            <a:avLst/>
          </a:prstGeom>
          <a:ln w="12700">
            <a:miter lim="400000"/>
          </a:ln>
        </p:spPr>
      </p:pic>
      <p:pic>
        <p:nvPicPr>
          <p:cNvPr id="1344" name="Vector" descr="Vector"/>
          <p:cNvPicPr>
            <a:picLocks noChangeAspect="1"/>
          </p:cNvPicPr>
          <p:nvPr/>
        </p:nvPicPr>
        <p:blipFill>
          <a:blip r:embed="rId174">
            <a:extLst/>
          </a:blip>
          <a:stretch>
            <a:fillRect/>
          </a:stretch>
        </p:blipFill>
        <p:spPr>
          <a:xfrm>
            <a:off x="21350926" y="1040506"/>
            <a:ext cx="112641" cy="55861"/>
          </a:xfrm>
          <a:prstGeom prst="rect">
            <a:avLst/>
          </a:prstGeom>
          <a:ln w="12700">
            <a:miter lim="400000"/>
          </a:ln>
        </p:spPr>
      </p:pic>
      <p:pic>
        <p:nvPicPr>
          <p:cNvPr id="1345" name="Vector" descr="Vector"/>
          <p:cNvPicPr>
            <a:picLocks noChangeAspect="1"/>
          </p:cNvPicPr>
          <p:nvPr/>
        </p:nvPicPr>
        <p:blipFill>
          <a:blip r:embed="rId175">
            <a:extLst/>
          </a:blip>
          <a:stretch>
            <a:fillRect/>
          </a:stretch>
        </p:blipFill>
        <p:spPr>
          <a:xfrm>
            <a:off x="22450319" y="1428773"/>
            <a:ext cx="158801" cy="82463"/>
          </a:xfrm>
          <a:prstGeom prst="rect">
            <a:avLst/>
          </a:prstGeom>
          <a:ln w="12700">
            <a:miter lim="400000"/>
          </a:ln>
        </p:spPr>
      </p:pic>
      <p:pic>
        <p:nvPicPr>
          <p:cNvPr id="1346" name="Vector" descr="Vector"/>
          <p:cNvPicPr>
            <a:picLocks noChangeAspect="1"/>
          </p:cNvPicPr>
          <p:nvPr/>
        </p:nvPicPr>
        <p:blipFill>
          <a:blip r:embed="rId176">
            <a:extLst/>
          </a:blip>
          <a:stretch>
            <a:fillRect/>
          </a:stretch>
        </p:blipFill>
        <p:spPr>
          <a:xfrm>
            <a:off x="23215978" y="1429691"/>
            <a:ext cx="86945" cy="57052"/>
          </a:xfrm>
          <a:prstGeom prst="rect">
            <a:avLst/>
          </a:prstGeom>
          <a:ln w="12700">
            <a:miter lim="400000"/>
          </a:ln>
        </p:spPr>
      </p:pic>
      <p:pic>
        <p:nvPicPr>
          <p:cNvPr id="1347" name="Vector" descr="Vector"/>
          <p:cNvPicPr>
            <a:picLocks noChangeAspect="1"/>
          </p:cNvPicPr>
          <p:nvPr/>
        </p:nvPicPr>
        <p:blipFill>
          <a:blip r:embed="rId177">
            <a:extLst/>
          </a:blip>
          <a:stretch>
            <a:fillRect/>
          </a:stretch>
        </p:blipFill>
        <p:spPr>
          <a:xfrm>
            <a:off x="23515163" y="1819705"/>
            <a:ext cx="100415" cy="50271"/>
          </a:xfrm>
          <a:prstGeom prst="rect">
            <a:avLst/>
          </a:prstGeom>
          <a:ln w="12700">
            <a:miter lim="400000"/>
          </a:ln>
        </p:spPr>
      </p:pic>
      <p:pic>
        <p:nvPicPr>
          <p:cNvPr id="1348" name="Vector" descr="Vector"/>
          <p:cNvPicPr>
            <a:picLocks noChangeAspect="1"/>
          </p:cNvPicPr>
          <p:nvPr/>
        </p:nvPicPr>
        <p:blipFill>
          <a:blip r:embed="rId82">
            <a:extLst/>
          </a:blip>
          <a:stretch>
            <a:fillRect/>
          </a:stretch>
        </p:blipFill>
        <p:spPr>
          <a:xfrm>
            <a:off x="25014304" y="1910803"/>
            <a:ext cx="57414" cy="57415"/>
          </a:xfrm>
          <a:prstGeom prst="rect">
            <a:avLst/>
          </a:prstGeom>
          <a:ln w="12700">
            <a:miter lim="400000"/>
          </a:ln>
        </p:spPr>
      </p:pic>
      <p:pic>
        <p:nvPicPr>
          <p:cNvPr id="1349" name="Vector" descr="Vector"/>
          <p:cNvPicPr>
            <a:picLocks noChangeAspect="1"/>
          </p:cNvPicPr>
          <p:nvPr/>
        </p:nvPicPr>
        <p:blipFill>
          <a:blip r:embed="rId82">
            <a:extLst/>
          </a:blip>
          <a:stretch>
            <a:fillRect/>
          </a:stretch>
        </p:blipFill>
        <p:spPr>
          <a:xfrm>
            <a:off x="24983582" y="2039738"/>
            <a:ext cx="69989" cy="59193"/>
          </a:xfrm>
          <a:prstGeom prst="rect">
            <a:avLst/>
          </a:prstGeom>
          <a:ln w="12700">
            <a:miter lim="400000"/>
          </a:ln>
        </p:spPr>
      </p:pic>
      <p:pic>
        <p:nvPicPr>
          <p:cNvPr id="1350" name="Vector" descr="Vector"/>
          <p:cNvPicPr>
            <a:picLocks noChangeAspect="1"/>
          </p:cNvPicPr>
          <p:nvPr/>
        </p:nvPicPr>
        <p:blipFill>
          <a:blip r:embed="rId82">
            <a:extLst/>
          </a:blip>
          <a:stretch>
            <a:fillRect/>
          </a:stretch>
        </p:blipFill>
        <p:spPr>
          <a:xfrm>
            <a:off x="25283565" y="2084535"/>
            <a:ext cx="69989" cy="59193"/>
          </a:xfrm>
          <a:prstGeom prst="rect">
            <a:avLst/>
          </a:prstGeom>
          <a:ln w="12700">
            <a:miter lim="400000"/>
          </a:ln>
        </p:spPr>
      </p:pic>
      <p:pic>
        <p:nvPicPr>
          <p:cNvPr id="1351" name="Vector" descr="Vector"/>
          <p:cNvPicPr>
            <a:picLocks noChangeAspect="1"/>
          </p:cNvPicPr>
          <p:nvPr/>
        </p:nvPicPr>
        <p:blipFill>
          <a:blip r:embed="rId82">
            <a:extLst/>
          </a:blip>
          <a:stretch>
            <a:fillRect/>
          </a:stretch>
        </p:blipFill>
        <p:spPr>
          <a:xfrm>
            <a:off x="25252148" y="2121643"/>
            <a:ext cx="260390" cy="98443"/>
          </a:xfrm>
          <a:prstGeom prst="rect">
            <a:avLst/>
          </a:prstGeom>
          <a:ln w="12700">
            <a:miter lim="400000"/>
          </a:ln>
        </p:spPr>
      </p:pic>
      <p:pic>
        <p:nvPicPr>
          <p:cNvPr id="1352" name="Vector" descr="Vector"/>
          <p:cNvPicPr>
            <a:picLocks noChangeAspect="1"/>
          </p:cNvPicPr>
          <p:nvPr/>
        </p:nvPicPr>
        <p:blipFill>
          <a:blip r:embed="rId82">
            <a:extLst/>
          </a:blip>
          <a:stretch>
            <a:fillRect/>
          </a:stretch>
        </p:blipFill>
        <p:spPr>
          <a:xfrm>
            <a:off x="25098706" y="1883569"/>
            <a:ext cx="549487" cy="225592"/>
          </a:xfrm>
          <a:prstGeom prst="rect">
            <a:avLst/>
          </a:prstGeom>
          <a:ln w="12700">
            <a:miter lim="400000"/>
          </a:ln>
        </p:spPr>
      </p:pic>
      <p:pic>
        <p:nvPicPr>
          <p:cNvPr id="1353" name="Vector" descr="Vector"/>
          <p:cNvPicPr>
            <a:picLocks noChangeAspect="1"/>
          </p:cNvPicPr>
          <p:nvPr/>
        </p:nvPicPr>
        <p:blipFill>
          <a:blip r:embed="rId82">
            <a:extLst/>
          </a:blip>
          <a:stretch>
            <a:fillRect/>
          </a:stretch>
        </p:blipFill>
        <p:spPr>
          <a:xfrm>
            <a:off x="24875055" y="3745407"/>
            <a:ext cx="57414" cy="57415"/>
          </a:xfrm>
          <a:prstGeom prst="rect">
            <a:avLst/>
          </a:prstGeom>
          <a:ln w="12700">
            <a:miter lim="400000"/>
          </a:ln>
        </p:spPr>
      </p:pic>
      <p:pic>
        <p:nvPicPr>
          <p:cNvPr id="1354" name="Vector" descr="Vector"/>
          <p:cNvPicPr>
            <a:picLocks noChangeAspect="1"/>
          </p:cNvPicPr>
          <p:nvPr/>
        </p:nvPicPr>
        <p:blipFill>
          <a:blip r:embed="rId82">
            <a:extLst/>
          </a:blip>
          <a:stretch>
            <a:fillRect/>
          </a:stretch>
        </p:blipFill>
        <p:spPr>
          <a:xfrm>
            <a:off x="24831758" y="3737023"/>
            <a:ext cx="43061" cy="43061"/>
          </a:xfrm>
          <a:prstGeom prst="rect">
            <a:avLst/>
          </a:prstGeom>
          <a:ln w="12700">
            <a:miter lim="400000"/>
          </a:ln>
        </p:spPr>
      </p:pic>
      <p:pic>
        <p:nvPicPr>
          <p:cNvPr id="1355" name="Vector" descr="Vector"/>
          <p:cNvPicPr>
            <a:picLocks noChangeAspect="1"/>
          </p:cNvPicPr>
          <p:nvPr/>
        </p:nvPicPr>
        <p:blipFill>
          <a:blip r:embed="rId82">
            <a:extLst/>
          </a:blip>
          <a:stretch>
            <a:fillRect/>
          </a:stretch>
        </p:blipFill>
        <p:spPr>
          <a:xfrm>
            <a:off x="24857767" y="3811587"/>
            <a:ext cx="43061" cy="43061"/>
          </a:xfrm>
          <a:prstGeom prst="rect">
            <a:avLst/>
          </a:prstGeom>
          <a:ln w="12700">
            <a:miter lim="400000"/>
          </a:ln>
        </p:spPr>
      </p:pic>
      <p:pic>
        <p:nvPicPr>
          <p:cNvPr id="1356" name="Vector" descr="Vector"/>
          <p:cNvPicPr>
            <a:picLocks noChangeAspect="1"/>
          </p:cNvPicPr>
          <p:nvPr/>
        </p:nvPicPr>
        <p:blipFill>
          <a:blip r:embed="rId178">
            <a:extLst/>
          </a:blip>
          <a:stretch>
            <a:fillRect/>
          </a:stretch>
        </p:blipFill>
        <p:spPr>
          <a:xfrm>
            <a:off x="16860549" y="4153792"/>
            <a:ext cx="212495" cy="167731"/>
          </a:xfrm>
          <a:prstGeom prst="rect">
            <a:avLst/>
          </a:prstGeom>
          <a:ln w="12700">
            <a:miter lim="400000"/>
          </a:ln>
        </p:spPr>
      </p:pic>
      <p:pic>
        <p:nvPicPr>
          <p:cNvPr id="1357" name="Vector" descr="Vector"/>
          <p:cNvPicPr>
            <a:picLocks noChangeAspect="1"/>
          </p:cNvPicPr>
          <p:nvPr/>
        </p:nvPicPr>
        <p:blipFill>
          <a:blip r:embed="rId179">
            <a:extLst/>
          </a:blip>
          <a:stretch>
            <a:fillRect/>
          </a:stretch>
        </p:blipFill>
        <p:spPr>
          <a:xfrm>
            <a:off x="16685693" y="3714105"/>
            <a:ext cx="79003" cy="126851"/>
          </a:xfrm>
          <a:prstGeom prst="rect">
            <a:avLst/>
          </a:prstGeom>
          <a:ln w="12700">
            <a:miter lim="400000"/>
          </a:ln>
        </p:spPr>
      </p:pic>
      <p:pic>
        <p:nvPicPr>
          <p:cNvPr id="1358" name="Vector" descr="Vector"/>
          <p:cNvPicPr>
            <a:picLocks noChangeAspect="1"/>
          </p:cNvPicPr>
          <p:nvPr/>
        </p:nvPicPr>
        <p:blipFill>
          <a:blip r:embed="rId180">
            <a:extLst/>
          </a:blip>
          <a:stretch>
            <a:fillRect/>
          </a:stretch>
        </p:blipFill>
        <p:spPr>
          <a:xfrm>
            <a:off x="16625241" y="3849910"/>
            <a:ext cx="143447" cy="229804"/>
          </a:xfrm>
          <a:prstGeom prst="rect">
            <a:avLst/>
          </a:prstGeom>
          <a:ln w="12700">
            <a:miter lim="400000"/>
          </a:ln>
        </p:spPr>
      </p:pic>
      <p:pic>
        <p:nvPicPr>
          <p:cNvPr id="1359" name="Vector" descr="Vector"/>
          <p:cNvPicPr>
            <a:picLocks noChangeAspect="1"/>
          </p:cNvPicPr>
          <p:nvPr/>
        </p:nvPicPr>
        <p:blipFill>
          <a:blip r:embed="rId181">
            <a:extLst/>
          </a:blip>
          <a:stretch>
            <a:fillRect/>
          </a:stretch>
        </p:blipFill>
        <p:spPr>
          <a:xfrm>
            <a:off x="16270741" y="3907978"/>
            <a:ext cx="77224" cy="75705"/>
          </a:xfrm>
          <a:prstGeom prst="rect">
            <a:avLst/>
          </a:prstGeom>
          <a:ln w="12700">
            <a:miter lim="400000"/>
          </a:ln>
        </p:spPr>
      </p:pic>
      <p:pic>
        <p:nvPicPr>
          <p:cNvPr id="1360" name="Vector" descr="Vector"/>
          <p:cNvPicPr>
            <a:picLocks noChangeAspect="1"/>
          </p:cNvPicPr>
          <p:nvPr/>
        </p:nvPicPr>
        <p:blipFill>
          <a:blip r:embed="rId182">
            <a:extLst/>
          </a:blip>
          <a:stretch>
            <a:fillRect/>
          </a:stretch>
        </p:blipFill>
        <p:spPr>
          <a:xfrm>
            <a:off x="16360299" y="3899792"/>
            <a:ext cx="48689" cy="53332"/>
          </a:xfrm>
          <a:prstGeom prst="rect">
            <a:avLst/>
          </a:prstGeom>
          <a:ln w="12700">
            <a:miter lim="400000"/>
          </a:ln>
        </p:spPr>
      </p:pic>
      <p:pic>
        <p:nvPicPr>
          <p:cNvPr id="1361" name="Vector" descr="Vector"/>
          <p:cNvPicPr>
            <a:picLocks noChangeAspect="1"/>
          </p:cNvPicPr>
          <p:nvPr/>
        </p:nvPicPr>
        <p:blipFill>
          <a:blip r:embed="rId183">
            <a:extLst/>
          </a:blip>
          <a:stretch>
            <a:fillRect/>
          </a:stretch>
        </p:blipFill>
        <p:spPr>
          <a:xfrm>
            <a:off x="16183760" y="3959721"/>
            <a:ext cx="51530" cy="64790"/>
          </a:xfrm>
          <a:prstGeom prst="rect">
            <a:avLst/>
          </a:prstGeom>
          <a:ln w="12700">
            <a:miter lim="400000"/>
          </a:ln>
        </p:spPr>
      </p:pic>
      <p:pic>
        <p:nvPicPr>
          <p:cNvPr id="1362" name="Vector" descr="Vector"/>
          <p:cNvPicPr>
            <a:picLocks noChangeAspect="1"/>
          </p:cNvPicPr>
          <p:nvPr/>
        </p:nvPicPr>
        <p:blipFill>
          <a:blip r:embed="rId184">
            <a:extLst/>
          </a:blip>
          <a:stretch>
            <a:fillRect/>
          </a:stretch>
        </p:blipFill>
        <p:spPr>
          <a:xfrm>
            <a:off x="15064221" y="468550"/>
            <a:ext cx="9322173" cy="8504846"/>
          </a:xfrm>
          <a:prstGeom prst="rect">
            <a:avLst/>
          </a:prstGeom>
          <a:ln w="12700">
            <a:miter lim="400000"/>
          </a:ln>
        </p:spPr>
      </p:pic>
      <p:pic>
        <p:nvPicPr>
          <p:cNvPr id="1363" name="Vector" descr="Vector"/>
          <p:cNvPicPr>
            <a:picLocks noChangeAspect="1"/>
          </p:cNvPicPr>
          <p:nvPr/>
        </p:nvPicPr>
        <p:blipFill>
          <a:blip r:embed="rId185">
            <a:extLst/>
          </a:blip>
          <a:stretch>
            <a:fillRect/>
          </a:stretch>
        </p:blipFill>
        <p:spPr>
          <a:xfrm>
            <a:off x="5837233" y="803671"/>
            <a:ext cx="210769" cy="95051"/>
          </a:xfrm>
          <a:prstGeom prst="rect">
            <a:avLst/>
          </a:prstGeom>
          <a:ln w="12700">
            <a:miter lim="400000"/>
          </a:ln>
        </p:spPr>
      </p:pic>
      <p:pic>
        <p:nvPicPr>
          <p:cNvPr id="1364" name="Vector" descr="Vector"/>
          <p:cNvPicPr>
            <a:picLocks noChangeAspect="1"/>
          </p:cNvPicPr>
          <p:nvPr/>
        </p:nvPicPr>
        <p:blipFill>
          <a:blip r:embed="rId186">
            <a:extLst/>
          </a:blip>
          <a:stretch>
            <a:fillRect/>
          </a:stretch>
        </p:blipFill>
        <p:spPr>
          <a:xfrm>
            <a:off x="6062662" y="1107161"/>
            <a:ext cx="123384" cy="80637"/>
          </a:xfrm>
          <a:prstGeom prst="rect">
            <a:avLst/>
          </a:prstGeom>
          <a:ln w="12700">
            <a:miter lim="400000"/>
          </a:ln>
        </p:spPr>
      </p:pic>
      <p:pic>
        <p:nvPicPr>
          <p:cNvPr id="1365" name="Group 1000008994" descr="Group 1000008994"/>
          <p:cNvPicPr>
            <a:picLocks noChangeAspect="1"/>
          </p:cNvPicPr>
          <p:nvPr/>
        </p:nvPicPr>
        <p:blipFill>
          <a:blip r:embed="rId187">
            <a:extLst/>
          </a:blip>
          <a:stretch>
            <a:fillRect/>
          </a:stretch>
        </p:blipFill>
        <p:spPr>
          <a:xfrm>
            <a:off x="8655610" y="2884666"/>
            <a:ext cx="393865" cy="470038"/>
          </a:xfrm>
          <a:prstGeom prst="rect">
            <a:avLst/>
          </a:prstGeom>
          <a:ln w="12700">
            <a:miter lim="400000"/>
          </a:ln>
        </p:spPr>
      </p:pic>
      <p:pic>
        <p:nvPicPr>
          <p:cNvPr id="1366" name="Group 1000008995" descr="Group 1000008995"/>
          <p:cNvPicPr>
            <a:picLocks noChangeAspect="1"/>
          </p:cNvPicPr>
          <p:nvPr/>
        </p:nvPicPr>
        <p:blipFill>
          <a:blip r:embed="rId188">
            <a:extLst/>
          </a:blip>
          <a:stretch>
            <a:fillRect/>
          </a:stretch>
        </p:blipFill>
        <p:spPr>
          <a:xfrm>
            <a:off x="12618808" y="7455972"/>
            <a:ext cx="393865" cy="470038"/>
          </a:xfrm>
          <a:prstGeom prst="rect">
            <a:avLst/>
          </a:prstGeom>
          <a:ln w="12700">
            <a:miter lim="400000"/>
          </a:ln>
        </p:spPr>
      </p:pic>
      <p:pic>
        <p:nvPicPr>
          <p:cNvPr id="1367" name="Group 1000008996" descr="Group 1000008996"/>
          <p:cNvPicPr>
            <a:picLocks noChangeAspect="1"/>
          </p:cNvPicPr>
          <p:nvPr/>
        </p:nvPicPr>
        <p:blipFill>
          <a:blip r:embed="rId189">
            <a:extLst/>
          </a:blip>
          <a:stretch>
            <a:fillRect/>
          </a:stretch>
        </p:blipFill>
        <p:spPr>
          <a:xfrm>
            <a:off x="15234781" y="6160125"/>
            <a:ext cx="393865" cy="470038"/>
          </a:xfrm>
          <a:prstGeom prst="rect">
            <a:avLst/>
          </a:prstGeom>
          <a:ln w="12700">
            <a:miter lim="400000"/>
          </a:ln>
        </p:spPr>
      </p:pic>
      <p:pic>
        <p:nvPicPr>
          <p:cNvPr id="1368" name="Group 1000008997" descr="Group 1000008997"/>
          <p:cNvPicPr>
            <a:picLocks noChangeAspect="1"/>
          </p:cNvPicPr>
          <p:nvPr/>
        </p:nvPicPr>
        <p:blipFill>
          <a:blip r:embed="rId190">
            <a:extLst/>
          </a:blip>
          <a:stretch>
            <a:fillRect/>
          </a:stretch>
        </p:blipFill>
        <p:spPr>
          <a:xfrm>
            <a:off x="16567718" y="2934077"/>
            <a:ext cx="393865" cy="470038"/>
          </a:xfrm>
          <a:prstGeom prst="rect">
            <a:avLst/>
          </a:prstGeom>
          <a:ln w="12700">
            <a:miter lim="400000"/>
          </a:ln>
        </p:spPr>
      </p:pic>
      <p:pic>
        <p:nvPicPr>
          <p:cNvPr id="1369" name="Group 1000008998" descr="Group 1000008998"/>
          <p:cNvPicPr>
            <a:picLocks noChangeAspect="1"/>
          </p:cNvPicPr>
          <p:nvPr/>
        </p:nvPicPr>
        <p:blipFill>
          <a:blip r:embed="rId191">
            <a:extLst/>
          </a:blip>
          <a:stretch>
            <a:fillRect/>
          </a:stretch>
        </p:blipFill>
        <p:spPr>
          <a:xfrm>
            <a:off x="18460442" y="5359430"/>
            <a:ext cx="393865" cy="470038"/>
          </a:xfrm>
          <a:prstGeom prst="rect">
            <a:avLst/>
          </a:prstGeom>
          <a:ln w="12700">
            <a:miter lim="400000"/>
          </a:ln>
        </p:spPr>
      </p:pic>
      <p:pic>
        <p:nvPicPr>
          <p:cNvPr id="1370" name="Group 1000008999" descr="Group 1000008999"/>
          <p:cNvPicPr>
            <a:picLocks noChangeAspect="1"/>
          </p:cNvPicPr>
          <p:nvPr/>
        </p:nvPicPr>
        <p:blipFill>
          <a:blip r:embed="rId192">
            <a:extLst/>
          </a:blip>
          <a:stretch>
            <a:fillRect/>
          </a:stretch>
        </p:blipFill>
        <p:spPr>
          <a:xfrm>
            <a:off x="22131151" y="7695585"/>
            <a:ext cx="393865" cy="470038"/>
          </a:xfrm>
          <a:prstGeom prst="rect">
            <a:avLst/>
          </a:prstGeom>
          <a:ln w="12700">
            <a:miter lim="400000"/>
          </a:ln>
        </p:spPr>
      </p:pic>
      <p:pic>
        <p:nvPicPr>
          <p:cNvPr id="1371" name="Group 1000009000" descr="Group 1000009000"/>
          <p:cNvPicPr>
            <a:picLocks noChangeAspect="1"/>
          </p:cNvPicPr>
          <p:nvPr/>
        </p:nvPicPr>
        <p:blipFill>
          <a:blip r:embed="rId193">
            <a:extLst/>
          </a:blip>
          <a:stretch>
            <a:fillRect/>
          </a:stretch>
        </p:blipFill>
        <p:spPr>
          <a:xfrm>
            <a:off x="22779277" y="10146586"/>
            <a:ext cx="393865" cy="470039"/>
          </a:xfrm>
          <a:prstGeom prst="rect">
            <a:avLst/>
          </a:prstGeom>
          <a:ln w="12700">
            <a:miter lim="400000"/>
          </a:ln>
        </p:spPr>
      </p:pic>
      <p:pic>
        <p:nvPicPr>
          <p:cNvPr id="1372" name="Group 1000009001" descr="Group 1000009001"/>
          <p:cNvPicPr>
            <a:picLocks noChangeAspect="1"/>
          </p:cNvPicPr>
          <p:nvPr/>
        </p:nvPicPr>
        <p:blipFill>
          <a:blip r:embed="rId194">
            <a:extLst/>
          </a:blip>
          <a:stretch>
            <a:fillRect/>
          </a:stretch>
        </p:blipFill>
        <p:spPr>
          <a:xfrm>
            <a:off x="21114723" y="5231984"/>
            <a:ext cx="393865" cy="470038"/>
          </a:xfrm>
          <a:prstGeom prst="rect">
            <a:avLst/>
          </a:prstGeom>
          <a:ln w="12700">
            <a:miter lim="400000"/>
          </a:ln>
        </p:spPr>
      </p:pic>
      <p:pic>
        <p:nvPicPr>
          <p:cNvPr id="1373" name="Frame 427321267" descr="Frame 427321267"/>
          <p:cNvPicPr>
            <a:picLocks noChangeAspect="1"/>
          </p:cNvPicPr>
          <p:nvPr/>
        </p:nvPicPr>
        <p:blipFill>
          <a:blip r:embed="rId195">
            <a:extLst/>
          </a:blip>
          <a:stretch>
            <a:fillRect/>
          </a:stretch>
        </p:blipFill>
        <p:spPr>
          <a:xfrm>
            <a:off x="1010520" y="4992874"/>
            <a:ext cx="6606338" cy="6695206"/>
          </a:xfrm>
          <a:prstGeom prst="rect">
            <a:avLst/>
          </a:prstGeom>
          <a:ln w="12700">
            <a:miter lim="400000"/>
          </a:ln>
        </p:spPr>
      </p:pic>
      <p:sp>
        <p:nvSpPr>
          <p:cNvPr id="1374" name="Header"/>
          <p:cNvSpPr txBox="1"/>
          <p:nvPr>
            <p:ph type="body" sz="quarter" idx="21"/>
          </p:nvPr>
        </p:nvSpPr>
        <p:spPr>
          <a:xfrm rot="21599399">
            <a:off x="1010520" y="5072254"/>
            <a:ext cx="6629921" cy="2816455"/>
          </a:xfrm>
          <a:prstGeom prst="rect">
            <a:avLst/>
          </a:prstGeom>
        </p:spPr>
        <p:txBody>
          <a:bodyPr lIns="0" tIns="0" rIns="0" bIns="0" anchor="ctr">
            <a:spAutoFit/>
          </a:bodyPr>
          <a:lstStyle>
            <a:lvl1pPr marL="0" indent="0">
              <a:lnSpc>
                <a:spcPts val="10800"/>
              </a:lnSpc>
              <a:spcBef>
                <a:spcPts val="0"/>
              </a:spcBef>
              <a:buSzTx/>
              <a:buFontTx/>
              <a:buNone/>
              <a:defRPr sz="8800">
                <a:solidFill>
                  <a:srgbClr val="FFFFFF"/>
                </a:solidFill>
                <a:latin typeface="Suisse Works Book"/>
                <a:ea typeface="Suisse Works Book"/>
                <a:cs typeface="Suisse Works Book"/>
                <a:sym typeface="Suisse Works Book"/>
              </a:defRPr>
            </a:lvl1pPr>
          </a:lstStyle>
          <a:p>
            <a:pPr/>
            <a:r>
              <a:t>Map visual explainer</a:t>
            </a:r>
          </a:p>
        </p:txBody>
      </p:sp>
      <p:sp>
        <p:nvSpPr>
          <p:cNvPr id="1375" name="Title"/>
          <p:cNvSpPr txBox="1"/>
          <p:nvPr>
            <p:ph type="body" sz="quarter" idx="22"/>
          </p:nvPr>
        </p:nvSpPr>
        <p:spPr>
          <a:xfrm rot="21599399">
            <a:off x="1011222" y="8980606"/>
            <a:ext cx="7854480" cy="1970607"/>
          </a:xfrm>
          <a:prstGeom prst="rect">
            <a:avLst/>
          </a:prstGeom>
        </p:spPr>
        <p:txBody>
          <a:bodyPr lIns="0" tIns="0" rIns="0" bIns="0">
            <a:spAutoFit/>
          </a:bodyPr>
          <a:lstStyle>
            <a:lvl1pPr marL="0" indent="0">
              <a:lnSpc>
                <a:spcPts val="14900"/>
              </a:lnSpc>
              <a:spcBef>
                <a:spcPts val="0"/>
              </a:spcBef>
              <a:buSzTx/>
              <a:buFontTx/>
              <a:buNone/>
              <a:defRPr sz="14800">
                <a:solidFill>
                  <a:srgbClr val="FFFFFF"/>
                </a:solidFill>
                <a:latin typeface="Inter 28pt Medium"/>
                <a:ea typeface="Inter 28pt Medium"/>
                <a:cs typeface="Inter 28pt Medium"/>
                <a:sym typeface="Inter 28pt Medium"/>
              </a:defRPr>
            </a:lvl1pPr>
          </a:lstStyle>
          <a:p>
            <a:pPr/>
            <a:r>
              <a:t>793</a:t>
            </a:r>
          </a:p>
        </p:txBody>
      </p:sp>
      <p:sp>
        <p:nvSpPr>
          <p:cNvPr id="1376" name="Subheader"/>
          <p:cNvSpPr txBox="1"/>
          <p:nvPr/>
        </p:nvSpPr>
        <p:spPr>
          <a:xfrm rot="21599399">
            <a:off x="1011601" y="11190096"/>
            <a:ext cx="9004467"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D1D1D6"/>
                </a:solidFill>
                <a:latin typeface="Inter 28pt Regular"/>
                <a:ea typeface="Inter 28pt Regular"/>
                <a:cs typeface="Inter 28pt Regular"/>
                <a:sym typeface="Inter 28pt Regular"/>
              </a:defRPr>
            </a:lvl1pPr>
          </a:lstStyle>
          <a:p>
            <a:pPr/>
            <a:r>
              <a:t>Lorem ipsum</a:t>
            </a:r>
          </a:p>
        </p:txBody>
      </p:sp>
      <p:pic>
        <p:nvPicPr>
          <p:cNvPr id="1377" name="Vector 585" descr="Vector 585"/>
          <p:cNvPicPr>
            <a:picLocks noChangeAspect="0"/>
          </p:cNvPicPr>
          <p:nvPr/>
        </p:nvPicPr>
        <p:blipFill>
          <a:blip r:embed="rId196">
            <a:extLst/>
          </a:blip>
          <a:stretch>
            <a:fillRect/>
          </a:stretch>
        </p:blipFill>
        <p:spPr>
          <a:xfrm>
            <a:off x="-1" y="12693651"/>
            <a:ext cx="24384001" cy="12701"/>
          </a:xfrm>
          <a:prstGeom prst="rect">
            <a:avLst/>
          </a:prstGeom>
          <a:ln w="12700">
            <a:miter lim="400000"/>
          </a:ln>
        </p:spPr>
      </p:pic>
      <p:pic>
        <p:nvPicPr>
          <p:cNvPr id="1378" name="network-state-balck" descr="network-state-balck"/>
          <p:cNvPicPr>
            <a:picLocks noChangeAspect="1"/>
          </p:cNvPicPr>
          <p:nvPr/>
        </p:nvPicPr>
        <p:blipFill>
          <a:blip r:embed="rId197">
            <a:extLst/>
          </a:blip>
          <a:stretch>
            <a:fillRect/>
          </a:stretch>
        </p:blipFill>
        <p:spPr>
          <a:xfrm>
            <a:off x="1015999" y="13055600"/>
            <a:ext cx="2794001" cy="304800"/>
          </a:xfrm>
          <a:prstGeom prst="rect">
            <a:avLst/>
          </a:prstGeom>
          <a:ln w="12700">
            <a:miter lim="400000"/>
          </a:ln>
        </p:spPr>
      </p:pic>
      <p:sp>
        <p:nvSpPr>
          <p:cNvPr id="1379"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13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data, dark">
    <p:bg>
      <p:bgPr>
        <a:solidFill>
          <a:srgbClr val="FFFFFF"/>
        </a:solidFill>
      </p:bgPr>
    </p:bg>
    <p:spTree>
      <p:nvGrpSpPr>
        <p:cNvPr id="1" name=""/>
        <p:cNvGrpSpPr/>
        <p:nvPr/>
      </p:nvGrpSpPr>
      <p:grpSpPr>
        <a:xfrm>
          <a:off x="0" y="0"/>
          <a:ext cx="0" cy="0"/>
          <a:chOff x="0" y="0"/>
          <a:chExt cx="0" cy="0"/>
        </a:xfrm>
      </p:grpSpPr>
      <p:pic>
        <p:nvPicPr>
          <p:cNvPr id="1387" name="Vector" descr="Vector"/>
          <p:cNvPicPr>
            <a:picLocks noChangeAspect="1"/>
          </p:cNvPicPr>
          <p:nvPr/>
        </p:nvPicPr>
        <p:blipFill>
          <a:blip r:embed="rId2">
            <a:extLst/>
          </a:blip>
          <a:stretch>
            <a:fillRect/>
          </a:stretch>
        </p:blipFill>
        <p:spPr>
          <a:xfrm>
            <a:off x="4799343" y="177827"/>
            <a:ext cx="9503622" cy="10809771"/>
          </a:xfrm>
          <a:prstGeom prst="rect">
            <a:avLst/>
          </a:prstGeom>
          <a:ln w="12700">
            <a:miter lim="400000"/>
          </a:ln>
        </p:spPr>
      </p:pic>
      <p:pic>
        <p:nvPicPr>
          <p:cNvPr id="1388" name="Vector" descr="Vector"/>
          <p:cNvPicPr>
            <a:picLocks noChangeAspect="1"/>
          </p:cNvPicPr>
          <p:nvPr/>
        </p:nvPicPr>
        <p:blipFill>
          <a:blip r:embed="rId3">
            <a:extLst/>
          </a:blip>
          <a:stretch>
            <a:fillRect/>
          </a:stretch>
        </p:blipFill>
        <p:spPr>
          <a:xfrm>
            <a:off x="14203346" y="4627283"/>
            <a:ext cx="5003928" cy="5662400"/>
          </a:xfrm>
          <a:prstGeom prst="rect">
            <a:avLst/>
          </a:prstGeom>
          <a:ln w="12700">
            <a:miter lim="400000"/>
          </a:ln>
        </p:spPr>
      </p:pic>
      <p:pic>
        <p:nvPicPr>
          <p:cNvPr id="1389" name="Vector" descr="Vector"/>
          <p:cNvPicPr>
            <a:picLocks noChangeAspect="1"/>
          </p:cNvPicPr>
          <p:nvPr/>
        </p:nvPicPr>
        <p:blipFill>
          <a:blip r:embed="rId4">
            <a:extLst/>
          </a:blip>
          <a:stretch>
            <a:fillRect/>
          </a:stretch>
        </p:blipFill>
        <p:spPr>
          <a:xfrm>
            <a:off x="8693794" y="10"/>
            <a:ext cx="642672" cy="444128"/>
          </a:xfrm>
          <a:prstGeom prst="rect">
            <a:avLst/>
          </a:prstGeom>
          <a:ln w="12700">
            <a:miter lim="400000"/>
          </a:ln>
        </p:spPr>
      </p:pic>
      <p:pic>
        <p:nvPicPr>
          <p:cNvPr id="1390" name="Vector" descr="Vector"/>
          <p:cNvPicPr>
            <a:picLocks noChangeAspect="1"/>
          </p:cNvPicPr>
          <p:nvPr/>
        </p:nvPicPr>
        <p:blipFill>
          <a:blip r:embed="rId5">
            <a:extLst/>
          </a:blip>
          <a:stretch>
            <a:fillRect/>
          </a:stretch>
        </p:blipFill>
        <p:spPr>
          <a:xfrm>
            <a:off x="9054911" y="172339"/>
            <a:ext cx="1150909" cy="643563"/>
          </a:xfrm>
          <a:prstGeom prst="rect">
            <a:avLst/>
          </a:prstGeom>
          <a:ln w="12700">
            <a:miter lim="400000"/>
          </a:ln>
        </p:spPr>
      </p:pic>
      <p:pic>
        <p:nvPicPr>
          <p:cNvPr id="1391" name="Vector" descr="Vector"/>
          <p:cNvPicPr>
            <a:picLocks noChangeAspect="1"/>
          </p:cNvPicPr>
          <p:nvPr/>
        </p:nvPicPr>
        <p:blipFill>
          <a:blip r:embed="rId6">
            <a:extLst/>
          </a:blip>
          <a:stretch>
            <a:fillRect/>
          </a:stretch>
        </p:blipFill>
        <p:spPr>
          <a:xfrm>
            <a:off x="9223326" y="10"/>
            <a:ext cx="754178" cy="191202"/>
          </a:xfrm>
          <a:prstGeom prst="rect">
            <a:avLst/>
          </a:prstGeom>
          <a:ln w="12700">
            <a:miter lim="400000"/>
          </a:ln>
        </p:spPr>
      </p:pic>
      <p:pic>
        <p:nvPicPr>
          <p:cNvPr id="1392" name="Vector" descr="Vector"/>
          <p:cNvPicPr>
            <a:picLocks noChangeAspect="1"/>
          </p:cNvPicPr>
          <p:nvPr/>
        </p:nvPicPr>
        <p:blipFill>
          <a:blip r:embed="rId7">
            <a:extLst/>
          </a:blip>
          <a:stretch>
            <a:fillRect/>
          </a:stretch>
        </p:blipFill>
        <p:spPr>
          <a:xfrm>
            <a:off x="9628213" y="915603"/>
            <a:ext cx="217126" cy="91367"/>
          </a:xfrm>
          <a:prstGeom prst="rect">
            <a:avLst/>
          </a:prstGeom>
          <a:ln w="12700">
            <a:miter lim="400000"/>
          </a:ln>
        </p:spPr>
      </p:pic>
      <p:pic>
        <p:nvPicPr>
          <p:cNvPr id="1393" name="Vector" descr="Vector"/>
          <p:cNvPicPr>
            <a:picLocks noChangeAspect="1"/>
          </p:cNvPicPr>
          <p:nvPr/>
        </p:nvPicPr>
        <p:blipFill>
          <a:blip r:embed="rId8">
            <a:extLst/>
          </a:blip>
          <a:stretch>
            <a:fillRect/>
          </a:stretch>
        </p:blipFill>
        <p:spPr>
          <a:xfrm>
            <a:off x="9858343" y="977055"/>
            <a:ext cx="36227" cy="28377"/>
          </a:xfrm>
          <a:prstGeom prst="rect">
            <a:avLst/>
          </a:prstGeom>
          <a:ln w="12700">
            <a:miter lim="400000"/>
          </a:ln>
        </p:spPr>
      </p:pic>
      <p:pic>
        <p:nvPicPr>
          <p:cNvPr id="1394" name="Vector" descr="Vector"/>
          <p:cNvPicPr>
            <a:picLocks noChangeAspect="1"/>
          </p:cNvPicPr>
          <p:nvPr/>
        </p:nvPicPr>
        <p:blipFill>
          <a:blip r:embed="rId9">
            <a:extLst/>
          </a:blip>
          <a:stretch>
            <a:fillRect/>
          </a:stretch>
        </p:blipFill>
        <p:spPr>
          <a:xfrm>
            <a:off x="10018249" y="990897"/>
            <a:ext cx="38609" cy="37803"/>
          </a:xfrm>
          <a:prstGeom prst="rect">
            <a:avLst/>
          </a:prstGeom>
          <a:ln w="12700">
            <a:miter lim="400000"/>
          </a:ln>
        </p:spPr>
      </p:pic>
      <p:pic>
        <p:nvPicPr>
          <p:cNvPr id="1395" name="Vector" descr="Vector"/>
          <p:cNvPicPr>
            <a:picLocks noChangeAspect="1"/>
          </p:cNvPicPr>
          <p:nvPr/>
        </p:nvPicPr>
        <p:blipFill>
          <a:blip r:embed="rId10">
            <a:extLst/>
          </a:blip>
          <a:stretch>
            <a:fillRect/>
          </a:stretch>
        </p:blipFill>
        <p:spPr>
          <a:xfrm>
            <a:off x="10119136" y="983207"/>
            <a:ext cx="38468" cy="38747"/>
          </a:xfrm>
          <a:prstGeom prst="rect">
            <a:avLst/>
          </a:prstGeom>
          <a:ln w="12700">
            <a:miter lim="400000"/>
          </a:ln>
        </p:spPr>
      </p:pic>
      <p:pic>
        <p:nvPicPr>
          <p:cNvPr id="1396" name="Vector" descr="Vector"/>
          <p:cNvPicPr>
            <a:picLocks noChangeAspect="1"/>
          </p:cNvPicPr>
          <p:nvPr/>
        </p:nvPicPr>
        <p:blipFill>
          <a:blip r:embed="rId11">
            <a:extLst/>
          </a:blip>
          <a:stretch>
            <a:fillRect/>
          </a:stretch>
        </p:blipFill>
        <p:spPr>
          <a:xfrm>
            <a:off x="10154074" y="961975"/>
            <a:ext cx="24652" cy="25799"/>
          </a:xfrm>
          <a:prstGeom prst="rect">
            <a:avLst/>
          </a:prstGeom>
          <a:ln w="12700">
            <a:miter lim="400000"/>
          </a:ln>
        </p:spPr>
      </p:pic>
      <p:pic>
        <p:nvPicPr>
          <p:cNvPr id="1397" name="Vector" descr="Vector"/>
          <p:cNvPicPr>
            <a:picLocks noChangeAspect="1"/>
          </p:cNvPicPr>
          <p:nvPr/>
        </p:nvPicPr>
        <p:blipFill>
          <a:blip r:embed="rId12">
            <a:extLst/>
          </a:blip>
          <a:stretch>
            <a:fillRect/>
          </a:stretch>
        </p:blipFill>
        <p:spPr>
          <a:xfrm>
            <a:off x="10129957" y="833933"/>
            <a:ext cx="47822" cy="42515"/>
          </a:xfrm>
          <a:prstGeom prst="rect">
            <a:avLst/>
          </a:prstGeom>
          <a:ln w="12700">
            <a:miter lim="400000"/>
          </a:ln>
        </p:spPr>
      </p:pic>
      <p:pic>
        <p:nvPicPr>
          <p:cNvPr id="1398" name="Vector" descr="Vector"/>
          <p:cNvPicPr>
            <a:picLocks noChangeAspect="1"/>
          </p:cNvPicPr>
          <p:nvPr/>
        </p:nvPicPr>
        <p:blipFill>
          <a:blip r:embed="rId13">
            <a:extLst/>
          </a:blip>
          <a:stretch>
            <a:fillRect/>
          </a:stretch>
        </p:blipFill>
        <p:spPr>
          <a:xfrm>
            <a:off x="10117363" y="862657"/>
            <a:ext cx="24241" cy="26591"/>
          </a:xfrm>
          <a:prstGeom prst="rect">
            <a:avLst/>
          </a:prstGeom>
          <a:ln w="12700">
            <a:miter lim="400000"/>
          </a:ln>
        </p:spPr>
      </p:pic>
      <p:pic>
        <p:nvPicPr>
          <p:cNvPr id="1399" name="Vector" descr="Vector"/>
          <p:cNvPicPr>
            <a:picLocks noChangeAspect="1"/>
          </p:cNvPicPr>
          <p:nvPr/>
        </p:nvPicPr>
        <p:blipFill>
          <a:blip r:embed="rId14">
            <a:extLst/>
          </a:blip>
          <a:stretch>
            <a:fillRect/>
          </a:stretch>
        </p:blipFill>
        <p:spPr>
          <a:xfrm>
            <a:off x="10398320" y="968474"/>
            <a:ext cx="24960" cy="25897"/>
          </a:xfrm>
          <a:prstGeom prst="rect">
            <a:avLst/>
          </a:prstGeom>
          <a:ln w="12700">
            <a:miter lim="400000"/>
          </a:ln>
        </p:spPr>
      </p:pic>
      <p:pic>
        <p:nvPicPr>
          <p:cNvPr id="1400" name="Vector" descr="Vector"/>
          <p:cNvPicPr>
            <a:picLocks noChangeAspect="1"/>
          </p:cNvPicPr>
          <p:nvPr/>
        </p:nvPicPr>
        <p:blipFill>
          <a:blip r:embed="rId15">
            <a:extLst/>
          </a:blip>
          <a:stretch>
            <a:fillRect/>
          </a:stretch>
        </p:blipFill>
        <p:spPr>
          <a:xfrm>
            <a:off x="10187591" y="917974"/>
            <a:ext cx="269878" cy="148789"/>
          </a:xfrm>
          <a:prstGeom prst="rect">
            <a:avLst/>
          </a:prstGeom>
          <a:ln w="12700">
            <a:miter lim="400000"/>
          </a:ln>
        </p:spPr>
      </p:pic>
      <p:pic>
        <p:nvPicPr>
          <p:cNvPr id="1401" name="Vector" descr="Vector"/>
          <p:cNvPicPr>
            <a:picLocks noChangeAspect="1"/>
          </p:cNvPicPr>
          <p:nvPr/>
        </p:nvPicPr>
        <p:blipFill>
          <a:blip r:embed="rId16">
            <a:extLst/>
          </a:blip>
          <a:stretch>
            <a:fillRect/>
          </a:stretch>
        </p:blipFill>
        <p:spPr>
          <a:xfrm>
            <a:off x="9843153" y="223439"/>
            <a:ext cx="140978" cy="122884"/>
          </a:xfrm>
          <a:prstGeom prst="rect">
            <a:avLst/>
          </a:prstGeom>
          <a:ln w="12700">
            <a:miter lim="400000"/>
          </a:ln>
        </p:spPr>
      </p:pic>
      <p:pic>
        <p:nvPicPr>
          <p:cNvPr id="1402" name="Vector" descr="Vector"/>
          <p:cNvPicPr>
            <a:picLocks noChangeAspect="1"/>
          </p:cNvPicPr>
          <p:nvPr/>
        </p:nvPicPr>
        <p:blipFill>
          <a:blip r:embed="rId17">
            <a:extLst/>
          </a:blip>
          <a:stretch>
            <a:fillRect/>
          </a:stretch>
        </p:blipFill>
        <p:spPr>
          <a:xfrm>
            <a:off x="9981799" y="70395"/>
            <a:ext cx="88915" cy="66725"/>
          </a:xfrm>
          <a:prstGeom prst="rect">
            <a:avLst/>
          </a:prstGeom>
          <a:ln w="12700">
            <a:miter lim="400000"/>
          </a:ln>
        </p:spPr>
      </p:pic>
      <p:pic>
        <p:nvPicPr>
          <p:cNvPr id="1403" name="Vector" descr="Vector"/>
          <p:cNvPicPr>
            <a:picLocks noChangeAspect="1"/>
          </p:cNvPicPr>
          <p:nvPr/>
        </p:nvPicPr>
        <p:blipFill>
          <a:blip r:embed="rId18">
            <a:extLst/>
          </a:blip>
          <a:stretch>
            <a:fillRect/>
          </a:stretch>
        </p:blipFill>
        <p:spPr>
          <a:xfrm>
            <a:off x="10002096" y="10"/>
            <a:ext cx="441690" cy="192978"/>
          </a:xfrm>
          <a:prstGeom prst="rect">
            <a:avLst/>
          </a:prstGeom>
          <a:ln w="12700">
            <a:miter lim="400000"/>
          </a:ln>
        </p:spPr>
      </p:pic>
      <p:pic>
        <p:nvPicPr>
          <p:cNvPr id="1404" name="Vector" descr="Vector"/>
          <p:cNvPicPr>
            <a:picLocks noChangeAspect="1"/>
          </p:cNvPicPr>
          <p:nvPr/>
        </p:nvPicPr>
        <p:blipFill>
          <a:blip r:embed="rId19">
            <a:extLst/>
          </a:blip>
          <a:stretch>
            <a:fillRect/>
          </a:stretch>
        </p:blipFill>
        <p:spPr>
          <a:xfrm>
            <a:off x="10061281" y="226341"/>
            <a:ext cx="432565" cy="357003"/>
          </a:xfrm>
          <a:prstGeom prst="rect">
            <a:avLst/>
          </a:prstGeom>
          <a:ln w="12700">
            <a:miter lim="400000"/>
          </a:ln>
        </p:spPr>
      </p:pic>
      <p:pic>
        <p:nvPicPr>
          <p:cNvPr id="1405" name="Vector" descr="Vector"/>
          <p:cNvPicPr>
            <a:picLocks noChangeAspect="1"/>
          </p:cNvPicPr>
          <p:nvPr/>
        </p:nvPicPr>
        <p:blipFill>
          <a:blip r:embed="rId20">
            <a:extLst/>
          </a:blip>
          <a:stretch>
            <a:fillRect/>
          </a:stretch>
        </p:blipFill>
        <p:spPr>
          <a:xfrm>
            <a:off x="10485456" y="278347"/>
            <a:ext cx="346596" cy="258293"/>
          </a:xfrm>
          <a:prstGeom prst="rect">
            <a:avLst/>
          </a:prstGeom>
          <a:ln w="12700">
            <a:miter lim="400000"/>
          </a:ln>
        </p:spPr>
      </p:pic>
      <p:pic>
        <p:nvPicPr>
          <p:cNvPr id="1406" name="Vector" descr="Vector"/>
          <p:cNvPicPr>
            <a:picLocks noChangeAspect="1"/>
          </p:cNvPicPr>
          <p:nvPr/>
        </p:nvPicPr>
        <p:blipFill>
          <a:blip r:embed="rId21">
            <a:extLst/>
          </a:blip>
          <a:stretch>
            <a:fillRect/>
          </a:stretch>
        </p:blipFill>
        <p:spPr>
          <a:xfrm>
            <a:off x="10467368" y="121159"/>
            <a:ext cx="204654" cy="140481"/>
          </a:xfrm>
          <a:prstGeom prst="rect">
            <a:avLst/>
          </a:prstGeom>
          <a:ln w="12700">
            <a:miter lim="400000"/>
          </a:ln>
        </p:spPr>
      </p:pic>
      <p:pic>
        <p:nvPicPr>
          <p:cNvPr id="1407" name="Vector" descr="Vector"/>
          <p:cNvPicPr>
            <a:picLocks noChangeAspect="1"/>
          </p:cNvPicPr>
          <p:nvPr/>
        </p:nvPicPr>
        <p:blipFill>
          <a:blip r:embed="rId22">
            <a:extLst/>
          </a:blip>
          <a:stretch>
            <a:fillRect/>
          </a:stretch>
        </p:blipFill>
        <p:spPr>
          <a:xfrm>
            <a:off x="10471265" y="10"/>
            <a:ext cx="238784" cy="88549"/>
          </a:xfrm>
          <a:prstGeom prst="rect">
            <a:avLst/>
          </a:prstGeom>
          <a:ln w="12700">
            <a:miter lim="400000"/>
          </a:ln>
        </p:spPr>
      </p:pic>
      <p:pic>
        <p:nvPicPr>
          <p:cNvPr id="1408" name="Vector" descr="Vector"/>
          <p:cNvPicPr>
            <a:picLocks noChangeAspect="1"/>
          </p:cNvPicPr>
          <p:nvPr/>
        </p:nvPicPr>
        <p:blipFill>
          <a:blip r:embed="rId23">
            <a:extLst/>
          </a:blip>
          <a:stretch>
            <a:fillRect/>
          </a:stretch>
        </p:blipFill>
        <p:spPr>
          <a:xfrm>
            <a:off x="10449149" y="116779"/>
            <a:ext cx="63607" cy="49512"/>
          </a:xfrm>
          <a:prstGeom prst="rect">
            <a:avLst/>
          </a:prstGeom>
          <a:ln w="12700">
            <a:miter lim="400000"/>
          </a:ln>
        </p:spPr>
      </p:pic>
      <p:pic>
        <p:nvPicPr>
          <p:cNvPr id="1409" name="Vector" descr="Vector"/>
          <p:cNvPicPr>
            <a:picLocks noChangeAspect="1"/>
          </p:cNvPicPr>
          <p:nvPr/>
        </p:nvPicPr>
        <p:blipFill>
          <a:blip r:embed="rId24">
            <a:extLst/>
          </a:blip>
          <a:stretch>
            <a:fillRect/>
          </a:stretch>
        </p:blipFill>
        <p:spPr>
          <a:xfrm>
            <a:off x="10390854" y="210938"/>
            <a:ext cx="38508" cy="37456"/>
          </a:xfrm>
          <a:prstGeom prst="rect">
            <a:avLst/>
          </a:prstGeom>
          <a:ln w="12700">
            <a:miter lim="400000"/>
          </a:ln>
        </p:spPr>
      </p:pic>
      <p:pic>
        <p:nvPicPr>
          <p:cNvPr id="1410" name="Vector" descr="Vector"/>
          <p:cNvPicPr>
            <a:picLocks noChangeAspect="1"/>
          </p:cNvPicPr>
          <p:nvPr/>
        </p:nvPicPr>
        <p:blipFill>
          <a:blip r:embed="rId25">
            <a:extLst/>
          </a:blip>
          <a:stretch>
            <a:fillRect/>
          </a:stretch>
        </p:blipFill>
        <p:spPr>
          <a:xfrm>
            <a:off x="10494935" y="238769"/>
            <a:ext cx="50813" cy="27137"/>
          </a:xfrm>
          <a:prstGeom prst="rect">
            <a:avLst/>
          </a:prstGeom>
          <a:ln w="12700">
            <a:miter lim="400000"/>
          </a:ln>
        </p:spPr>
      </p:pic>
      <p:pic>
        <p:nvPicPr>
          <p:cNvPr id="1411" name="Vector" descr="Vector"/>
          <p:cNvPicPr>
            <a:picLocks noChangeAspect="1"/>
          </p:cNvPicPr>
          <p:nvPr/>
        </p:nvPicPr>
        <p:blipFill>
          <a:blip r:embed="rId26">
            <a:extLst/>
          </a:blip>
          <a:stretch>
            <a:fillRect/>
          </a:stretch>
        </p:blipFill>
        <p:spPr>
          <a:xfrm>
            <a:off x="10580888" y="104526"/>
            <a:ext cx="36254" cy="28180"/>
          </a:xfrm>
          <a:prstGeom prst="rect">
            <a:avLst/>
          </a:prstGeom>
          <a:ln w="12700">
            <a:miter lim="400000"/>
          </a:ln>
        </p:spPr>
      </p:pic>
      <p:pic>
        <p:nvPicPr>
          <p:cNvPr id="1412" name="Vector" descr="Vector"/>
          <p:cNvPicPr>
            <a:picLocks noChangeAspect="1"/>
          </p:cNvPicPr>
          <p:nvPr/>
        </p:nvPicPr>
        <p:blipFill>
          <a:blip r:embed="rId27">
            <a:extLst/>
          </a:blip>
          <a:stretch>
            <a:fillRect/>
          </a:stretch>
        </p:blipFill>
        <p:spPr>
          <a:xfrm>
            <a:off x="10530002" y="5017120"/>
            <a:ext cx="714671" cy="347655"/>
          </a:xfrm>
          <a:prstGeom prst="rect">
            <a:avLst/>
          </a:prstGeom>
          <a:ln w="12700">
            <a:miter lim="400000"/>
          </a:ln>
        </p:spPr>
      </p:pic>
      <p:pic>
        <p:nvPicPr>
          <p:cNvPr id="1413" name="Vector" descr="Vector"/>
          <p:cNvPicPr>
            <a:picLocks noChangeAspect="1"/>
          </p:cNvPicPr>
          <p:nvPr/>
        </p:nvPicPr>
        <p:blipFill>
          <a:blip r:embed="rId28">
            <a:extLst/>
          </a:blip>
          <a:stretch>
            <a:fillRect/>
          </a:stretch>
        </p:blipFill>
        <p:spPr>
          <a:xfrm>
            <a:off x="10672384" y="5137298"/>
            <a:ext cx="64227" cy="36564"/>
          </a:xfrm>
          <a:prstGeom prst="rect">
            <a:avLst/>
          </a:prstGeom>
          <a:ln w="12700">
            <a:miter lim="400000"/>
          </a:ln>
        </p:spPr>
      </p:pic>
      <p:pic>
        <p:nvPicPr>
          <p:cNvPr id="1414" name="Vector" descr="Vector"/>
          <p:cNvPicPr>
            <a:picLocks noChangeAspect="1"/>
          </p:cNvPicPr>
          <p:nvPr/>
        </p:nvPicPr>
        <p:blipFill>
          <a:blip r:embed="rId29">
            <a:extLst/>
          </a:blip>
          <a:stretch>
            <a:fillRect/>
          </a:stretch>
        </p:blipFill>
        <p:spPr>
          <a:xfrm>
            <a:off x="10924495" y="5397549"/>
            <a:ext cx="148563" cy="84585"/>
          </a:xfrm>
          <a:prstGeom prst="rect">
            <a:avLst/>
          </a:prstGeom>
          <a:ln w="12700">
            <a:miter lim="400000"/>
          </a:ln>
        </p:spPr>
      </p:pic>
      <p:pic>
        <p:nvPicPr>
          <p:cNvPr id="1415" name="Vector" descr="Vector"/>
          <p:cNvPicPr>
            <a:picLocks noChangeAspect="1"/>
          </p:cNvPicPr>
          <p:nvPr/>
        </p:nvPicPr>
        <p:blipFill>
          <a:blip r:embed="rId30">
            <a:extLst/>
          </a:blip>
          <a:stretch>
            <a:fillRect/>
          </a:stretch>
        </p:blipFill>
        <p:spPr>
          <a:xfrm>
            <a:off x="11154671" y="5333230"/>
            <a:ext cx="427334" cy="233032"/>
          </a:xfrm>
          <a:prstGeom prst="rect">
            <a:avLst/>
          </a:prstGeom>
          <a:ln w="12700">
            <a:miter lim="400000"/>
          </a:ln>
        </p:spPr>
      </p:pic>
      <p:pic>
        <p:nvPicPr>
          <p:cNvPr id="1416" name="Vector" descr="Vector"/>
          <p:cNvPicPr>
            <a:picLocks noChangeAspect="1"/>
          </p:cNvPicPr>
          <p:nvPr/>
        </p:nvPicPr>
        <p:blipFill>
          <a:blip r:embed="rId31">
            <a:extLst/>
          </a:blip>
          <a:stretch>
            <a:fillRect/>
          </a:stretch>
        </p:blipFill>
        <p:spPr>
          <a:xfrm>
            <a:off x="11611071" y="5498058"/>
            <a:ext cx="74495" cy="52389"/>
          </a:xfrm>
          <a:prstGeom prst="rect">
            <a:avLst/>
          </a:prstGeom>
          <a:ln w="12700">
            <a:miter lim="400000"/>
          </a:ln>
        </p:spPr>
      </p:pic>
      <p:pic>
        <p:nvPicPr>
          <p:cNvPr id="1417" name="Vector" descr="Vector"/>
          <p:cNvPicPr>
            <a:picLocks noChangeAspect="1"/>
          </p:cNvPicPr>
          <p:nvPr/>
        </p:nvPicPr>
        <p:blipFill>
          <a:blip r:embed="rId32">
            <a:extLst/>
          </a:blip>
          <a:stretch>
            <a:fillRect/>
          </a:stretch>
        </p:blipFill>
        <p:spPr>
          <a:xfrm>
            <a:off x="10991019" y="4912121"/>
            <a:ext cx="78902" cy="131466"/>
          </a:xfrm>
          <a:prstGeom prst="rect">
            <a:avLst/>
          </a:prstGeom>
          <a:ln w="12700">
            <a:miter lim="400000"/>
          </a:ln>
        </p:spPr>
      </p:pic>
      <p:pic>
        <p:nvPicPr>
          <p:cNvPr id="1418" name="Vector" descr="Vector"/>
          <p:cNvPicPr>
            <a:picLocks noChangeAspect="1"/>
          </p:cNvPicPr>
          <p:nvPr/>
        </p:nvPicPr>
        <p:blipFill>
          <a:blip r:embed="rId33">
            <a:extLst/>
          </a:blip>
          <a:stretch>
            <a:fillRect/>
          </a:stretch>
        </p:blipFill>
        <p:spPr>
          <a:xfrm>
            <a:off x="11257157" y="5257006"/>
            <a:ext cx="51336" cy="50008"/>
          </a:xfrm>
          <a:prstGeom prst="rect">
            <a:avLst/>
          </a:prstGeom>
          <a:ln w="12700">
            <a:miter lim="400000"/>
          </a:ln>
        </p:spPr>
      </p:pic>
      <p:pic>
        <p:nvPicPr>
          <p:cNvPr id="1419" name="Vector" descr="Vector"/>
          <p:cNvPicPr>
            <a:picLocks noChangeAspect="1"/>
          </p:cNvPicPr>
          <p:nvPr/>
        </p:nvPicPr>
        <p:blipFill>
          <a:blip r:embed="rId34">
            <a:extLst/>
          </a:blip>
          <a:stretch>
            <a:fillRect/>
          </a:stretch>
        </p:blipFill>
        <p:spPr>
          <a:xfrm>
            <a:off x="11339562" y="5215582"/>
            <a:ext cx="100864" cy="55464"/>
          </a:xfrm>
          <a:prstGeom prst="rect">
            <a:avLst/>
          </a:prstGeom>
          <a:ln w="12700">
            <a:miter lim="400000"/>
          </a:ln>
        </p:spPr>
      </p:pic>
      <p:pic>
        <p:nvPicPr>
          <p:cNvPr id="1420" name="Vector" descr="Vector"/>
          <p:cNvPicPr>
            <a:picLocks noChangeAspect="1"/>
          </p:cNvPicPr>
          <p:nvPr/>
        </p:nvPicPr>
        <p:blipFill>
          <a:blip r:embed="rId35">
            <a:extLst/>
          </a:blip>
          <a:stretch>
            <a:fillRect/>
          </a:stretch>
        </p:blipFill>
        <p:spPr>
          <a:xfrm>
            <a:off x="11165299" y="5006032"/>
            <a:ext cx="43761" cy="61119"/>
          </a:xfrm>
          <a:prstGeom prst="rect">
            <a:avLst/>
          </a:prstGeom>
          <a:ln w="12700">
            <a:miter lim="400000"/>
          </a:ln>
        </p:spPr>
      </p:pic>
      <p:pic>
        <p:nvPicPr>
          <p:cNvPr id="1421" name="Vector" descr="Vector"/>
          <p:cNvPicPr>
            <a:picLocks noChangeAspect="1"/>
          </p:cNvPicPr>
          <p:nvPr/>
        </p:nvPicPr>
        <p:blipFill>
          <a:blip r:embed="rId36">
            <a:extLst/>
          </a:blip>
          <a:stretch>
            <a:fillRect/>
          </a:stretch>
        </p:blipFill>
        <p:spPr>
          <a:xfrm>
            <a:off x="11045747" y="2400945"/>
            <a:ext cx="83985" cy="69851"/>
          </a:xfrm>
          <a:prstGeom prst="rect">
            <a:avLst/>
          </a:prstGeom>
          <a:ln w="12700">
            <a:miter lim="400000"/>
          </a:ln>
        </p:spPr>
      </p:pic>
      <p:pic>
        <p:nvPicPr>
          <p:cNvPr id="1422" name="Vector" descr="Vector"/>
          <p:cNvPicPr>
            <a:picLocks noChangeAspect="1"/>
          </p:cNvPicPr>
          <p:nvPr/>
        </p:nvPicPr>
        <p:blipFill>
          <a:blip r:embed="rId37">
            <a:extLst/>
          </a:blip>
          <a:stretch>
            <a:fillRect/>
          </a:stretch>
        </p:blipFill>
        <p:spPr>
          <a:xfrm>
            <a:off x="11154355" y="2523678"/>
            <a:ext cx="50932" cy="24856"/>
          </a:xfrm>
          <a:prstGeom prst="rect">
            <a:avLst/>
          </a:prstGeom>
          <a:ln w="12700">
            <a:miter lim="400000"/>
          </a:ln>
        </p:spPr>
      </p:pic>
      <p:pic>
        <p:nvPicPr>
          <p:cNvPr id="1423" name="Vector" descr="Vector"/>
          <p:cNvPicPr>
            <a:picLocks noChangeAspect="1"/>
          </p:cNvPicPr>
          <p:nvPr/>
        </p:nvPicPr>
        <p:blipFill>
          <a:blip r:embed="rId38">
            <a:extLst/>
          </a:blip>
          <a:stretch>
            <a:fillRect/>
          </a:stretch>
        </p:blipFill>
        <p:spPr>
          <a:xfrm>
            <a:off x="11144578" y="2420887"/>
            <a:ext cx="21956" cy="39491"/>
          </a:xfrm>
          <a:prstGeom prst="rect">
            <a:avLst/>
          </a:prstGeom>
          <a:ln w="12700">
            <a:miter lim="400000"/>
          </a:ln>
        </p:spPr>
      </p:pic>
      <p:pic>
        <p:nvPicPr>
          <p:cNvPr id="1424" name="Vector" descr="Vector"/>
          <p:cNvPicPr>
            <a:picLocks noChangeAspect="1"/>
          </p:cNvPicPr>
          <p:nvPr/>
        </p:nvPicPr>
        <p:blipFill>
          <a:blip r:embed="rId39">
            <a:extLst/>
          </a:blip>
          <a:stretch>
            <a:fillRect/>
          </a:stretch>
        </p:blipFill>
        <p:spPr>
          <a:xfrm>
            <a:off x="11175870" y="2162355"/>
            <a:ext cx="102246" cy="75772"/>
          </a:xfrm>
          <a:prstGeom prst="rect">
            <a:avLst/>
          </a:prstGeom>
          <a:ln w="12700">
            <a:miter lim="400000"/>
          </a:ln>
        </p:spPr>
      </p:pic>
      <p:pic>
        <p:nvPicPr>
          <p:cNvPr id="1425" name="Vector" descr="Vector"/>
          <p:cNvPicPr>
            <a:picLocks noChangeAspect="1"/>
          </p:cNvPicPr>
          <p:nvPr/>
        </p:nvPicPr>
        <p:blipFill>
          <a:blip r:embed="rId40">
            <a:extLst/>
          </a:blip>
          <a:stretch>
            <a:fillRect/>
          </a:stretch>
        </p:blipFill>
        <p:spPr>
          <a:xfrm>
            <a:off x="11172616" y="1885602"/>
            <a:ext cx="57166" cy="87860"/>
          </a:xfrm>
          <a:prstGeom prst="rect">
            <a:avLst/>
          </a:prstGeom>
          <a:ln w="12700">
            <a:miter lim="400000"/>
          </a:ln>
        </p:spPr>
      </p:pic>
      <p:pic>
        <p:nvPicPr>
          <p:cNvPr id="1426" name="Vector" descr="Vector"/>
          <p:cNvPicPr>
            <a:picLocks noChangeAspect="1"/>
          </p:cNvPicPr>
          <p:nvPr/>
        </p:nvPicPr>
        <p:blipFill>
          <a:blip r:embed="rId41">
            <a:extLst/>
          </a:blip>
          <a:stretch>
            <a:fillRect/>
          </a:stretch>
        </p:blipFill>
        <p:spPr>
          <a:xfrm>
            <a:off x="10985871" y="1386631"/>
            <a:ext cx="24535" cy="26393"/>
          </a:xfrm>
          <a:prstGeom prst="rect">
            <a:avLst/>
          </a:prstGeom>
          <a:ln w="12700">
            <a:miter lim="400000"/>
          </a:ln>
        </p:spPr>
      </p:pic>
      <p:pic>
        <p:nvPicPr>
          <p:cNvPr id="1427" name="Vector" descr="Vector"/>
          <p:cNvPicPr>
            <a:picLocks noChangeAspect="1"/>
          </p:cNvPicPr>
          <p:nvPr/>
        </p:nvPicPr>
        <p:blipFill>
          <a:blip r:embed="rId42">
            <a:extLst/>
          </a:blip>
          <a:stretch>
            <a:fillRect/>
          </a:stretch>
        </p:blipFill>
        <p:spPr>
          <a:xfrm>
            <a:off x="10851486" y="1389085"/>
            <a:ext cx="440409" cy="234813"/>
          </a:xfrm>
          <a:prstGeom prst="rect">
            <a:avLst/>
          </a:prstGeom>
          <a:ln w="12700">
            <a:miter lim="400000"/>
          </a:ln>
        </p:spPr>
      </p:pic>
      <p:pic>
        <p:nvPicPr>
          <p:cNvPr id="1428" name="Vector" descr="Vector"/>
          <p:cNvPicPr>
            <a:picLocks noChangeAspect="1"/>
          </p:cNvPicPr>
          <p:nvPr/>
        </p:nvPicPr>
        <p:blipFill>
          <a:blip r:embed="rId43">
            <a:extLst/>
          </a:blip>
          <a:stretch>
            <a:fillRect/>
          </a:stretch>
        </p:blipFill>
        <p:spPr>
          <a:xfrm>
            <a:off x="11017289" y="1611734"/>
            <a:ext cx="146310" cy="93258"/>
          </a:xfrm>
          <a:prstGeom prst="rect">
            <a:avLst/>
          </a:prstGeom>
          <a:ln w="12700">
            <a:miter lim="400000"/>
          </a:ln>
        </p:spPr>
      </p:pic>
      <p:pic>
        <p:nvPicPr>
          <p:cNvPr id="1429" name="Vector" descr="Vector"/>
          <p:cNvPicPr>
            <a:picLocks noChangeAspect="1"/>
          </p:cNvPicPr>
          <p:nvPr/>
        </p:nvPicPr>
        <p:blipFill>
          <a:blip r:embed="rId44">
            <a:extLst/>
          </a:blip>
          <a:stretch>
            <a:fillRect/>
          </a:stretch>
        </p:blipFill>
        <p:spPr>
          <a:xfrm>
            <a:off x="11234215" y="1680070"/>
            <a:ext cx="79957" cy="87561"/>
          </a:xfrm>
          <a:prstGeom prst="rect">
            <a:avLst/>
          </a:prstGeom>
          <a:ln w="12700">
            <a:miter lim="400000"/>
          </a:ln>
        </p:spPr>
      </p:pic>
      <p:pic>
        <p:nvPicPr>
          <p:cNvPr id="1430" name="Vector" descr="Vector"/>
          <p:cNvPicPr>
            <a:picLocks noChangeAspect="1"/>
          </p:cNvPicPr>
          <p:nvPr/>
        </p:nvPicPr>
        <p:blipFill>
          <a:blip r:embed="rId45">
            <a:extLst/>
          </a:blip>
          <a:stretch>
            <a:fillRect/>
          </a:stretch>
        </p:blipFill>
        <p:spPr>
          <a:xfrm>
            <a:off x="11358547" y="1610915"/>
            <a:ext cx="74771" cy="41772"/>
          </a:xfrm>
          <a:prstGeom prst="rect">
            <a:avLst/>
          </a:prstGeom>
          <a:ln w="12700">
            <a:miter lim="400000"/>
          </a:ln>
        </p:spPr>
      </p:pic>
      <p:pic>
        <p:nvPicPr>
          <p:cNvPr id="1431" name="Vector" descr="Vector"/>
          <p:cNvPicPr>
            <a:picLocks noChangeAspect="1"/>
          </p:cNvPicPr>
          <p:nvPr/>
        </p:nvPicPr>
        <p:blipFill>
          <a:blip r:embed="rId46">
            <a:extLst/>
          </a:blip>
          <a:stretch>
            <a:fillRect/>
          </a:stretch>
        </p:blipFill>
        <p:spPr>
          <a:xfrm>
            <a:off x="11460805" y="1621929"/>
            <a:ext cx="22187" cy="39341"/>
          </a:xfrm>
          <a:prstGeom prst="rect">
            <a:avLst/>
          </a:prstGeom>
          <a:ln w="12700">
            <a:miter lim="400000"/>
          </a:ln>
        </p:spPr>
      </p:pic>
      <p:pic>
        <p:nvPicPr>
          <p:cNvPr id="1432" name="Vector" descr="Vector"/>
          <p:cNvPicPr>
            <a:picLocks noChangeAspect="1"/>
          </p:cNvPicPr>
          <p:nvPr/>
        </p:nvPicPr>
        <p:blipFill>
          <a:blip r:embed="rId47">
            <a:extLst/>
          </a:blip>
          <a:stretch>
            <a:fillRect/>
          </a:stretch>
        </p:blipFill>
        <p:spPr>
          <a:xfrm>
            <a:off x="11401449" y="1570830"/>
            <a:ext cx="37416" cy="26989"/>
          </a:xfrm>
          <a:prstGeom prst="rect">
            <a:avLst/>
          </a:prstGeom>
          <a:ln w="12700">
            <a:miter lim="400000"/>
          </a:ln>
        </p:spPr>
      </p:pic>
      <p:pic>
        <p:nvPicPr>
          <p:cNvPr id="1433" name="Vector" descr="Vector"/>
          <p:cNvPicPr>
            <a:picLocks noChangeAspect="1"/>
          </p:cNvPicPr>
          <p:nvPr/>
        </p:nvPicPr>
        <p:blipFill>
          <a:blip r:embed="rId48">
            <a:extLst/>
          </a:blip>
          <a:stretch>
            <a:fillRect/>
          </a:stretch>
        </p:blipFill>
        <p:spPr>
          <a:xfrm>
            <a:off x="10689588" y="54527"/>
            <a:ext cx="811713" cy="336751"/>
          </a:xfrm>
          <a:prstGeom prst="rect">
            <a:avLst/>
          </a:prstGeom>
          <a:ln w="12700">
            <a:miter lim="400000"/>
          </a:ln>
        </p:spPr>
      </p:pic>
      <p:pic>
        <p:nvPicPr>
          <p:cNvPr id="1434" name="Vector" descr="Vector"/>
          <p:cNvPicPr>
            <a:picLocks noChangeAspect="1"/>
          </p:cNvPicPr>
          <p:nvPr/>
        </p:nvPicPr>
        <p:blipFill>
          <a:blip r:embed="rId49">
            <a:extLst/>
          </a:blip>
          <a:stretch>
            <a:fillRect/>
          </a:stretch>
        </p:blipFill>
        <p:spPr>
          <a:xfrm>
            <a:off x="10818167" y="10"/>
            <a:ext cx="85886" cy="41761"/>
          </a:xfrm>
          <a:prstGeom prst="rect">
            <a:avLst/>
          </a:prstGeom>
          <a:ln w="12700">
            <a:miter lim="400000"/>
          </a:ln>
        </p:spPr>
      </p:pic>
      <p:pic>
        <p:nvPicPr>
          <p:cNvPr id="1435" name="Vector" descr="Vector"/>
          <p:cNvPicPr>
            <a:picLocks noChangeAspect="1"/>
          </p:cNvPicPr>
          <p:nvPr/>
        </p:nvPicPr>
        <p:blipFill>
          <a:blip r:embed="rId50">
            <a:extLst/>
          </a:blip>
          <a:stretch>
            <a:fillRect/>
          </a:stretch>
        </p:blipFill>
        <p:spPr>
          <a:xfrm>
            <a:off x="10866135" y="85377"/>
            <a:ext cx="23541" cy="27038"/>
          </a:xfrm>
          <a:prstGeom prst="rect">
            <a:avLst/>
          </a:prstGeom>
          <a:ln w="12700">
            <a:miter lim="400000"/>
          </a:ln>
        </p:spPr>
      </p:pic>
      <p:pic>
        <p:nvPicPr>
          <p:cNvPr id="1436" name="Vector" descr="Vector"/>
          <p:cNvPicPr>
            <a:picLocks noChangeAspect="1"/>
          </p:cNvPicPr>
          <p:nvPr/>
        </p:nvPicPr>
        <p:blipFill>
          <a:blip r:embed="rId51">
            <a:extLst/>
          </a:blip>
          <a:stretch>
            <a:fillRect/>
          </a:stretch>
        </p:blipFill>
        <p:spPr>
          <a:xfrm>
            <a:off x="10675565" y="359935"/>
            <a:ext cx="1873928" cy="1485321"/>
          </a:xfrm>
          <a:prstGeom prst="rect">
            <a:avLst/>
          </a:prstGeom>
          <a:ln w="12700">
            <a:miter lim="400000"/>
          </a:ln>
        </p:spPr>
      </p:pic>
      <p:pic>
        <p:nvPicPr>
          <p:cNvPr id="1437" name="Vector" descr="Vector"/>
          <p:cNvPicPr>
            <a:picLocks noChangeAspect="1"/>
          </p:cNvPicPr>
          <p:nvPr/>
        </p:nvPicPr>
        <p:blipFill>
          <a:blip r:embed="rId52">
            <a:extLst/>
          </a:blip>
          <a:stretch>
            <a:fillRect/>
          </a:stretch>
        </p:blipFill>
        <p:spPr>
          <a:xfrm>
            <a:off x="11373029" y="447030"/>
            <a:ext cx="280105" cy="153150"/>
          </a:xfrm>
          <a:prstGeom prst="rect">
            <a:avLst/>
          </a:prstGeom>
          <a:ln w="12700">
            <a:miter lim="400000"/>
          </a:ln>
        </p:spPr>
      </p:pic>
      <p:pic>
        <p:nvPicPr>
          <p:cNvPr id="1438" name="Vector" descr="Vector"/>
          <p:cNvPicPr>
            <a:picLocks noChangeAspect="1"/>
          </p:cNvPicPr>
          <p:nvPr/>
        </p:nvPicPr>
        <p:blipFill>
          <a:blip r:embed="rId53">
            <a:extLst/>
          </a:blip>
          <a:stretch>
            <a:fillRect/>
          </a:stretch>
        </p:blipFill>
        <p:spPr>
          <a:xfrm>
            <a:off x="11373339" y="1097147"/>
            <a:ext cx="83599" cy="84355"/>
          </a:xfrm>
          <a:prstGeom prst="rect">
            <a:avLst/>
          </a:prstGeom>
          <a:ln w="12700">
            <a:miter lim="400000"/>
          </a:ln>
        </p:spPr>
      </p:pic>
      <p:pic>
        <p:nvPicPr>
          <p:cNvPr id="1439" name="Vector" descr="Vector"/>
          <p:cNvPicPr>
            <a:picLocks noChangeAspect="1"/>
          </p:cNvPicPr>
          <p:nvPr/>
        </p:nvPicPr>
        <p:blipFill>
          <a:blip r:embed="rId54">
            <a:extLst/>
          </a:blip>
          <a:stretch>
            <a:fillRect/>
          </a:stretch>
        </p:blipFill>
        <p:spPr>
          <a:xfrm>
            <a:off x="11483826" y="1143893"/>
            <a:ext cx="51581" cy="36563"/>
          </a:xfrm>
          <a:prstGeom prst="rect">
            <a:avLst/>
          </a:prstGeom>
          <a:ln w="12700">
            <a:miter lim="400000"/>
          </a:ln>
        </p:spPr>
      </p:pic>
      <p:pic>
        <p:nvPicPr>
          <p:cNvPr id="1440" name="Vector" descr="Vector"/>
          <p:cNvPicPr>
            <a:picLocks noChangeAspect="1"/>
          </p:cNvPicPr>
          <p:nvPr/>
        </p:nvPicPr>
        <p:blipFill>
          <a:blip r:embed="rId55">
            <a:extLst/>
          </a:blip>
          <a:stretch>
            <a:fillRect/>
          </a:stretch>
        </p:blipFill>
        <p:spPr>
          <a:xfrm>
            <a:off x="11360004" y="1222126"/>
            <a:ext cx="75377" cy="24161"/>
          </a:xfrm>
          <a:prstGeom prst="rect">
            <a:avLst/>
          </a:prstGeom>
          <a:ln w="12700">
            <a:miter lim="400000"/>
          </a:ln>
        </p:spPr>
      </p:pic>
      <p:pic>
        <p:nvPicPr>
          <p:cNvPr id="1441" name="Vector" descr="Vector"/>
          <p:cNvPicPr>
            <a:picLocks noChangeAspect="1"/>
          </p:cNvPicPr>
          <p:nvPr/>
        </p:nvPicPr>
        <p:blipFill>
          <a:blip r:embed="rId56">
            <a:extLst/>
          </a:blip>
          <a:stretch>
            <a:fillRect/>
          </a:stretch>
        </p:blipFill>
        <p:spPr>
          <a:xfrm>
            <a:off x="11920084" y="1940569"/>
            <a:ext cx="39799" cy="37207"/>
          </a:xfrm>
          <a:prstGeom prst="rect">
            <a:avLst/>
          </a:prstGeom>
          <a:ln w="12700">
            <a:miter lim="400000"/>
          </a:ln>
        </p:spPr>
      </p:pic>
      <p:pic>
        <p:nvPicPr>
          <p:cNvPr id="1442" name="Vector" descr="Vector"/>
          <p:cNvPicPr>
            <a:picLocks noChangeAspect="1"/>
          </p:cNvPicPr>
          <p:nvPr/>
        </p:nvPicPr>
        <p:blipFill>
          <a:blip r:embed="rId57">
            <a:extLst/>
          </a:blip>
          <a:stretch>
            <a:fillRect/>
          </a:stretch>
        </p:blipFill>
        <p:spPr>
          <a:xfrm>
            <a:off x="12106198" y="1831330"/>
            <a:ext cx="87103" cy="78533"/>
          </a:xfrm>
          <a:prstGeom prst="rect">
            <a:avLst/>
          </a:prstGeom>
          <a:ln w="12700">
            <a:miter lim="400000"/>
          </a:ln>
        </p:spPr>
      </p:pic>
      <p:pic>
        <p:nvPicPr>
          <p:cNvPr id="1443" name="Vector" descr="Vector"/>
          <p:cNvPicPr>
            <a:picLocks noChangeAspect="1"/>
          </p:cNvPicPr>
          <p:nvPr/>
        </p:nvPicPr>
        <p:blipFill>
          <a:blip r:embed="rId58">
            <a:extLst/>
          </a:blip>
          <a:stretch>
            <a:fillRect/>
          </a:stretch>
        </p:blipFill>
        <p:spPr>
          <a:xfrm>
            <a:off x="12170153" y="1803102"/>
            <a:ext cx="25206" cy="38300"/>
          </a:xfrm>
          <a:prstGeom prst="rect">
            <a:avLst/>
          </a:prstGeom>
          <a:ln w="12700">
            <a:miter lim="400000"/>
          </a:ln>
        </p:spPr>
      </p:pic>
      <p:pic>
        <p:nvPicPr>
          <p:cNvPr id="1444" name="Vector" descr="Vector"/>
          <p:cNvPicPr>
            <a:picLocks noChangeAspect="1"/>
          </p:cNvPicPr>
          <p:nvPr/>
        </p:nvPicPr>
        <p:blipFill>
          <a:blip r:embed="rId59">
            <a:extLst/>
          </a:blip>
          <a:stretch>
            <a:fillRect/>
          </a:stretch>
        </p:blipFill>
        <p:spPr>
          <a:xfrm>
            <a:off x="10775950" y="4929571"/>
            <a:ext cx="78629" cy="46629"/>
          </a:xfrm>
          <a:prstGeom prst="rect">
            <a:avLst/>
          </a:prstGeom>
          <a:ln w="12700">
            <a:miter lim="400000"/>
          </a:ln>
        </p:spPr>
      </p:pic>
      <p:pic>
        <p:nvPicPr>
          <p:cNvPr id="1445" name="Vector" descr="Vector"/>
          <p:cNvPicPr>
            <a:picLocks noChangeAspect="1"/>
          </p:cNvPicPr>
          <p:nvPr/>
        </p:nvPicPr>
        <p:blipFill>
          <a:blip r:embed="rId60">
            <a:extLst/>
          </a:blip>
          <a:stretch>
            <a:fillRect/>
          </a:stretch>
        </p:blipFill>
        <p:spPr>
          <a:xfrm>
            <a:off x="10944438" y="4889202"/>
            <a:ext cx="24235" cy="26493"/>
          </a:xfrm>
          <a:prstGeom prst="rect">
            <a:avLst/>
          </a:prstGeom>
          <a:ln w="12700">
            <a:miter lim="400000"/>
          </a:ln>
        </p:spPr>
      </p:pic>
      <p:pic>
        <p:nvPicPr>
          <p:cNvPr id="1446" name="Vector" descr="Vector"/>
          <p:cNvPicPr>
            <a:picLocks noChangeAspect="1"/>
          </p:cNvPicPr>
          <p:nvPr/>
        </p:nvPicPr>
        <p:blipFill>
          <a:blip r:embed="rId61">
            <a:extLst/>
          </a:blip>
          <a:stretch>
            <a:fillRect/>
          </a:stretch>
        </p:blipFill>
        <p:spPr>
          <a:xfrm>
            <a:off x="10904044" y="5025578"/>
            <a:ext cx="37113" cy="27336"/>
          </a:xfrm>
          <a:prstGeom prst="rect">
            <a:avLst/>
          </a:prstGeom>
          <a:ln w="12700">
            <a:miter lim="400000"/>
          </a:ln>
        </p:spPr>
      </p:pic>
      <p:pic>
        <p:nvPicPr>
          <p:cNvPr id="1447" name="Vector" descr="Vector"/>
          <p:cNvPicPr>
            <a:picLocks noChangeAspect="1"/>
          </p:cNvPicPr>
          <p:nvPr/>
        </p:nvPicPr>
        <p:blipFill>
          <a:blip r:embed="rId62">
            <a:extLst/>
          </a:blip>
          <a:stretch>
            <a:fillRect/>
          </a:stretch>
        </p:blipFill>
        <p:spPr>
          <a:xfrm>
            <a:off x="11120961" y="4935041"/>
            <a:ext cx="35636" cy="64444"/>
          </a:xfrm>
          <a:prstGeom prst="rect">
            <a:avLst/>
          </a:prstGeom>
          <a:ln w="12700">
            <a:miter lim="400000"/>
          </a:ln>
        </p:spPr>
      </p:pic>
      <p:pic>
        <p:nvPicPr>
          <p:cNvPr id="1448" name="Vector" descr="Vector"/>
          <p:cNvPicPr>
            <a:picLocks noChangeAspect="1"/>
          </p:cNvPicPr>
          <p:nvPr/>
        </p:nvPicPr>
        <p:blipFill>
          <a:blip r:embed="rId63">
            <a:extLst/>
          </a:blip>
          <a:stretch>
            <a:fillRect/>
          </a:stretch>
        </p:blipFill>
        <p:spPr>
          <a:xfrm>
            <a:off x="10967797" y="4805139"/>
            <a:ext cx="138217" cy="110753"/>
          </a:xfrm>
          <a:prstGeom prst="rect">
            <a:avLst/>
          </a:prstGeom>
          <a:ln w="12700">
            <a:miter lim="400000"/>
          </a:ln>
        </p:spPr>
      </p:pic>
      <p:pic>
        <p:nvPicPr>
          <p:cNvPr id="1449" name="Vector" descr="Vector"/>
          <p:cNvPicPr>
            <a:picLocks noChangeAspect="1"/>
          </p:cNvPicPr>
          <p:nvPr/>
        </p:nvPicPr>
        <p:blipFill>
          <a:blip r:embed="rId64">
            <a:extLst/>
          </a:blip>
          <a:stretch>
            <a:fillRect/>
          </a:stretch>
        </p:blipFill>
        <p:spPr>
          <a:xfrm>
            <a:off x="11079646" y="4978746"/>
            <a:ext cx="102271" cy="123380"/>
          </a:xfrm>
          <a:prstGeom prst="rect">
            <a:avLst/>
          </a:prstGeom>
          <a:ln w="12700">
            <a:miter lim="400000"/>
          </a:ln>
        </p:spPr>
      </p:pic>
      <p:pic>
        <p:nvPicPr>
          <p:cNvPr id="1450" name="Vector" descr="Vector"/>
          <p:cNvPicPr>
            <a:picLocks noChangeAspect="1"/>
          </p:cNvPicPr>
          <p:nvPr/>
        </p:nvPicPr>
        <p:blipFill>
          <a:blip r:embed="rId65">
            <a:extLst/>
          </a:blip>
          <a:stretch>
            <a:fillRect/>
          </a:stretch>
        </p:blipFill>
        <p:spPr>
          <a:xfrm>
            <a:off x="11227788" y="5170785"/>
            <a:ext cx="24734" cy="26294"/>
          </a:xfrm>
          <a:prstGeom prst="rect">
            <a:avLst/>
          </a:prstGeom>
          <a:ln w="12700">
            <a:miter lim="400000"/>
          </a:ln>
        </p:spPr>
      </p:pic>
      <p:pic>
        <p:nvPicPr>
          <p:cNvPr id="1451" name="Vector" descr="Vector"/>
          <p:cNvPicPr>
            <a:picLocks noChangeAspect="1"/>
          </p:cNvPicPr>
          <p:nvPr/>
        </p:nvPicPr>
        <p:blipFill>
          <a:blip r:embed="rId66">
            <a:extLst/>
          </a:blip>
          <a:stretch>
            <a:fillRect/>
          </a:stretch>
        </p:blipFill>
        <p:spPr>
          <a:xfrm>
            <a:off x="11221306" y="5146476"/>
            <a:ext cx="39214" cy="36414"/>
          </a:xfrm>
          <a:prstGeom prst="rect">
            <a:avLst/>
          </a:prstGeom>
          <a:ln w="12700">
            <a:miter lim="400000"/>
          </a:ln>
        </p:spPr>
      </p:pic>
      <p:pic>
        <p:nvPicPr>
          <p:cNvPr id="1452" name="Vector" descr="Vector"/>
          <p:cNvPicPr>
            <a:picLocks noChangeAspect="1"/>
          </p:cNvPicPr>
          <p:nvPr/>
        </p:nvPicPr>
        <p:blipFill>
          <a:blip r:embed="rId67">
            <a:extLst/>
          </a:blip>
          <a:stretch>
            <a:fillRect/>
          </a:stretch>
        </p:blipFill>
        <p:spPr>
          <a:xfrm>
            <a:off x="11232102" y="5036244"/>
            <a:ext cx="27640" cy="36265"/>
          </a:xfrm>
          <a:prstGeom prst="rect">
            <a:avLst/>
          </a:prstGeom>
          <a:ln w="12700">
            <a:miter lim="400000"/>
          </a:ln>
        </p:spPr>
      </p:pic>
      <p:pic>
        <p:nvPicPr>
          <p:cNvPr id="1453" name="Vector" descr="Vector"/>
          <p:cNvPicPr>
            <a:picLocks noChangeAspect="1"/>
          </p:cNvPicPr>
          <p:nvPr/>
        </p:nvPicPr>
        <p:blipFill>
          <a:blip r:embed="rId68">
            <a:extLst/>
          </a:blip>
          <a:stretch>
            <a:fillRect/>
          </a:stretch>
        </p:blipFill>
        <p:spPr>
          <a:xfrm>
            <a:off x="11290158" y="5160565"/>
            <a:ext cx="49043" cy="41177"/>
          </a:xfrm>
          <a:prstGeom prst="rect">
            <a:avLst/>
          </a:prstGeom>
          <a:ln w="12700">
            <a:miter lim="400000"/>
          </a:ln>
        </p:spPr>
      </p:pic>
      <p:pic>
        <p:nvPicPr>
          <p:cNvPr id="1454" name="Vector" descr="Vector"/>
          <p:cNvPicPr>
            <a:picLocks noChangeAspect="1"/>
          </p:cNvPicPr>
          <p:nvPr/>
        </p:nvPicPr>
        <p:blipFill>
          <a:blip r:embed="rId69">
            <a:extLst/>
          </a:blip>
          <a:stretch>
            <a:fillRect/>
          </a:stretch>
        </p:blipFill>
        <p:spPr>
          <a:xfrm>
            <a:off x="10876770" y="5206653"/>
            <a:ext cx="96411" cy="60326"/>
          </a:xfrm>
          <a:prstGeom prst="rect">
            <a:avLst/>
          </a:prstGeom>
          <a:ln w="12700">
            <a:miter lim="400000"/>
          </a:ln>
        </p:spPr>
      </p:pic>
      <p:pic>
        <p:nvPicPr>
          <p:cNvPr id="1455" name="Vector" descr="Vector"/>
          <p:cNvPicPr>
            <a:picLocks noChangeAspect="1"/>
          </p:cNvPicPr>
          <p:nvPr/>
        </p:nvPicPr>
        <p:blipFill>
          <a:blip r:embed="rId70">
            <a:extLst/>
          </a:blip>
          <a:stretch>
            <a:fillRect/>
          </a:stretch>
        </p:blipFill>
        <p:spPr>
          <a:xfrm>
            <a:off x="10824880" y="5293171"/>
            <a:ext cx="39772" cy="35472"/>
          </a:xfrm>
          <a:prstGeom prst="rect">
            <a:avLst/>
          </a:prstGeom>
          <a:ln w="12700">
            <a:miter lim="400000"/>
          </a:ln>
        </p:spPr>
      </p:pic>
      <p:pic>
        <p:nvPicPr>
          <p:cNvPr id="1456" name="Vector" descr="Vector"/>
          <p:cNvPicPr>
            <a:picLocks noChangeAspect="1"/>
          </p:cNvPicPr>
          <p:nvPr/>
        </p:nvPicPr>
        <p:blipFill>
          <a:blip r:embed="rId71">
            <a:extLst/>
          </a:blip>
          <a:stretch>
            <a:fillRect/>
          </a:stretch>
        </p:blipFill>
        <p:spPr>
          <a:xfrm>
            <a:off x="11290299" y="10434119"/>
            <a:ext cx="130101" cy="104053"/>
          </a:xfrm>
          <a:prstGeom prst="rect">
            <a:avLst/>
          </a:prstGeom>
          <a:ln w="12700">
            <a:miter lim="400000"/>
          </a:ln>
        </p:spPr>
      </p:pic>
      <p:pic>
        <p:nvPicPr>
          <p:cNvPr id="1457" name="Vector" descr="Vector"/>
          <p:cNvPicPr>
            <a:picLocks noChangeAspect="1"/>
          </p:cNvPicPr>
          <p:nvPr/>
        </p:nvPicPr>
        <p:blipFill>
          <a:blip r:embed="rId72">
            <a:extLst/>
          </a:blip>
          <a:stretch>
            <a:fillRect/>
          </a:stretch>
        </p:blipFill>
        <p:spPr>
          <a:xfrm>
            <a:off x="11402293" y="10454757"/>
            <a:ext cx="124907" cy="139997"/>
          </a:xfrm>
          <a:prstGeom prst="rect">
            <a:avLst/>
          </a:prstGeom>
          <a:ln w="12700">
            <a:miter lim="400000"/>
          </a:ln>
        </p:spPr>
      </p:pic>
      <p:pic>
        <p:nvPicPr>
          <p:cNvPr id="1458" name="Vector" descr="Vector"/>
          <p:cNvPicPr>
            <a:picLocks noChangeAspect="1"/>
          </p:cNvPicPr>
          <p:nvPr/>
        </p:nvPicPr>
        <p:blipFill>
          <a:blip r:embed="rId73">
            <a:extLst/>
          </a:blip>
          <a:stretch>
            <a:fillRect/>
          </a:stretch>
        </p:blipFill>
        <p:spPr>
          <a:xfrm>
            <a:off x="10768258" y="10"/>
            <a:ext cx="1901525" cy="373793"/>
          </a:xfrm>
          <a:prstGeom prst="rect">
            <a:avLst/>
          </a:prstGeom>
          <a:ln w="12700">
            <a:miter lim="400000"/>
          </a:ln>
        </p:spPr>
      </p:pic>
      <p:pic>
        <p:nvPicPr>
          <p:cNvPr id="1459" name="Vector" descr="Vector"/>
          <p:cNvPicPr>
            <a:picLocks noChangeAspect="1"/>
          </p:cNvPicPr>
          <p:nvPr/>
        </p:nvPicPr>
        <p:blipFill>
          <a:blip r:embed="rId74">
            <a:extLst/>
          </a:blip>
          <a:stretch>
            <a:fillRect/>
          </a:stretch>
        </p:blipFill>
        <p:spPr>
          <a:xfrm>
            <a:off x="11645103" y="10"/>
            <a:ext cx="3943715" cy="2462281"/>
          </a:xfrm>
          <a:prstGeom prst="rect">
            <a:avLst/>
          </a:prstGeom>
          <a:ln w="12700">
            <a:miter lim="400000"/>
          </a:ln>
        </p:spPr>
      </p:pic>
      <p:pic>
        <p:nvPicPr>
          <p:cNvPr id="1460" name="Vector" descr="Vector"/>
          <p:cNvPicPr>
            <a:picLocks noChangeAspect="1"/>
          </p:cNvPicPr>
          <p:nvPr/>
        </p:nvPicPr>
        <p:blipFill>
          <a:blip r:embed="rId75">
            <a:extLst/>
          </a:blip>
          <a:stretch>
            <a:fillRect/>
          </a:stretch>
        </p:blipFill>
        <p:spPr>
          <a:xfrm>
            <a:off x="14717875" y="967829"/>
            <a:ext cx="141778" cy="138411"/>
          </a:xfrm>
          <a:prstGeom prst="rect">
            <a:avLst/>
          </a:prstGeom>
          <a:ln w="12700">
            <a:miter lim="400000"/>
          </a:ln>
        </p:spPr>
      </p:pic>
      <p:pic>
        <p:nvPicPr>
          <p:cNvPr id="1461" name="Vector" descr="Vector"/>
          <p:cNvPicPr>
            <a:picLocks noChangeAspect="1"/>
          </p:cNvPicPr>
          <p:nvPr/>
        </p:nvPicPr>
        <p:blipFill>
          <a:blip r:embed="rId76">
            <a:extLst/>
          </a:blip>
          <a:stretch>
            <a:fillRect/>
          </a:stretch>
        </p:blipFill>
        <p:spPr>
          <a:xfrm>
            <a:off x="15309617" y="1188739"/>
            <a:ext cx="112916" cy="58540"/>
          </a:xfrm>
          <a:prstGeom prst="rect">
            <a:avLst/>
          </a:prstGeom>
          <a:ln w="12700">
            <a:miter lim="400000"/>
          </a:ln>
        </p:spPr>
      </p:pic>
      <p:pic>
        <p:nvPicPr>
          <p:cNvPr id="1462" name="Vector" descr="Vector"/>
          <p:cNvPicPr>
            <a:picLocks noChangeAspect="1"/>
          </p:cNvPicPr>
          <p:nvPr/>
        </p:nvPicPr>
        <p:blipFill>
          <a:blip r:embed="rId77">
            <a:extLst/>
          </a:blip>
          <a:stretch>
            <a:fillRect/>
          </a:stretch>
        </p:blipFill>
        <p:spPr>
          <a:xfrm>
            <a:off x="15015012" y="1048047"/>
            <a:ext cx="59205" cy="80220"/>
          </a:xfrm>
          <a:prstGeom prst="rect">
            <a:avLst/>
          </a:prstGeom>
          <a:ln w="12700">
            <a:miter lim="400000"/>
          </a:ln>
        </p:spPr>
      </p:pic>
      <p:pic>
        <p:nvPicPr>
          <p:cNvPr id="1463" name="Vector" descr="Vector"/>
          <p:cNvPicPr>
            <a:picLocks noChangeAspect="1"/>
          </p:cNvPicPr>
          <p:nvPr/>
        </p:nvPicPr>
        <p:blipFill>
          <a:blip r:embed="rId78">
            <a:extLst/>
          </a:blip>
          <a:stretch>
            <a:fillRect/>
          </a:stretch>
        </p:blipFill>
        <p:spPr>
          <a:xfrm>
            <a:off x="15359481" y="872115"/>
            <a:ext cx="106459" cy="87916"/>
          </a:xfrm>
          <a:prstGeom prst="rect">
            <a:avLst/>
          </a:prstGeom>
          <a:ln w="12700">
            <a:miter lim="400000"/>
          </a:ln>
        </p:spPr>
      </p:pic>
      <p:pic>
        <p:nvPicPr>
          <p:cNvPr id="1464" name="Vector" descr="Vector"/>
          <p:cNvPicPr>
            <a:picLocks noChangeAspect="1"/>
          </p:cNvPicPr>
          <p:nvPr/>
        </p:nvPicPr>
        <p:blipFill>
          <a:blip r:embed="rId79">
            <a:extLst/>
          </a:blip>
          <a:stretch>
            <a:fillRect/>
          </a:stretch>
        </p:blipFill>
        <p:spPr>
          <a:xfrm>
            <a:off x="14557054" y="1714573"/>
            <a:ext cx="716341" cy="446477"/>
          </a:xfrm>
          <a:prstGeom prst="rect">
            <a:avLst/>
          </a:prstGeom>
          <a:ln w="12700">
            <a:miter lim="400000"/>
          </a:ln>
        </p:spPr>
      </p:pic>
      <p:pic>
        <p:nvPicPr>
          <p:cNvPr id="1465" name="Vector" descr="Vector"/>
          <p:cNvPicPr>
            <a:picLocks noChangeAspect="1"/>
          </p:cNvPicPr>
          <p:nvPr/>
        </p:nvPicPr>
        <p:blipFill>
          <a:blip r:embed="rId80">
            <a:extLst/>
          </a:blip>
          <a:stretch>
            <a:fillRect/>
          </a:stretch>
        </p:blipFill>
        <p:spPr>
          <a:xfrm>
            <a:off x="17273154" y="449505"/>
            <a:ext cx="885272" cy="421103"/>
          </a:xfrm>
          <a:prstGeom prst="rect">
            <a:avLst/>
          </a:prstGeom>
          <a:ln w="12700">
            <a:miter lim="400000"/>
          </a:ln>
        </p:spPr>
      </p:pic>
      <p:pic>
        <p:nvPicPr>
          <p:cNvPr id="1466" name="Vector" descr="Vector"/>
          <p:cNvPicPr>
            <a:picLocks noChangeAspect="1"/>
          </p:cNvPicPr>
          <p:nvPr/>
        </p:nvPicPr>
        <p:blipFill>
          <a:blip r:embed="rId81">
            <a:extLst/>
          </a:blip>
          <a:stretch>
            <a:fillRect/>
          </a:stretch>
        </p:blipFill>
        <p:spPr>
          <a:xfrm>
            <a:off x="17769623" y="475409"/>
            <a:ext cx="557188" cy="189742"/>
          </a:xfrm>
          <a:prstGeom prst="rect">
            <a:avLst/>
          </a:prstGeom>
          <a:ln w="12700">
            <a:miter lim="400000"/>
          </a:ln>
        </p:spPr>
      </p:pic>
      <p:pic>
        <p:nvPicPr>
          <p:cNvPr id="1467" name="Vector" descr="Vector"/>
          <p:cNvPicPr>
            <a:picLocks noChangeAspect="1"/>
          </p:cNvPicPr>
          <p:nvPr/>
        </p:nvPicPr>
        <p:blipFill>
          <a:blip r:embed="rId82">
            <a:extLst/>
          </a:blip>
          <a:stretch>
            <a:fillRect/>
          </a:stretch>
        </p:blipFill>
        <p:spPr>
          <a:xfrm>
            <a:off x="26051597" y="11478666"/>
            <a:ext cx="351593" cy="394779"/>
          </a:xfrm>
          <a:prstGeom prst="rect">
            <a:avLst/>
          </a:prstGeom>
          <a:ln w="12700">
            <a:miter lim="400000"/>
          </a:ln>
        </p:spPr>
      </p:pic>
      <p:pic>
        <p:nvPicPr>
          <p:cNvPr id="1468" name="Vector" descr="Vector"/>
          <p:cNvPicPr>
            <a:picLocks noChangeAspect="1"/>
          </p:cNvPicPr>
          <p:nvPr/>
        </p:nvPicPr>
        <p:blipFill>
          <a:blip r:embed="rId82">
            <a:extLst/>
          </a:blip>
          <a:stretch>
            <a:fillRect/>
          </a:stretch>
        </p:blipFill>
        <p:spPr>
          <a:xfrm>
            <a:off x="26037099" y="11309697"/>
            <a:ext cx="139850" cy="204629"/>
          </a:xfrm>
          <a:prstGeom prst="rect">
            <a:avLst/>
          </a:prstGeom>
          <a:ln w="12700">
            <a:miter lim="400000"/>
          </a:ln>
        </p:spPr>
      </p:pic>
      <p:pic>
        <p:nvPicPr>
          <p:cNvPr id="1469" name="Vector" descr="Vector"/>
          <p:cNvPicPr>
            <a:picLocks noChangeAspect="1"/>
          </p:cNvPicPr>
          <p:nvPr/>
        </p:nvPicPr>
        <p:blipFill>
          <a:blip r:embed="rId82">
            <a:extLst/>
          </a:blip>
          <a:stretch>
            <a:fillRect/>
          </a:stretch>
        </p:blipFill>
        <p:spPr>
          <a:xfrm>
            <a:off x="25543704" y="11691242"/>
            <a:ext cx="552664" cy="509479"/>
          </a:xfrm>
          <a:prstGeom prst="rect">
            <a:avLst/>
          </a:prstGeom>
          <a:ln w="12700">
            <a:miter lim="400000"/>
          </a:ln>
        </p:spPr>
      </p:pic>
      <p:pic>
        <p:nvPicPr>
          <p:cNvPr id="1470" name="Vector" descr="Vector"/>
          <p:cNvPicPr>
            <a:picLocks noChangeAspect="1"/>
          </p:cNvPicPr>
          <p:nvPr/>
        </p:nvPicPr>
        <p:blipFill>
          <a:blip r:embed="rId82">
            <a:extLst/>
          </a:blip>
          <a:stretch>
            <a:fillRect/>
          </a:stretch>
        </p:blipFill>
        <p:spPr>
          <a:xfrm>
            <a:off x="25589284" y="12142142"/>
            <a:ext cx="48396" cy="80785"/>
          </a:xfrm>
          <a:prstGeom prst="rect">
            <a:avLst/>
          </a:prstGeom>
          <a:ln w="12700">
            <a:miter lim="400000"/>
          </a:ln>
        </p:spPr>
      </p:pic>
      <p:pic>
        <p:nvPicPr>
          <p:cNvPr id="1471" name="Vector" descr="Vector"/>
          <p:cNvPicPr>
            <a:picLocks noChangeAspect="1"/>
          </p:cNvPicPr>
          <p:nvPr/>
        </p:nvPicPr>
        <p:blipFill>
          <a:blip r:embed="rId83">
            <a:extLst/>
          </a:blip>
          <a:stretch>
            <a:fillRect/>
          </a:stretch>
        </p:blipFill>
        <p:spPr>
          <a:xfrm>
            <a:off x="18068094" y="8625130"/>
            <a:ext cx="598826" cy="1009021"/>
          </a:xfrm>
          <a:prstGeom prst="rect">
            <a:avLst/>
          </a:prstGeom>
          <a:ln w="12700">
            <a:miter lim="400000"/>
          </a:ln>
        </p:spPr>
      </p:pic>
      <p:pic>
        <p:nvPicPr>
          <p:cNvPr id="1472" name="Vector" descr="Vector"/>
          <p:cNvPicPr>
            <a:picLocks noChangeAspect="1"/>
          </p:cNvPicPr>
          <p:nvPr/>
        </p:nvPicPr>
        <p:blipFill>
          <a:blip r:embed="rId84">
            <a:extLst/>
          </a:blip>
          <a:stretch>
            <a:fillRect/>
          </a:stretch>
        </p:blipFill>
        <p:spPr>
          <a:xfrm>
            <a:off x="18858279" y="9324925"/>
            <a:ext cx="61127" cy="65286"/>
          </a:xfrm>
          <a:prstGeom prst="rect">
            <a:avLst/>
          </a:prstGeom>
          <a:ln w="12700">
            <a:miter lim="400000"/>
          </a:ln>
        </p:spPr>
      </p:pic>
      <p:pic>
        <p:nvPicPr>
          <p:cNvPr id="1473" name="Vector" descr="Vector"/>
          <p:cNvPicPr>
            <a:picLocks noChangeAspect="1"/>
          </p:cNvPicPr>
          <p:nvPr/>
        </p:nvPicPr>
        <p:blipFill>
          <a:blip r:embed="rId85">
            <a:extLst/>
          </a:blip>
          <a:stretch>
            <a:fillRect/>
          </a:stretch>
        </p:blipFill>
        <p:spPr>
          <a:xfrm>
            <a:off x="19006677" y="9294812"/>
            <a:ext cx="40231" cy="49016"/>
          </a:xfrm>
          <a:prstGeom prst="rect">
            <a:avLst/>
          </a:prstGeom>
          <a:ln w="12700">
            <a:miter lim="400000"/>
          </a:ln>
        </p:spPr>
      </p:pic>
      <p:pic>
        <p:nvPicPr>
          <p:cNvPr id="1474" name="Vector" descr="Vector"/>
          <p:cNvPicPr>
            <a:picLocks noChangeAspect="1"/>
          </p:cNvPicPr>
          <p:nvPr/>
        </p:nvPicPr>
        <p:blipFill>
          <a:blip r:embed="rId86">
            <a:extLst/>
          </a:blip>
          <a:stretch>
            <a:fillRect/>
          </a:stretch>
        </p:blipFill>
        <p:spPr>
          <a:xfrm>
            <a:off x="24223678" y="11500543"/>
            <a:ext cx="162718" cy="252573"/>
          </a:xfrm>
          <a:prstGeom prst="rect">
            <a:avLst/>
          </a:prstGeom>
          <a:ln w="12700">
            <a:miter lim="400000"/>
          </a:ln>
        </p:spPr>
      </p:pic>
      <p:pic>
        <p:nvPicPr>
          <p:cNvPr id="1475" name="Vector" descr="Vector"/>
          <p:cNvPicPr>
            <a:picLocks noChangeAspect="1"/>
          </p:cNvPicPr>
          <p:nvPr/>
        </p:nvPicPr>
        <p:blipFill>
          <a:blip r:embed="rId87">
            <a:extLst/>
          </a:blip>
          <a:stretch>
            <a:fillRect/>
          </a:stretch>
        </p:blipFill>
        <p:spPr>
          <a:xfrm>
            <a:off x="24199924" y="11425932"/>
            <a:ext cx="38589" cy="63599"/>
          </a:xfrm>
          <a:prstGeom prst="rect">
            <a:avLst/>
          </a:prstGeom>
          <a:ln w="12700">
            <a:miter lim="400000"/>
          </a:ln>
        </p:spPr>
      </p:pic>
      <p:pic>
        <p:nvPicPr>
          <p:cNvPr id="1476" name="Vector" descr="Vector"/>
          <p:cNvPicPr>
            <a:picLocks noChangeAspect="1"/>
          </p:cNvPicPr>
          <p:nvPr/>
        </p:nvPicPr>
        <p:blipFill>
          <a:blip r:embed="rId82">
            <a:extLst/>
          </a:blip>
          <a:stretch>
            <a:fillRect/>
          </a:stretch>
        </p:blipFill>
        <p:spPr>
          <a:xfrm>
            <a:off x="24446777" y="11468397"/>
            <a:ext cx="46617" cy="68210"/>
          </a:xfrm>
          <a:prstGeom prst="rect">
            <a:avLst/>
          </a:prstGeom>
          <a:ln w="12700">
            <a:miter lim="400000"/>
          </a:ln>
        </p:spPr>
      </p:pic>
      <p:pic>
        <p:nvPicPr>
          <p:cNvPr id="1477" name="Vector" descr="Vector"/>
          <p:cNvPicPr>
            <a:picLocks noChangeAspect="1"/>
          </p:cNvPicPr>
          <p:nvPr/>
        </p:nvPicPr>
        <p:blipFill>
          <a:blip r:embed="rId88">
            <a:extLst/>
          </a:blip>
          <a:stretch>
            <a:fillRect/>
          </a:stretch>
        </p:blipFill>
        <p:spPr>
          <a:xfrm>
            <a:off x="19076975" y="6964957"/>
            <a:ext cx="101527" cy="53994"/>
          </a:xfrm>
          <a:prstGeom prst="rect">
            <a:avLst/>
          </a:prstGeom>
          <a:ln w="12700">
            <a:miter lim="400000"/>
          </a:ln>
        </p:spPr>
      </p:pic>
      <p:pic>
        <p:nvPicPr>
          <p:cNvPr id="1478" name="Vector" descr="Vector"/>
          <p:cNvPicPr>
            <a:picLocks noChangeAspect="1"/>
          </p:cNvPicPr>
          <p:nvPr/>
        </p:nvPicPr>
        <p:blipFill>
          <a:blip r:embed="rId82">
            <a:extLst/>
          </a:blip>
          <a:stretch>
            <a:fillRect/>
          </a:stretch>
        </p:blipFill>
        <p:spPr>
          <a:xfrm>
            <a:off x="25624989" y="10227071"/>
            <a:ext cx="226096" cy="204504"/>
          </a:xfrm>
          <a:prstGeom prst="rect">
            <a:avLst/>
          </a:prstGeom>
          <a:ln w="12700">
            <a:miter lim="400000"/>
          </a:ln>
        </p:spPr>
      </p:pic>
      <p:pic>
        <p:nvPicPr>
          <p:cNvPr id="1479" name="Vector" descr="Vector"/>
          <p:cNvPicPr>
            <a:picLocks noChangeAspect="1"/>
          </p:cNvPicPr>
          <p:nvPr/>
        </p:nvPicPr>
        <p:blipFill>
          <a:blip r:embed="rId82">
            <a:extLst/>
          </a:blip>
          <a:stretch>
            <a:fillRect/>
          </a:stretch>
        </p:blipFill>
        <p:spPr>
          <a:xfrm>
            <a:off x="25837447" y="10302329"/>
            <a:ext cx="43061" cy="43061"/>
          </a:xfrm>
          <a:prstGeom prst="rect">
            <a:avLst/>
          </a:prstGeom>
          <a:ln w="12700">
            <a:miter lim="400000"/>
          </a:ln>
        </p:spPr>
      </p:pic>
      <p:pic>
        <p:nvPicPr>
          <p:cNvPr id="1480" name="Vector" descr="Vector"/>
          <p:cNvPicPr>
            <a:picLocks noChangeAspect="1"/>
          </p:cNvPicPr>
          <p:nvPr/>
        </p:nvPicPr>
        <p:blipFill>
          <a:blip r:embed="rId82">
            <a:extLst/>
          </a:blip>
          <a:stretch>
            <a:fillRect/>
          </a:stretch>
        </p:blipFill>
        <p:spPr>
          <a:xfrm>
            <a:off x="25875169" y="10358586"/>
            <a:ext cx="43061" cy="43061"/>
          </a:xfrm>
          <a:prstGeom prst="rect">
            <a:avLst/>
          </a:prstGeom>
          <a:ln w="12700">
            <a:miter lim="400000"/>
          </a:ln>
        </p:spPr>
      </p:pic>
      <p:pic>
        <p:nvPicPr>
          <p:cNvPr id="1481" name="Vector" descr="Vector"/>
          <p:cNvPicPr>
            <a:picLocks noChangeAspect="1"/>
          </p:cNvPicPr>
          <p:nvPr/>
        </p:nvPicPr>
        <p:blipFill>
          <a:blip r:embed="rId82">
            <a:extLst/>
          </a:blip>
          <a:stretch>
            <a:fillRect/>
          </a:stretch>
        </p:blipFill>
        <p:spPr>
          <a:xfrm>
            <a:off x="26506475" y="10158114"/>
            <a:ext cx="98695" cy="87899"/>
          </a:xfrm>
          <a:prstGeom prst="rect">
            <a:avLst/>
          </a:prstGeom>
          <a:ln w="12700">
            <a:miter lim="400000"/>
          </a:ln>
        </p:spPr>
      </p:pic>
      <p:pic>
        <p:nvPicPr>
          <p:cNvPr id="1482" name="Vector" descr="Vector"/>
          <p:cNvPicPr>
            <a:picLocks noChangeAspect="1"/>
          </p:cNvPicPr>
          <p:nvPr/>
        </p:nvPicPr>
        <p:blipFill>
          <a:blip r:embed="rId82">
            <a:extLst/>
          </a:blip>
          <a:stretch>
            <a:fillRect/>
          </a:stretch>
        </p:blipFill>
        <p:spPr>
          <a:xfrm>
            <a:off x="26599368" y="10100369"/>
            <a:ext cx="95138" cy="62749"/>
          </a:xfrm>
          <a:prstGeom prst="rect">
            <a:avLst/>
          </a:prstGeom>
          <a:ln w="12700">
            <a:miter lim="400000"/>
          </a:ln>
        </p:spPr>
      </p:pic>
      <p:pic>
        <p:nvPicPr>
          <p:cNvPr id="1483" name="Vector" descr="Vector"/>
          <p:cNvPicPr>
            <a:picLocks noChangeAspect="1"/>
          </p:cNvPicPr>
          <p:nvPr/>
        </p:nvPicPr>
        <p:blipFill>
          <a:blip r:embed="rId82">
            <a:extLst/>
          </a:blip>
          <a:stretch>
            <a:fillRect/>
          </a:stretch>
        </p:blipFill>
        <p:spPr>
          <a:xfrm>
            <a:off x="26542547" y="10275341"/>
            <a:ext cx="41282" cy="30487"/>
          </a:xfrm>
          <a:prstGeom prst="rect">
            <a:avLst/>
          </a:prstGeom>
          <a:ln w="12700">
            <a:miter lim="400000"/>
          </a:ln>
        </p:spPr>
      </p:pic>
      <p:pic>
        <p:nvPicPr>
          <p:cNvPr id="1484" name="Vector" descr="Vector"/>
          <p:cNvPicPr>
            <a:picLocks noChangeAspect="1"/>
          </p:cNvPicPr>
          <p:nvPr/>
        </p:nvPicPr>
        <p:blipFill>
          <a:blip r:embed="rId82">
            <a:extLst/>
          </a:blip>
          <a:stretch>
            <a:fillRect/>
          </a:stretch>
        </p:blipFill>
        <p:spPr>
          <a:xfrm>
            <a:off x="26499532" y="10107910"/>
            <a:ext cx="44840" cy="55635"/>
          </a:xfrm>
          <a:prstGeom prst="rect">
            <a:avLst/>
          </a:prstGeom>
          <a:ln w="12700">
            <a:miter lim="400000"/>
          </a:ln>
        </p:spPr>
      </p:pic>
      <p:pic>
        <p:nvPicPr>
          <p:cNvPr id="1485" name="Vector" descr="Vector"/>
          <p:cNvPicPr>
            <a:picLocks noChangeAspect="1"/>
          </p:cNvPicPr>
          <p:nvPr/>
        </p:nvPicPr>
        <p:blipFill>
          <a:blip r:embed="rId82">
            <a:extLst/>
          </a:blip>
          <a:stretch>
            <a:fillRect/>
          </a:stretch>
        </p:blipFill>
        <p:spPr>
          <a:xfrm>
            <a:off x="25804679" y="10278119"/>
            <a:ext cx="28707" cy="28708"/>
          </a:xfrm>
          <a:prstGeom prst="rect">
            <a:avLst/>
          </a:prstGeom>
          <a:ln w="12700">
            <a:miter lim="400000"/>
          </a:ln>
        </p:spPr>
      </p:pic>
      <p:pic>
        <p:nvPicPr>
          <p:cNvPr id="1486" name="Vector" descr="Vector"/>
          <p:cNvPicPr>
            <a:picLocks noChangeAspect="1"/>
          </p:cNvPicPr>
          <p:nvPr/>
        </p:nvPicPr>
        <p:blipFill>
          <a:blip r:embed="rId82">
            <a:extLst/>
          </a:blip>
          <a:stretch>
            <a:fillRect/>
          </a:stretch>
        </p:blipFill>
        <p:spPr>
          <a:xfrm>
            <a:off x="25985661" y="10222655"/>
            <a:ext cx="28708" cy="28708"/>
          </a:xfrm>
          <a:prstGeom prst="rect">
            <a:avLst/>
          </a:prstGeom>
          <a:ln w="12700">
            <a:miter lim="400000"/>
          </a:ln>
        </p:spPr>
      </p:pic>
      <p:pic>
        <p:nvPicPr>
          <p:cNvPr id="1487" name="Vector" descr="Vector"/>
          <p:cNvPicPr>
            <a:picLocks noChangeAspect="1"/>
          </p:cNvPicPr>
          <p:nvPr/>
        </p:nvPicPr>
        <p:blipFill>
          <a:blip r:embed="rId82">
            <a:extLst/>
          </a:blip>
          <a:stretch>
            <a:fillRect/>
          </a:stretch>
        </p:blipFill>
        <p:spPr>
          <a:xfrm>
            <a:off x="25976856" y="10173741"/>
            <a:ext cx="30486" cy="41283"/>
          </a:xfrm>
          <a:prstGeom prst="rect">
            <a:avLst/>
          </a:prstGeom>
          <a:ln w="12700">
            <a:miter lim="400000"/>
          </a:ln>
        </p:spPr>
      </p:pic>
      <p:pic>
        <p:nvPicPr>
          <p:cNvPr id="1488" name="Vector" descr="Vector"/>
          <p:cNvPicPr>
            <a:picLocks noChangeAspect="1"/>
          </p:cNvPicPr>
          <p:nvPr/>
        </p:nvPicPr>
        <p:blipFill>
          <a:blip r:embed="rId82">
            <a:extLst/>
          </a:blip>
          <a:stretch>
            <a:fillRect/>
          </a:stretch>
        </p:blipFill>
        <p:spPr>
          <a:xfrm>
            <a:off x="25934813" y="10087123"/>
            <a:ext cx="43061" cy="43061"/>
          </a:xfrm>
          <a:prstGeom prst="rect">
            <a:avLst/>
          </a:prstGeom>
          <a:ln w="12700">
            <a:miter lim="400000"/>
          </a:ln>
        </p:spPr>
      </p:pic>
      <p:pic>
        <p:nvPicPr>
          <p:cNvPr id="1489" name="Vector" descr="Vector"/>
          <p:cNvPicPr>
            <a:picLocks noChangeAspect="1"/>
          </p:cNvPicPr>
          <p:nvPr/>
        </p:nvPicPr>
        <p:blipFill>
          <a:blip r:embed="rId82">
            <a:extLst/>
          </a:blip>
          <a:stretch>
            <a:fillRect/>
          </a:stretch>
        </p:blipFill>
        <p:spPr>
          <a:xfrm>
            <a:off x="25866662" y="9899253"/>
            <a:ext cx="44840" cy="55635"/>
          </a:xfrm>
          <a:prstGeom prst="rect">
            <a:avLst/>
          </a:prstGeom>
          <a:ln w="12700">
            <a:miter lim="400000"/>
          </a:ln>
        </p:spPr>
      </p:pic>
      <p:pic>
        <p:nvPicPr>
          <p:cNvPr id="1490" name="Vector" descr="Vector"/>
          <p:cNvPicPr>
            <a:picLocks noChangeAspect="1"/>
          </p:cNvPicPr>
          <p:nvPr/>
        </p:nvPicPr>
        <p:blipFill>
          <a:blip r:embed="rId82">
            <a:extLst/>
          </a:blip>
          <a:stretch>
            <a:fillRect/>
          </a:stretch>
        </p:blipFill>
        <p:spPr>
          <a:xfrm>
            <a:off x="25907911" y="9993312"/>
            <a:ext cx="28708" cy="28708"/>
          </a:xfrm>
          <a:prstGeom prst="rect">
            <a:avLst/>
          </a:prstGeom>
          <a:ln w="12700">
            <a:miter lim="400000"/>
          </a:ln>
        </p:spPr>
      </p:pic>
      <p:pic>
        <p:nvPicPr>
          <p:cNvPr id="1491" name="Vector" descr="Vector"/>
          <p:cNvPicPr>
            <a:picLocks noChangeAspect="1"/>
          </p:cNvPicPr>
          <p:nvPr/>
        </p:nvPicPr>
        <p:blipFill>
          <a:blip r:embed="rId82">
            <a:extLst/>
          </a:blip>
          <a:stretch>
            <a:fillRect/>
          </a:stretch>
        </p:blipFill>
        <p:spPr>
          <a:xfrm>
            <a:off x="25864602" y="9873556"/>
            <a:ext cx="28708" cy="28707"/>
          </a:xfrm>
          <a:prstGeom prst="rect">
            <a:avLst/>
          </a:prstGeom>
          <a:ln w="12700">
            <a:miter lim="400000"/>
          </a:ln>
        </p:spPr>
      </p:pic>
      <p:pic>
        <p:nvPicPr>
          <p:cNvPr id="1492" name="Vector" descr="Vector"/>
          <p:cNvPicPr>
            <a:picLocks noChangeAspect="1"/>
          </p:cNvPicPr>
          <p:nvPr/>
        </p:nvPicPr>
        <p:blipFill>
          <a:blip r:embed="rId82">
            <a:extLst/>
          </a:blip>
          <a:stretch>
            <a:fillRect/>
          </a:stretch>
        </p:blipFill>
        <p:spPr>
          <a:xfrm>
            <a:off x="25920647" y="9912895"/>
            <a:ext cx="84215" cy="159792"/>
          </a:xfrm>
          <a:prstGeom prst="rect">
            <a:avLst/>
          </a:prstGeom>
          <a:ln w="12700">
            <a:miter lim="400000"/>
          </a:ln>
        </p:spPr>
      </p:pic>
      <p:pic>
        <p:nvPicPr>
          <p:cNvPr id="1493" name="Vector" descr="Vector"/>
          <p:cNvPicPr>
            <a:picLocks noChangeAspect="1"/>
          </p:cNvPicPr>
          <p:nvPr/>
        </p:nvPicPr>
        <p:blipFill>
          <a:blip r:embed="rId89">
            <a:extLst/>
          </a:blip>
          <a:stretch>
            <a:fillRect/>
          </a:stretch>
        </p:blipFill>
        <p:spPr>
          <a:xfrm>
            <a:off x="22318330" y="9138650"/>
            <a:ext cx="2068067" cy="2330419"/>
          </a:xfrm>
          <a:prstGeom prst="rect">
            <a:avLst/>
          </a:prstGeom>
          <a:ln w="12700">
            <a:miter lim="400000"/>
          </a:ln>
        </p:spPr>
      </p:pic>
      <p:pic>
        <p:nvPicPr>
          <p:cNvPr id="1494" name="Vector" descr="Vector"/>
          <p:cNvPicPr>
            <a:picLocks noChangeAspect="1"/>
          </p:cNvPicPr>
          <p:nvPr/>
        </p:nvPicPr>
        <p:blipFill>
          <a:blip r:embed="rId90">
            <a:extLst/>
          </a:blip>
          <a:stretch>
            <a:fillRect/>
          </a:stretch>
        </p:blipFill>
        <p:spPr>
          <a:xfrm>
            <a:off x="23614902" y="9318873"/>
            <a:ext cx="105049" cy="65675"/>
          </a:xfrm>
          <a:prstGeom prst="rect">
            <a:avLst/>
          </a:prstGeom>
          <a:ln w="12700">
            <a:miter lim="400000"/>
          </a:ln>
        </p:spPr>
      </p:pic>
      <p:pic>
        <p:nvPicPr>
          <p:cNvPr id="1495" name="Vector" descr="Vector"/>
          <p:cNvPicPr>
            <a:picLocks noChangeAspect="1"/>
          </p:cNvPicPr>
          <p:nvPr/>
        </p:nvPicPr>
        <p:blipFill>
          <a:blip r:embed="rId91">
            <a:extLst/>
          </a:blip>
          <a:stretch>
            <a:fillRect/>
          </a:stretch>
        </p:blipFill>
        <p:spPr>
          <a:xfrm>
            <a:off x="23785834" y="11084107"/>
            <a:ext cx="99501" cy="52702"/>
          </a:xfrm>
          <a:prstGeom prst="rect">
            <a:avLst/>
          </a:prstGeom>
          <a:ln w="12700">
            <a:miter lim="400000"/>
          </a:ln>
        </p:spPr>
      </p:pic>
      <p:pic>
        <p:nvPicPr>
          <p:cNvPr id="1496" name="Vector" descr="Vector"/>
          <p:cNvPicPr>
            <a:picLocks noChangeAspect="1"/>
          </p:cNvPicPr>
          <p:nvPr/>
        </p:nvPicPr>
        <p:blipFill>
          <a:blip r:embed="rId92">
            <a:extLst/>
          </a:blip>
          <a:stretch>
            <a:fillRect/>
          </a:stretch>
        </p:blipFill>
        <p:spPr>
          <a:xfrm>
            <a:off x="21503188" y="7812930"/>
            <a:ext cx="809154" cy="932317"/>
          </a:xfrm>
          <a:prstGeom prst="rect">
            <a:avLst/>
          </a:prstGeom>
          <a:ln w="12700">
            <a:miter lim="400000"/>
          </a:ln>
        </p:spPr>
      </p:pic>
      <p:pic>
        <p:nvPicPr>
          <p:cNvPr id="1497" name="Vector" descr="Vector"/>
          <p:cNvPicPr>
            <a:picLocks noChangeAspect="1"/>
          </p:cNvPicPr>
          <p:nvPr/>
        </p:nvPicPr>
        <p:blipFill>
          <a:blip r:embed="rId93">
            <a:extLst/>
          </a:blip>
          <a:stretch>
            <a:fillRect/>
          </a:stretch>
        </p:blipFill>
        <p:spPr>
          <a:xfrm>
            <a:off x="22434602" y="10164514"/>
            <a:ext cx="46629" cy="79029"/>
          </a:xfrm>
          <a:prstGeom prst="rect">
            <a:avLst/>
          </a:prstGeom>
          <a:ln w="12700">
            <a:miter lim="400000"/>
          </a:ln>
        </p:spPr>
      </p:pic>
      <p:pic>
        <p:nvPicPr>
          <p:cNvPr id="1498" name="Vector" descr="Vector"/>
          <p:cNvPicPr>
            <a:picLocks noChangeAspect="1"/>
          </p:cNvPicPr>
          <p:nvPr/>
        </p:nvPicPr>
        <p:blipFill>
          <a:blip r:embed="rId94">
            <a:extLst/>
          </a:blip>
          <a:stretch>
            <a:fillRect/>
          </a:stretch>
        </p:blipFill>
        <p:spPr>
          <a:xfrm>
            <a:off x="22409376" y="10175825"/>
            <a:ext cx="35834" cy="90538"/>
          </a:xfrm>
          <a:prstGeom prst="rect">
            <a:avLst/>
          </a:prstGeom>
          <a:ln w="12700">
            <a:miter lim="400000"/>
          </a:ln>
        </p:spPr>
      </p:pic>
      <p:pic>
        <p:nvPicPr>
          <p:cNvPr id="1499" name="Vector" descr="Vector"/>
          <p:cNvPicPr>
            <a:picLocks noChangeAspect="1"/>
          </p:cNvPicPr>
          <p:nvPr/>
        </p:nvPicPr>
        <p:blipFill>
          <a:blip r:embed="rId95">
            <a:extLst/>
          </a:blip>
          <a:stretch>
            <a:fillRect/>
          </a:stretch>
        </p:blipFill>
        <p:spPr>
          <a:xfrm>
            <a:off x="22605198" y="9824591"/>
            <a:ext cx="42538" cy="48717"/>
          </a:xfrm>
          <a:prstGeom prst="rect">
            <a:avLst/>
          </a:prstGeom>
          <a:ln w="12700">
            <a:miter lim="400000"/>
          </a:ln>
        </p:spPr>
      </p:pic>
      <p:pic>
        <p:nvPicPr>
          <p:cNvPr id="1500" name="Vector" descr="Vector"/>
          <p:cNvPicPr>
            <a:picLocks noChangeAspect="1"/>
          </p:cNvPicPr>
          <p:nvPr/>
        </p:nvPicPr>
        <p:blipFill>
          <a:blip r:embed="rId96">
            <a:extLst/>
          </a:blip>
          <a:stretch>
            <a:fillRect/>
          </a:stretch>
        </p:blipFill>
        <p:spPr>
          <a:xfrm>
            <a:off x="23990744" y="9540130"/>
            <a:ext cx="50147" cy="63501"/>
          </a:xfrm>
          <a:prstGeom prst="rect">
            <a:avLst/>
          </a:prstGeom>
          <a:ln w="12700">
            <a:miter lim="400000"/>
          </a:ln>
        </p:spPr>
      </p:pic>
      <p:pic>
        <p:nvPicPr>
          <p:cNvPr id="1501" name="Vector" descr="Vector"/>
          <p:cNvPicPr>
            <a:picLocks noChangeAspect="1"/>
          </p:cNvPicPr>
          <p:nvPr/>
        </p:nvPicPr>
        <p:blipFill>
          <a:blip r:embed="rId97">
            <a:extLst/>
          </a:blip>
          <a:stretch>
            <a:fillRect/>
          </a:stretch>
        </p:blipFill>
        <p:spPr>
          <a:xfrm>
            <a:off x="24136596" y="9757370"/>
            <a:ext cx="52356" cy="36117"/>
          </a:xfrm>
          <a:prstGeom prst="rect">
            <a:avLst/>
          </a:prstGeom>
          <a:ln w="12700">
            <a:miter lim="400000"/>
          </a:ln>
        </p:spPr>
      </p:pic>
      <p:pic>
        <p:nvPicPr>
          <p:cNvPr id="1502" name="Vector" descr="Vector"/>
          <p:cNvPicPr>
            <a:picLocks noChangeAspect="1"/>
          </p:cNvPicPr>
          <p:nvPr/>
        </p:nvPicPr>
        <p:blipFill>
          <a:blip r:embed="rId98">
            <a:extLst/>
          </a:blip>
          <a:stretch>
            <a:fillRect/>
          </a:stretch>
        </p:blipFill>
        <p:spPr>
          <a:xfrm>
            <a:off x="20651694" y="7397763"/>
            <a:ext cx="202650" cy="299803"/>
          </a:xfrm>
          <a:prstGeom prst="rect">
            <a:avLst/>
          </a:prstGeom>
          <a:ln w="12700">
            <a:miter lim="400000"/>
          </a:ln>
        </p:spPr>
      </p:pic>
      <p:pic>
        <p:nvPicPr>
          <p:cNvPr id="1503" name="Vector" descr="Vector"/>
          <p:cNvPicPr>
            <a:picLocks noChangeAspect="1"/>
          </p:cNvPicPr>
          <p:nvPr/>
        </p:nvPicPr>
        <p:blipFill>
          <a:blip r:embed="rId99">
            <a:extLst/>
          </a:blip>
          <a:stretch>
            <a:fillRect/>
          </a:stretch>
        </p:blipFill>
        <p:spPr>
          <a:xfrm>
            <a:off x="23666667" y="8558669"/>
            <a:ext cx="719727" cy="910719"/>
          </a:xfrm>
          <a:prstGeom prst="rect">
            <a:avLst/>
          </a:prstGeom>
          <a:ln w="12700">
            <a:miter lim="400000"/>
          </a:ln>
        </p:spPr>
      </p:pic>
      <p:pic>
        <p:nvPicPr>
          <p:cNvPr id="1504" name="Vector" descr="Vector"/>
          <p:cNvPicPr>
            <a:picLocks noChangeAspect="1"/>
          </p:cNvPicPr>
          <p:nvPr/>
        </p:nvPicPr>
        <p:blipFill>
          <a:blip r:embed="rId82">
            <a:extLst/>
          </a:blip>
          <a:stretch>
            <a:fillRect/>
          </a:stretch>
        </p:blipFill>
        <p:spPr>
          <a:xfrm>
            <a:off x="24818999" y="8985696"/>
            <a:ext cx="272839" cy="186468"/>
          </a:xfrm>
          <a:prstGeom prst="rect">
            <a:avLst/>
          </a:prstGeom>
          <a:ln w="12700">
            <a:miter lim="400000"/>
          </a:ln>
        </p:spPr>
      </p:pic>
      <p:pic>
        <p:nvPicPr>
          <p:cNvPr id="1505" name="Vector" descr="Vector"/>
          <p:cNvPicPr>
            <a:picLocks noChangeAspect="1"/>
          </p:cNvPicPr>
          <p:nvPr/>
        </p:nvPicPr>
        <p:blipFill>
          <a:blip r:embed="rId82">
            <a:extLst/>
          </a:blip>
          <a:stretch>
            <a:fillRect/>
          </a:stretch>
        </p:blipFill>
        <p:spPr>
          <a:xfrm>
            <a:off x="24935237" y="8874025"/>
            <a:ext cx="213521" cy="202725"/>
          </a:xfrm>
          <a:prstGeom prst="rect">
            <a:avLst/>
          </a:prstGeom>
          <a:ln w="12700">
            <a:miter lim="400000"/>
          </a:ln>
        </p:spPr>
      </p:pic>
      <p:pic>
        <p:nvPicPr>
          <p:cNvPr id="1506" name="Vector" descr="Vector"/>
          <p:cNvPicPr>
            <a:picLocks noChangeAspect="1"/>
          </p:cNvPicPr>
          <p:nvPr/>
        </p:nvPicPr>
        <p:blipFill>
          <a:blip r:embed="rId82">
            <a:extLst/>
          </a:blip>
          <a:stretch>
            <a:fillRect/>
          </a:stretch>
        </p:blipFill>
        <p:spPr>
          <a:xfrm>
            <a:off x="24740944" y="8807747"/>
            <a:ext cx="68210" cy="46617"/>
          </a:xfrm>
          <a:prstGeom prst="rect">
            <a:avLst/>
          </a:prstGeom>
          <a:ln w="12700">
            <a:miter lim="400000"/>
          </a:ln>
        </p:spPr>
      </p:pic>
      <p:pic>
        <p:nvPicPr>
          <p:cNvPr id="1507" name="Vector" descr="Vector"/>
          <p:cNvPicPr>
            <a:picLocks noChangeAspect="1"/>
          </p:cNvPicPr>
          <p:nvPr/>
        </p:nvPicPr>
        <p:blipFill>
          <a:blip r:embed="rId82">
            <a:extLst/>
          </a:blip>
          <a:stretch>
            <a:fillRect/>
          </a:stretch>
        </p:blipFill>
        <p:spPr>
          <a:xfrm>
            <a:off x="25199441" y="9092158"/>
            <a:ext cx="109365" cy="163347"/>
          </a:xfrm>
          <a:prstGeom prst="rect">
            <a:avLst/>
          </a:prstGeom>
          <a:ln w="12700">
            <a:miter lim="400000"/>
          </a:ln>
        </p:spPr>
      </p:pic>
      <p:pic>
        <p:nvPicPr>
          <p:cNvPr id="1508" name="Vector" descr="Vector"/>
          <p:cNvPicPr>
            <a:picLocks noChangeAspect="1"/>
          </p:cNvPicPr>
          <p:nvPr/>
        </p:nvPicPr>
        <p:blipFill>
          <a:blip r:embed="rId82">
            <a:extLst/>
          </a:blip>
          <a:stretch>
            <a:fillRect/>
          </a:stretch>
        </p:blipFill>
        <p:spPr>
          <a:xfrm>
            <a:off x="25311800" y="9223523"/>
            <a:ext cx="96917" cy="75324"/>
          </a:xfrm>
          <a:prstGeom prst="rect">
            <a:avLst/>
          </a:prstGeom>
          <a:ln w="12700">
            <a:miter lim="400000"/>
          </a:ln>
        </p:spPr>
      </p:pic>
      <p:pic>
        <p:nvPicPr>
          <p:cNvPr id="1509" name="Vector" descr="Vector"/>
          <p:cNvPicPr>
            <a:picLocks noChangeAspect="1"/>
          </p:cNvPicPr>
          <p:nvPr/>
        </p:nvPicPr>
        <p:blipFill>
          <a:blip r:embed="rId82">
            <a:extLst/>
          </a:blip>
          <a:stretch>
            <a:fillRect/>
          </a:stretch>
        </p:blipFill>
        <p:spPr>
          <a:xfrm>
            <a:off x="25416270" y="9296151"/>
            <a:ext cx="113049" cy="102252"/>
          </a:xfrm>
          <a:prstGeom prst="rect">
            <a:avLst/>
          </a:prstGeom>
          <a:ln w="12700">
            <a:miter lim="400000"/>
          </a:ln>
        </p:spPr>
      </p:pic>
      <p:pic>
        <p:nvPicPr>
          <p:cNvPr id="1510" name="Vector" descr="Vector"/>
          <p:cNvPicPr>
            <a:picLocks noChangeAspect="1"/>
          </p:cNvPicPr>
          <p:nvPr/>
        </p:nvPicPr>
        <p:blipFill>
          <a:blip r:embed="rId82">
            <a:extLst/>
          </a:blip>
          <a:stretch>
            <a:fillRect/>
          </a:stretch>
        </p:blipFill>
        <p:spPr>
          <a:xfrm>
            <a:off x="25555001" y="9378801"/>
            <a:ext cx="77102" cy="109491"/>
          </a:xfrm>
          <a:prstGeom prst="rect">
            <a:avLst/>
          </a:prstGeom>
          <a:ln w="12700">
            <a:miter lim="400000"/>
          </a:ln>
        </p:spPr>
      </p:pic>
      <p:pic>
        <p:nvPicPr>
          <p:cNvPr id="1511" name="Vector" descr="Vector"/>
          <p:cNvPicPr>
            <a:picLocks noChangeAspect="1"/>
          </p:cNvPicPr>
          <p:nvPr/>
        </p:nvPicPr>
        <p:blipFill>
          <a:blip r:embed="rId82">
            <a:extLst/>
          </a:blip>
          <a:stretch>
            <a:fillRect/>
          </a:stretch>
        </p:blipFill>
        <p:spPr>
          <a:xfrm>
            <a:off x="25483765" y="9435157"/>
            <a:ext cx="95138" cy="62749"/>
          </a:xfrm>
          <a:prstGeom prst="rect">
            <a:avLst/>
          </a:prstGeom>
          <a:ln w="12700">
            <a:miter lim="400000"/>
          </a:ln>
        </p:spPr>
      </p:pic>
      <p:pic>
        <p:nvPicPr>
          <p:cNvPr id="1512" name="Vector" descr="Vector"/>
          <p:cNvPicPr>
            <a:picLocks noChangeAspect="1"/>
          </p:cNvPicPr>
          <p:nvPr/>
        </p:nvPicPr>
        <p:blipFill>
          <a:blip r:embed="rId82">
            <a:extLst/>
          </a:blip>
          <a:stretch>
            <a:fillRect/>
          </a:stretch>
        </p:blipFill>
        <p:spPr>
          <a:xfrm>
            <a:off x="25572564" y="9518401"/>
            <a:ext cx="82564" cy="60970"/>
          </a:xfrm>
          <a:prstGeom prst="rect">
            <a:avLst/>
          </a:prstGeom>
          <a:ln w="12700">
            <a:miter lim="400000"/>
          </a:ln>
        </p:spPr>
      </p:pic>
      <p:pic>
        <p:nvPicPr>
          <p:cNvPr id="1513" name="Vector" descr="Vector"/>
          <p:cNvPicPr>
            <a:picLocks noChangeAspect="1"/>
          </p:cNvPicPr>
          <p:nvPr/>
        </p:nvPicPr>
        <p:blipFill>
          <a:blip r:embed="rId82">
            <a:extLst/>
          </a:blip>
          <a:stretch>
            <a:fillRect/>
          </a:stretch>
        </p:blipFill>
        <p:spPr>
          <a:xfrm>
            <a:off x="25295812" y="9289256"/>
            <a:ext cx="127402" cy="116605"/>
          </a:xfrm>
          <a:prstGeom prst="rect">
            <a:avLst/>
          </a:prstGeom>
          <a:ln w="12700">
            <a:miter lim="400000"/>
          </a:ln>
        </p:spPr>
      </p:pic>
      <p:pic>
        <p:nvPicPr>
          <p:cNvPr id="1514" name="Vector" descr="Vector"/>
          <p:cNvPicPr>
            <a:picLocks noChangeAspect="1"/>
          </p:cNvPicPr>
          <p:nvPr/>
        </p:nvPicPr>
        <p:blipFill>
          <a:blip r:embed="rId100">
            <a:extLst/>
          </a:blip>
          <a:stretch>
            <a:fillRect/>
          </a:stretch>
        </p:blipFill>
        <p:spPr>
          <a:xfrm>
            <a:off x="22383529" y="7824158"/>
            <a:ext cx="757073" cy="908197"/>
          </a:xfrm>
          <a:prstGeom prst="rect">
            <a:avLst/>
          </a:prstGeom>
          <a:ln w="12700">
            <a:miter lim="400000"/>
          </a:ln>
        </p:spPr>
      </p:pic>
      <p:pic>
        <p:nvPicPr>
          <p:cNvPr id="1515" name="Vector" descr="Vector"/>
          <p:cNvPicPr>
            <a:picLocks noChangeAspect="1"/>
          </p:cNvPicPr>
          <p:nvPr/>
        </p:nvPicPr>
        <p:blipFill>
          <a:blip r:embed="rId101">
            <a:extLst/>
          </a:blip>
          <a:stretch>
            <a:fillRect/>
          </a:stretch>
        </p:blipFill>
        <p:spPr>
          <a:xfrm>
            <a:off x="22165318" y="8416280"/>
            <a:ext cx="116628" cy="134393"/>
          </a:xfrm>
          <a:prstGeom prst="rect">
            <a:avLst/>
          </a:prstGeom>
          <a:ln w="12700">
            <a:miter lim="400000"/>
          </a:ln>
        </p:spPr>
      </p:pic>
      <p:pic>
        <p:nvPicPr>
          <p:cNvPr id="1516" name="Vector" descr="Vector"/>
          <p:cNvPicPr>
            <a:picLocks noChangeAspect="1"/>
          </p:cNvPicPr>
          <p:nvPr/>
        </p:nvPicPr>
        <p:blipFill>
          <a:blip r:embed="rId102">
            <a:extLst/>
          </a:blip>
          <a:stretch>
            <a:fillRect/>
          </a:stretch>
        </p:blipFill>
        <p:spPr>
          <a:xfrm>
            <a:off x="22302322" y="8510389"/>
            <a:ext cx="62841" cy="64345"/>
          </a:xfrm>
          <a:prstGeom prst="rect">
            <a:avLst/>
          </a:prstGeom>
          <a:ln w="12700">
            <a:miter lim="400000"/>
          </a:ln>
        </p:spPr>
      </p:pic>
      <p:pic>
        <p:nvPicPr>
          <p:cNvPr id="1517" name="Vector" descr="Vector"/>
          <p:cNvPicPr>
            <a:picLocks noChangeAspect="1"/>
          </p:cNvPicPr>
          <p:nvPr/>
        </p:nvPicPr>
        <p:blipFill>
          <a:blip r:embed="rId103">
            <a:extLst/>
          </a:blip>
          <a:stretch>
            <a:fillRect/>
          </a:stretch>
        </p:blipFill>
        <p:spPr>
          <a:xfrm>
            <a:off x="21622647" y="8019305"/>
            <a:ext cx="58941" cy="68163"/>
          </a:xfrm>
          <a:prstGeom prst="rect">
            <a:avLst/>
          </a:prstGeom>
          <a:ln w="12700">
            <a:miter lim="400000"/>
          </a:ln>
        </p:spPr>
      </p:pic>
      <p:pic>
        <p:nvPicPr>
          <p:cNvPr id="1518" name="Vector" descr="Vector"/>
          <p:cNvPicPr>
            <a:picLocks noChangeAspect="1"/>
          </p:cNvPicPr>
          <p:nvPr/>
        </p:nvPicPr>
        <p:blipFill>
          <a:blip r:embed="rId104">
            <a:extLst/>
          </a:blip>
          <a:stretch>
            <a:fillRect/>
          </a:stretch>
        </p:blipFill>
        <p:spPr>
          <a:xfrm>
            <a:off x="21693562" y="8132860"/>
            <a:ext cx="60985" cy="92125"/>
          </a:xfrm>
          <a:prstGeom prst="rect">
            <a:avLst/>
          </a:prstGeom>
          <a:ln w="12700">
            <a:miter lim="400000"/>
          </a:ln>
        </p:spPr>
      </p:pic>
      <p:pic>
        <p:nvPicPr>
          <p:cNvPr id="1519" name="Vector" descr="Vector"/>
          <p:cNvPicPr>
            <a:picLocks noChangeAspect="1"/>
          </p:cNvPicPr>
          <p:nvPr/>
        </p:nvPicPr>
        <p:blipFill>
          <a:blip r:embed="rId105">
            <a:extLst/>
          </a:blip>
          <a:stretch>
            <a:fillRect/>
          </a:stretch>
        </p:blipFill>
        <p:spPr>
          <a:xfrm>
            <a:off x="21766305" y="8319840"/>
            <a:ext cx="48112" cy="79425"/>
          </a:xfrm>
          <a:prstGeom prst="rect">
            <a:avLst/>
          </a:prstGeom>
          <a:ln w="12700">
            <a:miter lim="400000"/>
          </a:ln>
        </p:spPr>
      </p:pic>
      <p:pic>
        <p:nvPicPr>
          <p:cNvPr id="1520" name="Vector" descr="Vector"/>
          <p:cNvPicPr>
            <a:picLocks noChangeAspect="1"/>
          </p:cNvPicPr>
          <p:nvPr/>
        </p:nvPicPr>
        <p:blipFill>
          <a:blip r:embed="rId106">
            <a:extLst/>
          </a:blip>
          <a:stretch>
            <a:fillRect/>
          </a:stretch>
        </p:blipFill>
        <p:spPr>
          <a:xfrm>
            <a:off x="21751273" y="8246664"/>
            <a:ext cx="47861" cy="64493"/>
          </a:xfrm>
          <a:prstGeom prst="rect">
            <a:avLst/>
          </a:prstGeom>
          <a:ln w="12700">
            <a:miter lim="400000"/>
          </a:ln>
        </p:spPr>
      </p:pic>
      <p:pic>
        <p:nvPicPr>
          <p:cNvPr id="1521" name="Vector" descr="Vector"/>
          <p:cNvPicPr>
            <a:picLocks noChangeAspect="1"/>
          </p:cNvPicPr>
          <p:nvPr/>
        </p:nvPicPr>
        <p:blipFill>
          <a:blip r:embed="rId107">
            <a:extLst/>
          </a:blip>
          <a:stretch>
            <a:fillRect/>
          </a:stretch>
        </p:blipFill>
        <p:spPr>
          <a:xfrm>
            <a:off x="21804365" y="8399214"/>
            <a:ext cx="77121" cy="120353"/>
          </a:xfrm>
          <a:prstGeom prst="rect">
            <a:avLst/>
          </a:prstGeom>
          <a:ln w="12700">
            <a:miter lim="400000"/>
          </a:ln>
        </p:spPr>
      </p:pic>
      <p:pic>
        <p:nvPicPr>
          <p:cNvPr id="1522" name="Vector" descr="Vector"/>
          <p:cNvPicPr>
            <a:picLocks noChangeAspect="1"/>
          </p:cNvPicPr>
          <p:nvPr/>
        </p:nvPicPr>
        <p:blipFill>
          <a:blip r:embed="rId108">
            <a:extLst/>
          </a:blip>
          <a:stretch>
            <a:fillRect/>
          </a:stretch>
        </p:blipFill>
        <p:spPr>
          <a:xfrm>
            <a:off x="22129021" y="8730638"/>
            <a:ext cx="659030" cy="302808"/>
          </a:xfrm>
          <a:prstGeom prst="rect">
            <a:avLst/>
          </a:prstGeom>
          <a:ln w="12700">
            <a:miter lim="400000"/>
          </a:ln>
        </p:spPr>
      </p:pic>
      <p:pic>
        <p:nvPicPr>
          <p:cNvPr id="1523" name="Vector" descr="Vector"/>
          <p:cNvPicPr>
            <a:picLocks noChangeAspect="1"/>
          </p:cNvPicPr>
          <p:nvPr/>
        </p:nvPicPr>
        <p:blipFill>
          <a:blip r:embed="rId109">
            <a:extLst/>
          </a:blip>
          <a:stretch>
            <a:fillRect/>
          </a:stretch>
        </p:blipFill>
        <p:spPr>
          <a:xfrm>
            <a:off x="22773082" y="8983166"/>
            <a:ext cx="63073" cy="63104"/>
          </a:xfrm>
          <a:prstGeom prst="rect">
            <a:avLst/>
          </a:prstGeom>
          <a:ln w="12700">
            <a:miter lim="400000"/>
          </a:ln>
        </p:spPr>
      </p:pic>
      <p:pic>
        <p:nvPicPr>
          <p:cNvPr id="1524" name="Vector" descr="Vector"/>
          <p:cNvPicPr>
            <a:picLocks noChangeAspect="1"/>
          </p:cNvPicPr>
          <p:nvPr/>
        </p:nvPicPr>
        <p:blipFill>
          <a:blip r:embed="rId110">
            <a:extLst/>
          </a:blip>
          <a:stretch>
            <a:fillRect/>
          </a:stretch>
        </p:blipFill>
        <p:spPr>
          <a:xfrm>
            <a:off x="22844608" y="8982621"/>
            <a:ext cx="140971" cy="93681"/>
          </a:xfrm>
          <a:prstGeom prst="rect">
            <a:avLst/>
          </a:prstGeom>
          <a:ln w="12700">
            <a:miter lim="400000"/>
          </a:ln>
        </p:spPr>
      </p:pic>
      <p:pic>
        <p:nvPicPr>
          <p:cNvPr id="1525" name="Vector" descr="Vector"/>
          <p:cNvPicPr>
            <a:picLocks noChangeAspect="1"/>
          </p:cNvPicPr>
          <p:nvPr/>
        </p:nvPicPr>
        <p:blipFill>
          <a:blip r:embed="rId111">
            <a:extLst/>
          </a:blip>
          <a:stretch>
            <a:fillRect/>
          </a:stretch>
        </p:blipFill>
        <p:spPr>
          <a:xfrm>
            <a:off x="22952971" y="9085758"/>
            <a:ext cx="123861" cy="96640"/>
          </a:xfrm>
          <a:prstGeom prst="rect">
            <a:avLst/>
          </a:prstGeom>
          <a:ln w="12700">
            <a:miter lim="400000"/>
          </a:ln>
        </p:spPr>
      </p:pic>
      <p:pic>
        <p:nvPicPr>
          <p:cNvPr id="1526" name="Vector" descr="Vector"/>
          <p:cNvPicPr>
            <a:picLocks noChangeAspect="1"/>
          </p:cNvPicPr>
          <p:nvPr/>
        </p:nvPicPr>
        <p:blipFill>
          <a:blip r:embed="rId112">
            <a:extLst/>
          </a:blip>
          <a:stretch>
            <a:fillRect/>
          </a:stretch>
        </p:blipFill>
        <p:spPr>
          <a:xfrm>
            <a:off x="23004305" y="9019205"/>
            <a:ext cx="163556" cy="73499"/>
          </a:xfrm>
          <a:prstGeom prst="rect">
            <a:avLst/>
          </a:prstGeom>
          <a:ln w="12700">
            <a:miter lim="400000"/>
          </a:ln>
        </p:spPr>
      </p:pic>
      <p:pic>
        <p:nvPicPr>
          <p:cNvPr id="1527" name="Vector" descr="Vector"/>
          <p:cNvPicPr>
            <a:picLocks noChangeAspect="1"/>
          </p:cNvPicPr>
          <p:nvPr/>
        </p:nvPicPr>
        <p:blipFill>
          <a:blip r:embed="rId113">
            <a:extLst/>
          </a:blip>
          <a:stretch>
            <a:fillRect/>
          </a:stretch>
        </p:blipFill>
        <p:spPr>
          <a:xfrm>
            <a:off x="23182980" y="9033145"/>
            <a:ext cx="165623" cy="71669"/>
          </a:xfrm>
          <a:prstGeom prst="rect">
            <a:avLst/>
          </a:prstGeom>
          <a:ln w="12700">
            <a:miter lim="400000"/>
          </a:ln>
        </p:spPr>
      </p:pic>
      <p:pic>
        <p:nvPicPr>
          <p:cNvPr id="1528" name="Vector" descr="Vector"/>
          <p:cNvPicPr>
            <a:picLocks noChangeAspect="1"/>
          </p:cNvPicPr>
          <p:nvPr/>
        </p:nvPicPr>
        <p:blipFill>
          <a:blip r:embed="rId114">
            <a:extLst/>
          </a:blip>
          <a:stretch>
            <a:fillRect/>
          </a:stretch>
        </p:blipFill>
        <p:spPr>
          <a:xfrm>
            <a:off x="23383285" y="9020755"/>
            <a:ext cx="89809" cy="51906"/>
          </a:xfrm>
          <a:prstGeom prst="rect">
            <a:avLst/>
          </a:prstGeom>
          <a:ln w="12700">
            <a:miter lim="400000"/>
          </a:ln>
        </p:spPr>
      </p:pic>
      <p:pic>
        <p:nvPicPr>
          <p:cNvPr id="1529" name="Vector" descr="Vector"/>
          <p:cNvPicPr>
            <a:picLocks noChangeAspect="1"/>
          </p:cNvPicPr>
          <p:nvPr/>
        </p:nvPicPr>
        <p:blipFill>
          <a:blip r:embed="rId115">
            <a:extLst/>
          </a:blip>
          <a:stretch>
            <a:fillRect/>
          </a:stretch>
        </p:blipFill>
        <p:spPr>
          <a:xfrm>
            <a:off x="23176021" y="9050235"/>
            <a:ext cx="311482" cy="227801"/>
          </a:xfrm>
          <a:prstGeom prst="rect">
            <a:avLst/>
          </a:prstGeom>
          <a:ln w="12700">
            <a:miter lim="400000"/>
          </a:ln>
        </p:spPr>
      </p:pic>
      <p:pic>
        <p:nvPicPr>
          <p:cNvPr id="1530" name="Vector" descr="Vector"/>
          <p:cNvPicPr>
            <a:picLocks noChangeAspect="1"/>
          </p:cNvPicPr>
          <p:nvPr/>
        </p:nvPicPr>
        <p:blipFill>
          <a:blip r:embed="rId116">
            <a:extLst/>
          </a:blip>
          <a:stretch>
            <a:fillRect/>
          </a:stretch>
        </p:blipFill>
        <p:spPr>
          <a:xfrm>
            <a:off x="23696438" y="9038614"/>
            <a:ext cx="89883" cy="98710"/>
          </a:xfrm>
          <a:prstGeom prst="rect">
            <a:avLst/>
          </a:prstGeom>
          <a:ln w="12700">
            <a:miter lim="400000"/>
          </a:ln>
        </p:spPr>
      </p:pic>
      <p:pic>
        <p:nvPicPr>
          <p:cNvPr id="1531" name="Vector" descr="Vector"/>
          <p:cNvPicPr>
            <a:picLocks noChangeAspect="1"/>
          </p:cNvPicPr>
          <p:nvPr/>
        </p:nvPicPr>
        <p:blipFill>
          <a:blip r:embed="rId117">
            <a:extLst/>
          </a:blip>
          <a:stretch>
            <a:fillRect/>
          </a:stretch>
        </p:blipFill>
        <p:spPr>
          <a:xfrm>
            <a:off x="23911431" y="8947398"/>
            <a:ext cx="85111" cy="123407"/>
          </a:xfrm>
          <a:prstGeom prst="rect">
            <a:avLst/>
          </a:prstGeom>
          <a:ln w="12700">
            <a:miter lim="400000"/>
          </a:ln>
        </p:spPr>
      </p:pic>
      <p:pic>
        <p:nvPicPr>
          <p:cNvPr id="1532" name="Vector" descr="Vector"/>
          <p:cNvPicPr>
            <a:picLocks noChangeAspect="1"/>
          </p:cNvPicPr>
          <p:nvPr/>
        </p:nvPicPr>
        <p:blipFill>
          <a:blip r:embed="rId118">
            <a:extLst/>
          </a:blip>
          <a:stretch>
            <a:fillRect/>
          </a:stretch>
        </p:blipFill>
        <p:spPr>
          <a:xfrm>
            <a:off x="22975623" y="8304820"/>
            <a:ext cx="495600" cy="599494"/>
          </a:xfrm>
          <a:prstGeom prst="rect">
            <a:avLst/>
          </a:prstGeom>
          <a:ln w="12700">
            <a:miter lim="400000"/>
          </a:ln>
        </p:spPr>
      </p:pic>
      <p:pic>
        <p:nvPicPr>
          <p:cNvPr id="1533" name="Vector" descr="Vector"/>
          <p:cNvPicPr>
            <a:picLocks noChangeAspect="1"/>
          </p:cNvPicPr>
          <p:nvPr/>
        </p:nvPicPr>
        <p:blipFill>
          <a:blip r:embed="rId119">
            <a:extLst/>
          </a:blip>
          <a:stretch>
            <a:fillRect/>
          </a:stretch>
        </p:blipFill>
        <p:spPr>
          <a:xfrm>
            <a:off x="23270579" y="8555086"/>
            <a:ext cx="65958" cy="62360"/>
          </a:xfrm>
          <a:prstGeom prst="rect">
            <a:avLst/>
          </a:prstGeom>
          <a:ln w="12700">
            <a:miter lim="400000"/>
          </a:ln>
        </p:spPr>
      </p:pic>
      <p:pic>
        <p:nvPicPr>
          <p:cNvPr id="1534" name="Vector" descr="Vector"/>
          <p:cNvPicPr>
            <a:picLocks noChangeAspect="1"/>
          </p:cNvPicPr>
          <p:nvPr/>
        </p:nvPicPr>
        <p:blipFill>
          <a:blip r:embed="rId120">
            <a:extLst/>
          </a:blip>
          <a:stretch>
            <a:fillRect/>
          </a:stretch>
        </p:blipFill>
        <p:spPr>
          <a:xfrm>
            <a:off x="23207501" y="8784778"/>
            <a:ext cx="64481" cy="87512"/>
          </a:xfrm>
          <a:prstGeom prst="rect">
            <a:avLst/>
          </a:prstGeom>
          <a:ln w="12700">
            <a:miter lim="400000"/>
          </a:ln>
        </p:spPr>
      </p:pic>
      <p:pic>
        <p:nvPicPr>
          <p:cNvPr id="1535" name="Vector" descr="Vector"/>
          <p:cNvPicPr>
            <a:picLocks noChangeAspect="1"/>
          </p:cNvPicPr>
          <p:nvPr/>
        </p:nvPicPr>
        <p:blipFill>
          <a:blip r:embed="rId121">
            <a:extLst/>
          </a:blip>
          <a:stretch>
            <a:fillRect/>
          </a:stretch>
        </p:blipFill>
        <p:spPr>
          <a:xfrm>
            <a:off x="23358888" y="8591153"/>
            <a:ext cx="126392" cy="72678"/>
          </a:xfrm>
          <a:prstGeom prst="rect">
            <a:avLst/>
          </a:prstGeom>
          <a:ln w="12700">
            <a:miter lim="400000"/>
          </a:ln>
        </p:spPr>
      </p:pic>
      <p:pic>
        <p:nvPicPr>
          <p:cNvPr id="1536" name="Vector" descr="Vector"/>
          <p:cNvPicPr>
            <a:picLocks noChangeAspect="1"/>
          </p:cNvPicPr>
          <p:nvPr/>
        </p:nvPicPr>
        <p:blipFill>
          <a:blip r:embed="rId122">
            <a:extLst/>
          </a:blip>
          <a:stretch>
            <a:fillRect/>
          </a:stretch>
        </p:blipFill>
        <p:spPr>
          <a:xfrm>
            <a:off x="23450660" y="8706991"/>
            <a:ext cx="85074" cy="80566"/>
          </a:xfrm>
          <a:prstGeom prst="rect">
            <a:avLst/>
          </a:prstGeom>
          <a:ln w="12700">
            <a:miter lim="400000"/>
          </a:ln>
        </p:spPr>
      </p:pic>
      <p:pic>
        <p:nvPicPr>
          <p:cNvPr id="1537" name="Vector" descr="Vector"/>
          <p:cNvPicPr>
            <a:picLocks noChangeAspect="1"/>
          </p:cNvPicPr>
          <p:nvPr/>
        </p:nvPicPr>
        <p:blipFill>
          <a:blip r:embed="rId123">
            <a:extLst/>
          </a:blip>
          <a:stretch>
            <a:fillRect/>
          </a:stretch>
        </p:blipFill>
        <p:spPr>
          <a:xfrm>
            <a:off x="23554283" y="8704622"/>
            <a:ext cx="213667" cy="121382"/>
          </a:xfrm>
          <a:prstGeom prst="rect">
            <a:avLst/>
          </a:prstGeom>
          <a:ln w="12700">
            <a:miter lim="400000"/>
          </a:ln>
        </p:spPr>
      </p:pic>
      <p:pic>
        <p:nvPicPr>
          <p:cNvPr id="1538" name="Vector" descr="Vector"/>
          <p:cNvPicPr>
            <a:picLocks noChangeAspect="1"/>
          </p:cNvPicPr>
          <p:nvPr/>
        </p:nvPicPr>
        <p:blipFill>
          <a:blip r:embed="rId124">
            <a:extLst/>
          </a:blip>
          <a:stretch>
            <a:fillRect/>
          </a:stretch>
        </p:blipFill>
        <p:spPr>
          <a:xfrm>
            <a:off x="23689014" y="8646517"/>
            <a:ext cx="63472" cy="40779"/>
          </a:xfrm>
          <a:prstGeom prst="rect">
            <a:avLst/>
          </a:prstGeom>
          <a:ln w="12700">
            <a:miter lim="400000"/>
          </a:ln>
        </p:spPr>
      </p:pic>
      <p:pic>
        <p:nvPicPr>
          <p:cNvPr id="1539" name="Vector" descr="Vector"/>
          <p:cNvPicPr>
            <a:picLocks noChangeAspect="1"/>
          </p:cNvPicPr>
          <p:nvPr/>
        </p:nvPicPr>
        <p:blipFill>
          <a:blip r:embed="rId125">
            <a:extLst/>
          </a:blip>
          <a:stretch>
            <a:fillRect/>
          </a:stretch>
        </p:blipFill>
        <p:spPr>
          <a:xfrm>
            <a:off x="24055212" y="8620422"/>
            <a:ext cx="82791" cy="71092"/>
          </a:xfrm>
          <a:prstGeom prst="rect">
            <a:avLst/>
          </a:prstGeom>
          <a:ln w="12700">
            <a:miter lim="400000"/>
          </a:ln>
        </p:spPr>
      </p:pic>
      <p:pic>
        <p:nvPicPr>
          <p:cNvPr id="1540" name="Vector" descr="Vector"/>
          <p:cNvPicPr>
            <a:picLocks noChangeAspect="1"/>
          </p:cNvPicPr>
          <p:nvPr/>
        </p:nvPicPr>
        <p:blipFill>
          <a:blip r:embed="rId126">
            <a:extLst/>
          </a:blip>
          <a:stretch>
            <a:fillRect/>
          </a:stretch>
        </p:blipFill>
        <p:spPr>
          <a:xfrm>
            <a:off x="24041414" y="8685014"/>
            <a:ext cx="99855" cy="48123"/>
          </a:xfrm>
          <a:prstGeom prst="rect">
            <a:avLst/>
          </a:prstGeom>
          <a:ln w="12700">
            <a:miter lim="400000"/>
          </a:ln>
        </p:spPr>
      </p:pic>
      <p:pic>
        <p:nvPicPr>
          <p:cNvPr id="1541" name="Vector" descr="Vector"/>
          <p:cNvPicPr>
            <a:picLocks noChangeAspect="1"/>
          </p:cNvPicPr>
          <p:nvPr/>
        </p:nvPicPr>
        <p:blipFill>
          <a:blip r:embed="rId127">
            <a:extLst/>
          </a:blip>
          <a:stretch>
            <a:fillRect/>
          </a:stretch>
        </p:blipFill>
        <p:spPr>
          <a:xfrm>
            <a:off x="23751001" y="8531621"/>
            <a:ext cx="86885" cy="50033"/>
          </a:xfrm>
          <a:prstGeom prst="rect">
            <a:avLst/>
          </a:prstGeom>
          <a:ln w="12700">
            <a:miter lim="400000"/>
          </a:ln>
        </p:spPr>
      </p:pic>
      <p:pic>
        <p:nvPicPr>
          <p:cNvPr id="1542" name="Vector" descr="Vector"/>
          <p:cNvPicPr>
            <a:picLocks noChangeAspect="1"/>
          </p:cNvPicPr>
          <p:nvPr/>
        </p:nvPicPr>
        <p:blipFill>
          <a:blip r:embed="rId128">
            <a:extLst/>
          </a:blip>
          <a:stretch>
            <a:fillRect/>
          </a:stretch>
        </p:blipFill>
        <p:spPr>
          <a:xfrm>
            <a:off x="23554783" y="8591450"/>
            <a:ext cx="48179" cy="64245"/>
          </a:xfrm>
          <a:prstGeom prst="rect">
            <a:avLst/>
          </a:prstGeom>
          <a:ln w="12700">
            <a:miter lim="400000"/>
          </a:ln>
        </p:spPr>
      </p:pic>
      <p:pic>
        <p:nvPicPr>
          <p:cNvPr id="1543" name="Vector" descr="Vector"/>
          <p:cNvPicPr>
            <a:picLocks noChangeAspect="1"/>
          </p:cNvPicPr>
          <p:nvPr/>
        </p:nvPicPr>
        <p:blipFill>
          <a:blip r:embed="rId129">
            <a:extLst/>
          </a:blip>
          <a:stretch>
            <a:fillRect/>
          </a:stretch>
        </p:blipFill>
        <p:spPr>
          <a:xfrm>
            <a:off x="23635016" y="8333679"/>
            <a:ext cx="50150" cy="51199"/>
          </a:xfrm>
          <a:prstGeom prst="rect">
            <a:avLst/>
          </a:prstGeom>
          <a:ln w="12700">
            <a:miter lim="400000"/>
          </a:ln>
        </p:spPr>
      </p:pic>
      <p:pic>
        <p:nvPicPr>
          <p:cNvPr id="1544" name="Vector" descr="Vector"/>
          <p:cNvPicPr>
            <a:picLocks noChangeAspect="1"/>
          </p:cNvPicPr>
          <p:nvPr/>
        </p:nvPicPr>
        <p:blipFill>
          <a:blip r:embed="rId130">
            <a:extLst/>
          </a:blip>
          <a:stretch>
            <a:fillRect/>
          </a:stretch>
        </p:blipFill>
        <p:spPr>
          <a:xfrm>
            <a:off x="23574595" y="8373814"/>
            <a:ext cx="57155" cy="85280"/>
          </a:xfrm>
          <a:prstGeom prst="rect">
            <a:avLst/>
          </a:prstGeom>
          <a:ln w="12700">
            <a:miter lim="400000"/>
          </a:ln>
        </p:spPr>
      </p:pic>
      <p:pic>
        <p:nvPicPr>
          <p:cNvPr id="1545" name="Vector" descr="Vector"/>
          <p:cNvPicPr>
            <a:picLocks noChangeAspect="1"/>
          </p:cNvPicPr>
          <p:nvPr/>
        </p:nvPicPr>
        <p:blipFill>
          <a:blip r:embed="rId131">
            <a:extLst/>
          </a:blip>
          <a:stretch>
            <a:fillRect/>
          </a:stretch>
        </p:blipFill>
        <p:spPr>
          <a:xfrm>
            <a:off x="23558481" y="8404104"/>
            <a:ext cx="131173" cy="190770"/>
          </a:xfrm>
          <a:prstGeom prst="rect">
            <a:avLst/>
          </a:prstGeom>
          <a:ln w="12700">
            <a:miter lim="400000"/>
          </a:ln>
        </p:spPr>
      </p:pic>
      <p:pic>
        <p:nvPicPr>
          <p:cNvPr id="1546" name="Vector" descr="Vector"/>
          <p:cNvPicPr>
            <a:picLocks noChangeAspect="1"/>
          </p:cNvPicPr>
          <p:nvPr/>
        </p:nvPicPr>
        <p:blipFill>
          <a:blip r:embed="rId132">
            <a:extLst/>
          </a:blip>
          <a:stretch>
            <a:fillRect/>
          </a:stretch>
        </p:blipFill>
        <p:spPr>
          <a:xfrm>
            <a:off x="23010263" y="7548766"/>
            <a:ext cx="264565" cy="319500"/>
          </a:xfrm>
          <a:prstGeom prst="rect">
            <a:avLst/>
          </a:prstGeom>
          <a:ln w="12700">
            <a:miter lim="400000"/>
          </a:ln>
        </p:spPr>
      </p:pic>
      <p:pic>
        <p:nvPicPr>
          <p:cNvPr id="1547" name="Vector" descr="Vector"/>
          <p:cNvPicPr>
            <a:picLocks noChangeAspect="1"/>
          </p:cNvPicPr>
          <p:nvPr/>
        </p:nvPicPr>
        <p:blipFill>
          <a:blip r:embed="rId133">
            <a:extLst/>
          </a:blip>
          <a:stretch>
            <a:fillRect/>
          </a:stretch>
        </p:blipFill>
        <p:spPr>
          <a:xfrm>
            <a:off x="23559926" y="8178402"/>
            <a:ext cx="39827" cy="76201"/>
          </a:xfrm>
          <a:prstGeom prst="rect">
            <a:avLst/>
          </a:prstGeom>
          <a:ln w="12700">
            <a:miter lim="400000"/>
          </a:ln>
        </p:spPr>
      </p:pic>
      <p:pic>
        <p:nvPicPr>
          <p:cNvPr id="1548" name="Vector" descr="Vector"/>
          <p:cNvPicPr>
            <a:picLocks noChangeAspect="1"/>
          </p:cNvPicPr>
          <p:nvPr/>
        </p:nvPicPr>
        <p:blipFill>
          <a:blip r:embed="rId134">
            <a:extLst/>
          </a:blip>
          <a:stretch>
            <a:fillRect/>
          </a:stretch>
        </p:blipFill>
        <p:spPr>
          <a:xfrm>
            <a:off x="23288200" y="7982842"/>
            <a:ext cx="38395" cy="39193"/>
          </a:xfrm>
          <a:prstGeom prst="rect">
            <a:avLst/>
          </a:prstGeom>
          <a:ln w="12700">
            <a:miter lim="400000"/>
          </a:ln>
        </p:spPr>
      </p:pic>
      <p:pic>
        <p:nvPicPr>
          <p:cNvPr id="1549" name="Vector" descr="Vector"/>
          <p:cNvPicPr>
            <a:picLocks noChangeAspect="1"/>
          </p:cNvPicPr>
          <p:nvPr/>
        </p:nvPicPr>
        <p:blipFill>
          <a:blip r:embed="rId135">
            <a:extLst/>
          </a:blip>
          <a:stretch>
            <a:fillRect/>
          </a:stretch>
        </p:blipFill>
        <p:spPr>
          <a:xfrm>
            <a:off x="23205467" y="8020050"/>
            <a:ext cx="67258" cy="61864"/>
          </a:xfrm>
          <a:prstGeom prst="rect">
            <a:avLst/>
          </a:prstGeom>
          <a:ln w="12700">
            <a:miter lim="400000"/>
          </a:ln>
        </p:spPr>
      </p:pic>
      <p:pic>
        <p:nvPicPr>
          <p:cNvPr id="1550" name="Vector" descr="Vector"/>
          <p:cNvPicPr>
            <a:picLocks noChangeAspect="1"/>
          </p:cNvPicPr>
          <p:nvPr/>
        </p:nvPicPr>
        <p:blipFill>
          <a:blip r:embed="rId136">
            <a:extLst/>
          </a:blip>
          <a:stretch>
            <a:fillRect/>
          </a:stretch>
        </p:blipFill>
        <p:spPr>
          <a:xfrm>
            <a:off x="23137468" y="8064301"/>
            <a:ext cx="55457" cy="59880"/>
          </a:xfrm>
          <a:prstGeom prst="rect">
            <a:avLst/>
          </a:prstGeom>
          <a:ln w="12700">
            <a:miter lim="400000"/>
          </a:ln>
        </p:spPr>
      </p:pic>
      <p:pic>
        <p:nvPicPr>
          <p:cNvPr id="1551" name="Vector" descr="Vector"/>
          <p:cNvPicPr>
            <a:picLocks noChangeAspect="1"/>
          </p:cNvPicPr>
          <p:nvPr/>
        </p:nvPicPr>
        <p:blipFill>
          <a:blip r:embed="rId137">
            <a:extLst/>
          </a:blip>
          <a:stretch>
            <a:fillRect/>
          </a:stretch>
        </p:blipFill>
        <p:spPr>
          <a:xfrm>
            <a:off x="23302875" y="7764701"/>
            <a:ext cx="333745" cy="355334"/>
          </a:xfrm>
          <a:prstGeom prst="rect">
            <a:avLst/>
          </a:prstGeom>
          <a:ln w="12700">
            <a:miter lim="400000"/>
          </a:ln>
        </p:spPr>
      </p:pic>
      <p:pic>
        <p:nvPicPr>
          <p:cNvPr id="1552" name="Vector" descr="Vector"/>
          <p:cNvPicPr>
            <a:picLocks noChangeAspect="1"/>
          </p:cNvPicPr>
          <p:nvPr/>
        </p:nvPicPr>
        <p:blipFill>
          <a:blip r:embed="rId138">
            <a:extLst/>
          </a:blip>
          <a:stretch>
            <a:fillRect/>
          </a:stretch>
        </p:blipFill>
        <p:spPr>
          <a:xfrm>
            <a:off x="23253278" y="7496323"/>
            <a:ext cx="102271" cy="119759"/>
          </a:xfrm>
          <a:prstGeom prst="rect">
            <a:avLst/>
          </a:prstGeom>
          <a:ln w="12700">
            <a:miter lim="400000"/>
          </a:ln>
        </p:spPr>
      </p:pic>
      <p:pic>
        <p:nvPicPr>
          <p:cNvPr id="1553" name="Vector" descr="Vector"/>
          <p:cNvPicPr>
            <a:picLocks noChangeAspect="1"/>
          </p:cNvPicPr>
          <p:nvPr/>
        </p:nvPicPr>
        <p:blipFill>
          <a:blip r:embed="rId139">
            <a:extLst/>
          </a:blip>
          <a:stretch>
            <a:fillRect/>
          </a:stretch>
        </p:blipFill>
        <p:spPr>
          <a:xfrm>
            <a:off x="23331316" y="7621141"/>
            <a:ext cx="110807" cy="131229"/>
          </a:xfrm>
          <a:prstGeom prst="rect">
            <a:avLst/>
          </a:prstGeom>
          <a:ln w="12700">
            <a:miter lim="400000"/>
          </a:ln>
        </p:spPr>
      </p:pic>
      <p:pic>
        <p:nvPicPr>
          <p:cNvPr id="1554" name="Vector" descr="Vector"/>
          <p:cNvPicPr>
            <a:picLocks noChangeAspect="1"/>
          </p:cNvPicPr>
          <p:nvPr/>
        </p:nvPicPr>
        <p:blipFill>
          <a:blip r:embed="rId140">
            <a:extLst/>
          </a:blip>
          <a:stretch>
            <a:fillRect/>
          </a:stretch>
        </p:blipFill>
        <p:spPr>
          <a:xfrm>
            <a:off x="23224873" y="7135157"/>
            <a:ext cx="346209" cy="445256"/>
          </a:xfrm>
          <a:prstGeom prst="rect">
            <a:avLst/>
          </a:prstGeom>
          <a:ln w="12700">
            <a:miter lim="400000"/>
          </a:ln>
        </p:spPr>
      </p:pic>
      <p:pic>
        <p:nvPicPr>
          <p:cNvPr id="1555" name="Vector" descr="Vector"/>
          <p:cNvPicPr>
            <a:picLocks noChangeAspect="1"/>
          </p:cNvPicPr>
          <p:nvPr/>
        </p:nvPicPr>
        <p:blipFill>
          <a:blip r:embed="rId141">
            <a:extLst/>
          </a:blip>
          <a:stretch>
            <a:fillRect/>
          </a:stretch>
        </p:blipFill>
        <p:spPr>
          <a:xfrm>
            <a:off x="23361485" y="7703393"/>
            <a:ext cx="87243" cy="137369"/>
          </a:xfrm>
          <a:prstGeom prst="rect">
            <a:avLst/>
          </a:prstGeom>
          <a:ln w="12700">
            <a:miter lim="400000"/>
          </a:ln>
        </p:spPr>
      </p:pic>
      <p:pic>
        <p:nvPicPr>
          <p:cNvPr id="1556" name="Vector" descr="Vector"/>
          <p:cNvPicPr>
            <a:picLocks noChangeAspect="1"/>
          </p:cNvPicPr>
          <p:nvPr/>
        </p:nvPicPr>
        <p:blipFill>
          <a:blip r:embed="rId142">
            <a:extLst/>
          </a:blip>
          <a:stretch>
            <a:fillRect/>
          </a:stretch>
        </p:blipFill>
        <p:spPr>
          <a:xfrm>
            <a:off x="23444587" y="7764760"/>
            <a:ext cx="66397" cy="62806"/>
          </a:xfrm>
          <a:prstGeom prst="rect">
            <a:avLst/>
          </a:prstGeom>
          <a:ln w="12700">
            <a:miter lim="400000"/>
          </a:ln>
        </p:spPr>
      </p:pic>
      <p:pic>
        <p:nvPicPr>
          <p:cNvPr id="1557" name="Vector" descr="Vector"/>
          <p:cNvPicPr>
            <a:picLocks noChangeAspect="1"/>
          </p:cNvPicPr>
          <p:nvPr/>
        </p:nvPicPr>
        <p:blipFill>
          <a:blip r:embed="rId143">
            <a:extLst/>
          </a:blip>
          <a:stretch>
            <a:fillRect/>
          </a:stretch>
        </p:blipFill>
        <p:spPr>
          <a:xfrm>
            <a:off x="23488448" y="7679630"/>
            <a:ext cx="75341" cy="106413"/>
          </a:xfrm>
          <a:prstGeom prst="rect">
            <a:avLst/>
          </a:prstGeom>
          <a:ln w="12700">
            <a:miter lim="400000"/>
          </a:ln>
        </p:spPr>
      </p:pic>
      <p:pic>
        <p:nvPicPr>
          <p:cNvPr id="1558" name="Vector" descr="Vector"/>
          <p:cNvPicPr>
            <a:picLocks noChangeAspect="1"/>
          </p:cNvPicPr>
          <p:nvPr/>
        </p:nvPicPr>
        <p:blipFill>
          <a:blip r:embed="rId144">
            <a:extLst/>
          </a:blip>
          <a:stretch>
            <a:fillRect/>
          </a:stretch>
        </p:blipFill>
        <p:spPr>
          <a:xfrm>
            <a:off x="23500114" y="7596981"/>
            <a:ext cx="102272" cy="121941"/>
          </a:xfrm>
          <a:prstGeom prst="rect">
            <a:avLst/>
          </a:prstGeom>
          <a:ln w="12700">
            <a:miter lim="400000"/>
          </a:ln>
        </p:spPr>
      </p:pic>
      <p:pic>
        <p:nvPicPr>
          <p:cNvPr id="1559" name="Vector" descr="Vector"/>
          <p:cNvPicPr>
            <a:picLocks noChangeAspect="1"/>
          </p:cNvPicPr>
          <p:nvPr/>
        </p:nvPicPr>
        <p:blipFill>
          <a:blip r:embed="rId145">
            <a:extLst/>
          </a:blip>
          <a:stretch>
            <a:fillRect/>
          </a:stretch>
        </p:blipFill>
        <p:spPr>
          <a:xfrm>
            <a:off x="23426469" y="7596335"/>
            <a:ext cx="73654" cy="69256"/>
          </a:xfrm>
          <a:prstGeom prst="rect">
            <a:avLst/>
          </a:prstGeom>
          <a:ln w="12700">
            <a:miter lim="400000"/>
          </a:ln>
        </p:spPr>
      </p:pic>
      <p:pic>
        <p:nvPicPr>
          <p:cNvPr id="1560" name="Vector" descr="Vector"/>
          <p:cNvPicPr>
            <a:picLocks noChangeAspect="1"/>
          </p:cNvPicPr>
          <p:nvPr/>
        </p:nvPicPr>
        <p:blipFill>
          <a:blip r:embed="rId146">
            <a:extLst/>
          </a:blip>
          <a:stretch>
            <a:fillRect/>
          </a:stretch>
        </p:blipFill>
        <p:spPr>
          <a:xfrm>
            <a:off x="23425853" y="7679630"/>
            <a:ext cx="64549" cy="123529"/>
          </a:xfrm>
          <a:prstGeom prst="rect">
            <a:avLst/>
          </a:prstGeom>
          <a:ln w="12700">
            <a:miter lim="400000"/>
          </a:ln>
        </p:spPr>
      </p:pic>
      <p:pic>
        <p:nvPicPr>
          <p:cNvPr id="1561" name="Vector" descr="Vector"/>
          <p:cNvPicPr>
            <a:picLocks noChangeAspect="1"/>
          </p:cNvPicPr>
          <p:nvPr/>
        </p:nvPicPr>
        <p:blipFill>
          <a:blip r:embed="rId147">
            <a:extLst/>
          </a:blip>
          <a:stretch>
            <a:fillRect/>
          </a:stretch>
        </p:blipFill>
        <p:spPr>
          <a:xfrm>
            <a:off x="23335851" y="6675608"/>
            <a:ext cx="163681" cy="256735"/>
          </a:xfrm>
          <a:prstGeom prst="rect">
            <a:avLst/>
          </a:prstGeom>
          <a:ln w="12700">
            <a:miter lim="400000"/>
          </a:ln>
        </p:spPr>
      </p:pic>
      <p:pic>
        <p:nvPicPr>
          <p:cNvPr id="1562" name="Vector" descr="Vector"/>
          <p:cNvPicPr>
            <a:picLocks noChangeAspect="1"/>
          </p:cNvPicPr>
          <p:nvPr/>
        </p:nvPicPr>
        <p:blipFill>
          <a:blip r:embed="rId148">
            <a:extLst/>
          </a:blip>
          <a:stretch>
            <a:fillRect/>
          </a:stretch>
        </p:blipFill>
        <p:spPr>
          <a:xfrm>
            <a:off x="24088321" y="5559045"/>
            <a:ext cx="186515" cy="272871"/>
          </a:xfrm>
          <a:prstGeom prst="rect">
            <a:avLst/>
          </a:prstGeom>
          <a:ln w="12700">
            <a:miter lim="400000"/>
          </a:ln>
        </p:spPr>
      </p:pic>
      <p:pic>
        <p:nvPicPr>
          <p:cNvPr id="1563" name="Vector" descr="Vector"/>
          <p:cNvPicPr>
            <a:picLocks noChangeAspect="1"/>
          </p:cNvPicPr>
          <p:nvPr/>
        </p:nvPicPr>
        <p:blipFill>
          <a:blip r:embed="rId149">
            <a:extLst/>
          </a:blip>
          <a:stretch>
            <a:fillRect/>
          </a:stretch>
        </p:blipFill>
        <p:spPr>
          <a:xfrm>
            <a:off x="24288666" y="5550067"/>
            <a:ext cx="97730" cy="172271"/>
          </a:xfrm>
          <a:prstGeom prst="rect">
            <a:avLst/>
          </a:prstGeom>
          <a:ln w="12700">
            <a:miter lim="400000"/>
          </a:ln>
        </p:spPr>
      </p:pic>
      <p:pic>
        <p:nvPicPr>
          <p:cNvPr id="1564" name="Vector" descr="Vector"/>
          <p:cNvPicPr>
            <a:picLocks noChangeAspect="1"/>
          </p:cNvPicPr>
          <p:nvPr/>
        </p:nvPicPr>
        <p:blipFill>
          <a:blip r:embed="rId150">
            <a:extLst/>
          </a:blip>
          <a:stretch>
            <a:fillRect/>
          </a:stretch>
        </p:blipFill>
        <p:spPr>
          <a:xfrm>
            <a:off x="24210348" y="4917390"/>
            <a:ext cx="176046" cy="802143"/>
          </a:xfrm>
          <a:prstGeom prst="rect">
            <a:avLst/>
          </a:prstGeom>
          <a:ln w="12700">
            <a:miter lim="400000"/>
          </a:ln>
        </p:spPr>
      </p:pic>
      <p:pic>
        <p:nvPicPr>
          <p:cNvPr id="1565" name="Vector" descr="Vector"/>
          <p:cNvPicPr>
            <a:picLocks noChangeAspect="1"/>
          </p:cNvPicPr>
          <p:nvPr/>
        </p:nvPicPr>
        <p:blipFill>
          <a:blip r:embed="rId82">
            <a:extLst/>
          </a:blip>
          <a:stretch>
            <a:fillRect/>
          </a:stretch>
        </p:blipFill>
        <p:spPr>
          <a:xfrm>
            <a:off x="24859257" y="4619625"/>
            <a:ext cx="416245" cy="416245"/>
          </a:xfrm>
          <a:prstGeom prst="rect">
            <a:avLst/>
          </a:prstGeom>
          <a:ln w="12700">
            <a:miter lim="400000"/>
          </a:ln>
        </p:spPr>
      </p:pic>
      <p:pic>
        <p:nvPicPr>
          <p:cNvPr id="1566" name="Vector" descr="Vector"/>
          <p:cNvPicPr>
            <a:picLocks noChangeAspect="1"/>
          </p:cNvPicPr>
          <p:nvPr/>
        </p:nvPicPr>
        <p:blipFill>
          <a:blip r:embed="rId82">
            <a:extLst/>
          </a:blip>
          <a:stretch>
            <a:fillRect/>
          </a:stretch>
        </p:blipFill>
        <p:spPr>
          <a:xfrm>
            <a:off x="25034586" y="3853557"/>
            <a:ext cx="280973" cy="766815"/>
          </a:xfrm>
          <a:prstGeom prst="rect">
            <a:avLst/>
          </a:prstGeom>
          <a:ln w="12700">
            <a:miter lim="400000"/>
          </a:ln>
        </p:spPr>
      </p:pic>
      <p:pic>
        <p:nvPicPr>
          <p:cNvPr id="1567" name="Vector" descr="Vector"/>
          <p:cNvPicPr>
            <a:picLocks noChangeAspect="1"/>
          </p:cNvPicPr>
          <p:nvPr/>
        </p:nvPicPr>
        <p:blipFill>
          <a:blip r:embed="rId151">
            <a:extLst/>
          </a:blip>
          <a:stretch>
            <a:fillRect/>
          </a:stretch>
        </p:blipFill>
        <p:spPr>
          <a:xfrm>
            <a:off x="15933605" y="1044558"/>
            <a:ext cx="104240" cy="62766"/>
          </a:xfrm>
          <a:prstGeom prst="rect">
            <a:avLst/>
          </a:prstGeom>
          <a:ln w="12700">
            <a:miter lim="400000"/>
          </a:ln>
        </p:spPr>
      </p:pic>
      <p:pic>
        <p:nvPicPr>
          <p:cNvPr id="1568" name="Vector" descr="Vector"/>
          <p:cNvPicPr>
            <a:picLocks noChangeAspect="1"/>
          </p:cNvPicPr>
          <p:nvPr/>
        </p:nvPicPr>
        <p:blipFill>
          <a:blip r:embed="rId152">
            <a:extLst/>
          </a:blip>
          <a:stretch>
            <a:fillRect/>
          </a:stretch>
        </p:blipFill>
        <p:spPr>
          <a:xfrm>
            <a:off x="15928241" y="1836786"/>
            <a:ext cx="92777" cy="114896"/>
          </a:xfrm>
          <a:prstGeom prst="rect">
            <a:avLst/>
          </a:prstGeom>
          <a:ln w="12700">
            <a:miter lim="400000"/>
          </a:ln>
        </p:spPr>
      </p:pic>
      <p:pic>
        <p:nvPicPr>
          <p:cNvPr id="1569" name="Vector" descr="Vector"/>
          <p:cNvPicPr>
            <a:picLocks noChangeAspect="1"/>
          </p:cNvPicPr>
          <p:nvPr/>
        </p:nvPicPr>
        <p:blipFill>
          <a:blip r:embed="rId153">
            <a:extLst/>
          </a:blip>
          <a:stretch>
            <a:fillRect/>
          </a:stretch>
        </p:blipFill>
        <p:spPr>
          <a:xfrm>
            <a:off x="16275549" y="2028675"/>
            <a:ext cx="81210" cy="111325"/>
          </a:xfrm>
          <a:prstGeom prst="rect">
            <a:avLst/>
          </a:prstGeom>
          <a:ln w="12700">
            <a:miter lim="400000"/>
          </a:ln>
        </p:spPr>
      </p:pic>
      <p:pic>
        <p:nvPicPr>
          <p:cNvPr id="1570" name="Vector" descr="Vector"/>
          <p:cNvPicPr>
            <a:picLocks noChangeAspect="1"/>
          </p:cNvPicPr>
          <p:nvPr/>
        </p:nvPicPr>
        <p:blipFill>
          <a:blip r:embed="rId154">
            <a:extLst/>
          </a:blip>
          <a:stretch>
            <a:fillRect/>
          </a:stretch>
        </p:blipFill>
        <p:spPr>
          <a:xfrm>
            <a:off x="15624089" y="2432234"/>
            <a:ext cx="364237" cy="396621"/>
          </a:xfrm>
          <a:prstGeom prst="rect">
            <a:avLst/>
          </a:prstGeom>
          <a:ln w="12700">
            <a:miter lim="400000"/>
          </a:ln>
        </p:spPr>
      </p:pic>
      <p:pic>
        <p:nvPicPr>
          <p:cNvPr id="1571" name="Vector" descr="Vector"/>
          <p:cNvPicPr>
            <a:picLocks noChangeAspect="1"/>
          </p:cNvPicPr>
          <p:nvPr/>
        </p:nvPicPr>
        <p:blipFill>
          <a:blip r:embed="rId155">
            <a:extLst/>
          </a:blip>
          <a:stretch>
            <a:fillRect/>
          </a:stretch>
        </p:blipFill>
        <p:spPr>
          <a:xfrm>
            <a:off x="15858971" y="2183733"/>
            <a:ext cx="130676" cy="165147"/>
          </a:xfrm>
          <a:prstGeom prst="rect">
            <a:avLst/>
          </a:prstGeom>
          <a:ln w="12700">
            <a:miter lim="400000"/>
          </a:ln>
        </p:spPr>
      </p:pic>
      <p:pic>
        <p:nvPicPr>
          <p:cNvPr id="1572" name="Vector" descr="Vector"/>
          <p:cNvPicPr>
            <a:picLocks noChangeAspect="1"/>
          </p:cNvPicPr>
          <p:nvPr/>
        </p:nvPicPr>
        <p:blipFill>
          <a:blip r:embed="rId156">
            <a:extLst/>
          </a:blip>
          <a:stretch>
            <a:fillRect/>
          </a:stretch>
        </p:blipFill>
        <p:spPr>
          <a:xfrm>
            <a:off x="15847655" y="2180319"/>
            <a:ext cx="636773" cy="841872"/>
          </a:xfrm>
          <a:prstGeom prst="rect">
            <a:avLst/>
          </a:prstGeom>
          <a:ln w="12700">
            <a:miter lim="400000"/>
          </a:ln>
        </p:spPr>
      </p:pic>
      <p:pic>
        <p:nvPicPr>
          <p:cNvPr id="1573" name="Vector" descr="Vector"/>
          <p:cNvPicPr>
            <a:picLocks noChangeAspect="1"/>
          </p:cNvPicPr>
          <p:nvPr/>
        </p:nvPicPr>
        <p:blipFill>
          <a:blip r:embed="rId157">
            <a:extLst/>
          </a:blip>
          <a:stretch>
            <a:fillRect/>
          </a:stretch>
        </p:blipFill>
        <p:spPr>
          <a:xfrm>
            <a:off x="15993146" y="2559546"/>
            <a:ext cx="54849" cy="60822"/>
          </a:xfrm>
          <a:prstGeom prst="rect">
            <a:avLst/>
          </a:prstGeom>
          <a:ln w="12700">
            <a:miter lim="400000"/>
          </a:ln>
        </p:spPr>
      </p:pic>
      <p:pic>
        <p:nvPicPr>
          <p:cNvPr id="1574" name="Vector" descr="Vector"/>
          <p:cNvPicPr>
            <a:picLocks noChangeAspect="1"/>
          </p:cNvPicPr>
          <p:nvPr/>
        </p:nvPicPr>
        <p:blipFill>
          <a:blip r:embed="rId158">
            <a:extLst/>
          </a:blip>
          <a:stretch>
            <a:fillRect/>
          </a:stretch>
        </p:blipFill>
        <p:spPr>
          <a:xfrm>
            <a:off x="16154426" y="2131913"/>
            <a:ext cx="67129" cy="89198"/>
          </a:xfrm>
          <a:prstGeom prst="rect">
            <a:avLst/>
          </a:prstGeom>
          <a:ln w="12700">
            <a:miter lim="400000"/>
          </a:ln>
        </p:spPr>
      </p:pic>
      <p:pic>
        <p:nvPicPr>
          <p:cNvPr id="1575" name="Vector" descr="Vector"/>
          <p:cNvPicPr>
            <a:picLocks noChangeAspect="1"/>
          </p:cNvPicPr>
          <p:nvPr/>
        </p:nvPicPr>
        <p:blipFill>
          <a:blip r:embed="rId159">
            <a:extLst/>
          </a:blip>
          <a:stretch>
            <a:fillRect/>
          </a:stretch>
        </p:blipFill>
        <p:spPr>
          <a:xfrm>
            <a:off x="19698458" y="1063915"/>
            <a:ext cx="1179887" cy="745945"/>
          </a:xfrm>
          <a:prstGeom prst="rect">
            <a:avLst/>
          </a:prstGeom>
          <a:ln w="12700">
            <a:miter lim="400000"/>
          </a:ln>
        </p:spPr>
      </p:pic>
      <p:pic>
        <p:nvPicPr>
          <p:cNvPr id="1576" name="Vector" descr="Vector"/>
          <p:cNvPicPr>
            <a:picLocks noChangeAspect="1"/>
          </p:cNvPicPr>
          <p:nvPr/>
        </p:nvPicPr>
        <p:blipFill>
          <a:blip r:embed="rId160">
            <a:extLst/>
          </a:blip>
          <a:stretch>
            <a:fillRect/>
          </a:stretch>
        </p:blipFill>
        <p:spPr>
          <a:xfrm>
            <a:off x="19489247" y="1697930"/>
            <a:ext cx="140666" cy="107793"/>
          </a:xfrm>
          <a:prstGeom prst="rect">
            <a:avLst/>
          </a:prstGeom>
          <a:ln w="12700">
            <a:miter lim="400000"/>
          </a:ln>
        </p:spPr>
      </p:pic>
      <p:pic>
        <p:nvPicPr>
          <p:cNvPr id="1577" name="Vector" descr="Vector"/>
          <p:cNvPicPr>
            <a:picLocks noChangeAspect="1"/>
          </p:cNvPicPr>
          <p:nvPr/>
        </p:nvPicPr>
        <p:blipFill>
          <a:blip r:embed="rId161">
            <a:extLst/>
          </a:blip>
          <a:stretch>
            <a:fillRect/>
          </a:stretch>
        </p:blipFill>
        <p:spPr>
          <a:xfrm>
            <a:off x="19444946" y="677429"/>
            <a:ext cx="216145" cy="78790"/>
          </a:xfrm>
          <a:prstGeom prst="rect">
            <a:avLst/>
          </a:prstGeom>
          <a:ln w="12700">
            <a:miter lim="400000"/>
          </a:ln>
        </p:spPr>
      </p:pic>
      <p:pic>
        <p:nvPicPr>
          <p:cNvPr id="1578" name="Vector" descr="Vector"/>
          <p:cNvPicPr>
            <a:picLocks noChangeAspect="1"/>
          </p:cNvPicPr>
          <p:nvPr/>
        </p:nvPicPr>
        <p:blipFill>
          <a:blip r:embed="rId162">
            <a:extLst/>
          </a:blip>
          <a:stretch>
            <a:fillRect/>
          </a:stretch>
        </p:blipFill>
        <p:spPr>
          <a:xfrm>
            <a:off x="19613395" y="682386"/>
            <a:ext cx="232107" cy="130872"/>
          </a:xfrm>
          <a:prstGeom prst="rect">
            <a:avLst/>
          </a:prstGeom>
          <a:ln w="12700">
            <a:miter lim="400000"/>
          </a:ln>
        </p:spPr>
      </p:pic>
      <p:pic>
        <p:nvPicPr>
          <p:cNvPr id="1579" name="Vector" descr="Vector"/>
          <p:cNvPicPr>
            <a:picLocks noChangeAspect="1"/>
          </p:cNvPicPr>
          <p:nvPr/>
        </p:nvPicPr>
        <p:blipFill>
          <a:blip r:embed="rId163">
            <a:extLst/>
          </a:blip>
          <a:stretch>
            <a:fillRect/>
          </a:stretch>
        </p:blipFill>
        <p:spPr>
          <a:xfrm>
            <a:off x="19703659" y="780282"/>
            <a:ext cx="138566" cy="58414"/>
          </a:xfrm>
          <a:prstGeom prst="rect">
            <a:avLst/>
          </a:prstGeom>
          <a:ln w="12700">
            <a:miter lim="400000"/>
          </a:ln>
        </p:spPr>
      </p:pic>
      <p:pic>
        <p:nvPicPr>
          <p:cNvPr id="1580" name="Vector" descr="Vector"/>
          <p:cNvPicPr>
            <a:picLocks noChangeAspect="1"/>
          </p:cNvPicPr>
          <p:nvPr/>
        </p:nvPicPr>
        <p:blipFill>
          <a:blip r:embed="rId164">
            <a:extLst/>
          </a:blip>
          <a:stretch>
            <a:fillRect/>
          </a:stretch>
        </p:blipFill>
        <p:spPr>
          <a:xfrm>
            <a:off x="20536645" y="800815"/>
            <a:ext cx="166037" cy="96819"/>
          </a:xfrm>
          <a:prstGeom prst="rect">
            <a:avLst/>
          </a:prstGeom>
          <a:ln w="12700">
            <a:miter lim="400000"/>
          </a:ln>
        </p:spPr>
      </p:pic>
      <p:pic>
        <p:nvPicPr>
          <p:cNvPr id="1581" name="Vector" descr="Vector"/>
          <p:cNvPicPr>
            <a:picLocks noChangeAspect="1"/>
          </p:cNvPicPr>
          <p:nvPr/>
        </p:nvPicPr>
        <p:blipFill>
          <a:blip r:embed="rId165">
            <a:extLst/>
          </a:blip>
          <a:stretch>
            <a:fillRect/>
          </a:stretch>
        </p:blipFill>
        <p:spPr>
          <a:xfrm>
            <a:off x="20326044" y="778387"/>
            <a:ext cx="191346" cy="112956"/>
          </a:xfrm>
          <a:prstGeom prst="rect">
            <a:avLst/>
          </a:prstGeom>
          <a:ln w="12700">
            <a:miter lim="400000"/>
          </a:ln>
        </p:spPr>
      </p:pic>
      <p:pic>
        <p:nvPicPr>
          <p:cNvPr id="1582" name="Vector" descr="Vector"/>
          <p:cNvPicPr>
            <a:picLocks noChangeAspect="1"/>
          </p:cNvPicPr>
          <p:nvPr/>
        </p:nvPicPr>
        <p:blipFill>
          <a:blip r:embed="rId166">
            <a:extLst/>
          </a:blip>
          <a:stretch>
            <a:fillRect/>
          </a:stretch>
        </p:blipFill>
        <p:spPr>
          <a:xfrm>
            <a:off x="20102983" y="798975"/>
            <a:ext cx="191499" cy="75231"/>
          </a:xfrm>
          <a:prstGeom prst="rect">
            <a:avLst/>
          </a:prstGeom>
          <a:ln w="12700">
            <a:miter lim="400000"/>
          </a:ln>
        </p:spPr>
      </p:pic>
      <p:pic>
        <p:nvPicPr>
          <p:cNvPr id="1583" name="Vector" descr="Vector"/>
          <p:cNvPicPr>
            <a:picLocks noChangeAspect="1"/>
          </p:cNvPicPr>
          <p:nvPr/>
        </p:nvPicPr>
        <p:blipFill>
          <a:blip r:embed="rId167">
            <a:extLst/>
          </a:blip>
          <a:stretch>
            <a:fillRect/>
          </a:stretch>
        </p:blipFill>
        <p:spPr>
          <a:xfrm>
            <a:off x="20004664" y="656715"/>
            <a:ext cx="363553" cy="186404"/>
          </a:xfrm>
          <a:prstGeom prst="rect">
            <a:avLst/>
          </a:prstGeom>
          <a:ln w="12700">
            <a:miter lim="400000"/>
          </a:ln>
        </p:spPr>
      </p:pic>
      <p:pic>
        <p:nvPicPr>
          <p:cNvPr id="1584" name="Vector" descr="Vector"/>
          <p:cNvPicPr>
            <a:picLocks noChangeAspect="1"/>
          </p:cNvPicPr>
          <p:nvPr/>
        </p:nvPicPr>
        <p:blipFill>
          <a:blip r:embed="rId168">
            <a:extLst/>
          </a:blip>
          <a:stretch>
            <a:fillRect/>
          </a:stretch>
        </p:blipFill>
        <p:spPr>
          <a:xfrm>
            <a:off x="20508479" y="734814"/>
            <a:ext cx="125441" cy="57349"/>
          </a:xfrm>
          <a:prstGeom prst="rect">
            <a:avLst/>
          </a:prstGeom>
          <a:ln w="12700">
            <a:miter lim="400000"/>
          </a:ln>
        </p:spPr>
      </p:pic>
      <p:pic>
        <p:nvPicPr>
          <p:cNvPr id="1585" name="Vector" descr="Vector"/>
          <p:cNvPicPr>
            <a:picLocks noChangeAspect="1"/>
          </p:cNvPicPr>
          <p:nvPr/>
        </p:nvPicPr>
        <p:blipFill>
          <a:blip r:embed="rId169">
            <a:extLst/>
          </a:blip>
          <a:stretch>
            <a:fillRect/>
          </a:stretch>
        </p:blipFill>
        <p:spPr>
          <a:xfrm>
            <a:off x="19884138" y="762707"/>
            <a:ext cx="214253" cy="78791"/>
          </a:xfrm>
          <a:prstGeom prst="rect">
            <a:avLst/>
          </a:prstGeom>
          <a:ln w="12700">
            <a:miter lim="400000"/>
          </a:ln>
        </p:spPr>
      </p:pic>
      <p:pic>
        <p:nvPicPr>
          <p:cNvPr id="1586" name="Vector" descr="Vector"/>
          <p:cNvPicPr>
            <a:picLocks noChangeAspect="1"/>
          </p:cNvPicPr>
          <p:nvPr/>
        </p:nvPicPr>
        <p:blipFill>
          <a:blip r:embed="rId170">
            <a:extLst/>
          </a:blip>
          <a:stretch>
            <a:fillRect/>
          </a:stretch>
        </p:blipFill>
        <p:spPr>
          <a:xfrm>
            <a:off x="22783412" y="1278609"/>
            <a:ext cx="415660" cy="206101"/>
          </a:xfrm>
          <a:prstGeom prst="rect">
            <a:avLst/>
          </a:prstGeom>
          <a:ln w="12700">
            <a:miter lim="400000"/>
          </a:ln>
        </p:spPr>
      </p:pic>
      <p:pic>
        <p:nvPicPr>
          <p:cNvPr id="1587" name="Vector" descr="Vector"/>
          <p:cNvPicPr>
            <a:picLocks noChangeAspect="1"/>
          </p:cNvPicPr>
          <p:nvPr/>
        </p:nvPicPr>
        <p:blipFill>
          <a:blip r:embed="rId171">
            <a:extLst/>
          </a:blip>
          <a:stretch>
            <a:fillRect/>
          </a:stretch>
        </p:blipFill>
        <p:spPr>
          <a:xfrm>
            <a:off x="22285658" y="1042609"/>
            <a:ext cx="465059" cy="238373"/>
          </a:xfrm>
          <a:prstGeom prst="rect">
            <a:avLst/>
          </a:prstGeom>
          <a:ln w="12700">
            <a:miter lim="400000"/>
          </a:ln>
        </p:spPr>
      </p:pic>
      <p:pic>
        <p:nvPicPr>
          <p:cNvPr id="1588" name="Vector" descr="Vector"/>
          <p:cNvPicPr>
            <a:picLocks noChangeAspect="1"/>
          </p:cNvPicPr>
          <p:nvPr/>
        </p:nvPicPr>
        <p:blipFill>
          <a:blip r:embed="rId172">
            <a:extLst/>
          </a:blip>
          <a:stretch>
            <a:fillRect/>
          </a:stretch>
        </p:blipFill>
        <p:spPr>
          <a:xfrm>
            <a:off x="22467261" y="1170015"/>
            <a:ext cx="408754" cy="180951"/>
          </a:xfrm>
          <a:prstGeom prst="rect">
            <a:avLst/>
          </a:prstGeom>
          <a:ln w="12700">
            <a:miter lim="400000"/>
          </a:ln>
        </p:spPr>
      </p:pic>
      <p:pic>
        <p:nvPicPr>
          <p:cNvPr id="1589" name="Vector" descr="Vector"/>
          <p:cNvPicPr>
            <a:picLocks noChangeAspect="1"/>
          </p:cNvPicPr>
          <p:nvPr/>
        </p:nvPicPr>
        <p:blipFill>
          <a:blip r:embed="rId173">
            <a:extLst/>
          </a:blip>
          <a:stretch>
            <a:fillRect/>
          </a:stretch>
        </p:blipFill>
        <p:spPr>
          <a:xfrm>
            <a:off x="21545319" y="949969"/>
            <a:ext cx="114427" cy="53937"/>
          </a:xfrm>
          <a:prstGeom prst="rect">
            <a:avLst/>
          </a:prstGeom>
          <a:ln w="12700">
            <a:miter lim="400000"/>
          </a:ln>
        </p:spPr>
      </p:pic>
      <p:pic>
        <p:nvPicPr>
          <p:cNvPr id="1590" name="Vector" descr="Vector"/>
          <p:cNvPicPr>
            <a:picLocks noChangeAspect="1"/>
          </p:cNvPicPr>
          <p:nvPr/>
        </p:nvPicPr>
        <p:blipFill>
          <a:blip r:embed="rId174">
            <a:extLst/>
          </a:blip>
          <a:stretch>
            <a:fillRect/>
          </a:stretch>
        </p:blipFill>
        <p:spPr>
          <a:xfrm>
            <a:off x="21350937" y="1040506"/>
            <a:ext cx="112641" cy="55861"/>
          </a:xfrm>
          <a:prstGeom prst="rect">
            <a:avLst/>
          </a:prstGeom>
          <a:ln w="12700">
            <a:miter lim="400000"/>
          </a:ln>
        </p:spPr>
      </p:pic>
      <p:pic>
        <p:nvPicPr>
          <p:cNvPr id="1591" name="Vector" descr="Vector"/>
          <p:cNvPicPr>
            <a:picLocks noChangeAspect="1"/>
          </p:cNvPicPr>
          <p:nvPr/>
        </p:nvPicPr>
        <p:blipFill>
          <a:blip r:embed="rId175">
            <a:extLst/>
          </a:blip>
          <a:stretch>
            <a:fillRect/>
          </a:stretch>
        </p:blipFill>
        <p:spPr>
          <a:xfrm>
            <a:off x="22450330" y="1428773"/>
            <a:ext cx="158801" cy="82463"/>
          </a:xfrm>
          <a:prstGeom prst="rect">
            <a:avLst/>
          </a:prstGeom>
          <a:ln w="12700">
            <a:miter lim="400000"/>
          </a:ln>
        </p:spPr>
      </p:pic>
      <p:pic>
        <p:nvPicPr>
          <p:cNvPr id="1592" name="Vector" descr="Vector"/>
          <p:cNvPicPr>
            <a:picLocks noChangeAspect="1"/>
          </p:cNvPicPr>
          <p:nvPr/>
        </p:nvPicPr>
        <p:blipFill>
          <a:blip r:embed="rId176">
            <a:extLst/>
          </a:blip>
          <a:stretch>
            <a:fillRect/>
          </a:stretch>
        </p:blipFill>
        <p:spPr>
          <a:xfrm>
            <a:off x="23215989" y="1429691"/>
            <a:ext cx="86945" cy="57052"/>
          </a:xfrm>
          <a:prstGeom prst="rect">
            <a:avLst/>
          </a:prstGeom>
          <a:ln w="12700">
            <a:miter lim="400000"/>
          </a:ln>
        </p:spPr>
      </p:pic>
      <p:pic>
        <p:nvPicPr>
          <p:cNvPr id="1593" name="Vector" descr="Vector"/>
          <p:cNvPicPr>
            <a:picLocks noChangeAspect="1"/>
          </p:cNvPicPr>
          <p:nvPr/>
        </p:nvPicPr>
        <p:blipFill>
          <a:blip r:embed="rId177">
            <a:extLst/>
          </a:blip>
          <a:stretch>
            <a:fillRect/>
          </a:stretch>
        </p:blipFill>
        <p:spPr>
          <a:xfrm>
            <a:off x="23515172" y="1819705"/>
            <a:ext cx="100416" cy="50271"/>
          </a:xfrm>
          <a:prstGeom prst="rect">
            <a:avLst/>
          </a:prstGeom>
          <a:ln w="12700">
            <a:miter lim="400000"/>
          </a:ln>
        </p:spPr>
      </p:pic>
      <p:pic>
        <p:nvPicPr>
          <p:cNvPr id="1594" name="Vector" descr="Vector"/>
          <p:cNvPicPr>
            <a:picLocks noChangeAspect="1"/>
          </p:cNvPicPr>
          <p:nvPr/>
        </p:nvPicPr>
        <p:blipFill>
          <a:blip r:embed="rId82">
            <a:extLst/>
          </a:blip>
          <a:stretch>
            <a:fillRect/>
          </a:stretch>
        </p:blipFill>
        <p:spPr>
          <a:xfrm>
            <a:off x="25014315" y="1910803"/>
            <a:ext cx="57414" cy="57415"/>
          </a:xfrm>
          <a:prstGeom prst="rect">
            <a:avLst/>
          </a:prstGeom>
          <a:ln w="12700">
            <a:miter lim="400000"/>
          </a:ln>
        </p:spPr>
      </p:pic>
      <p:pic>
        <p:nvPicPr>
          <p:cNvPr id="1595" name="Vector" descr="Vector"/>
          <p:cNvPicPr>
            <a:picLocks noChangeAspect="1"/>
          </p:cNvPicPr>
          <p:nvPr/>
        </p:nvPicPr>
        <p:blipFill>
          <a:blip r:embed="rId82">
            <a:extLst/>
          </a:blip>
          <a:stretch>
            <a:fillRect/>
          </a:stretch>
        </p:blipFill>
        <p:spPr>
          <a:xfrm>
            <a:off x="24983591" y="2039738"/>
            <a:ext cx="69989" cy="59193"/>
          </a:xfrm>
          <a:prstGeom prst="rect">
            <a:avLst/>
          </a:prstGeom>
          <a:ln w="12700">
            <a:miter lim="400000"/>
          </a:ln>
        </p:spPr>
      </p:pic>
      <p:pic>
        <p:nvPicPr>
          <p:cNvPr id="1596" name="Vector" descr="Vector"/>
          <p:cNvPicPr>
            <a:picLocks noChangeAspect="1"/>
          </p:cNvPicPr>
          <p:nvPr/>
        </p:nvPicPr>
        <p:blipFill>
          <a:blip r:embed="rId82">
            <a:extLst/>
          </a:blip>
          <a:stretch>
            <a:fillRect/>
          </a:stretch>
        </p:blipFill>
        <p:spPr>
          <a:xfrm>
            <a:off x="25283576" y="2084535"/>
            <a:ext cx="69989" cy="59193"/>
          </a:xfrm>
          <a:prstGeom prst="rect">
            <a:avLst/>
          </a:prstGeom>
          <a:ln w="12700">
            <a:miter lim="400000"/>
          </a:ln>
        </p:spPr>
      </p:pic>
      <p:pic>
        <p:nvPicPr>
          <p:cNvPr id="1597" name="Vector" descr="Vector"/>
          <p:cNvPicPr>
            <a:picLocks noChangeAspect="1"/>
          </p:cNvPicPr>
          <p:nvPr/>
        </p:nvPicPr>
        <p:blipFill>
          <a:blip r:embed="rId82">
            <a:extLst/>
          </a:blip>
          <a:stretch>
            <a:fillRect/>
          </a:stretch>
        </p:blipFill>
        <p:spPr>
          <a:xfrm>
            <a:off x="25252157" y="2121643"/>
            <a:ext cx="260391" cy="98443"/>
          </a:xfrm>
          <a:prstGeom prst="rect">
            <a:avLst/>
          </a:prstGeom>
          <a:ln w="12700">
            <a:miter lim="400000"/>
          </a:ln>
        </p:spPr>
      </p:pic>
      <p:pic>
        <p:nvPicPr>
          <p:cNvPr id="1598" name="Vector" descr="Vector"/>
          <p:cNvPicPr>
            <a:picLocks noChangeAspect="1"/>
          </p:cNvPicPr>
          <p:nvPr/>
        </p:nvPicPr>
        <p:blipFill>
          <a:blip r:embed="rId82">
            <a:extLst/>
          </a:blip>
          <a:stretch>
            <a:fillRect/>
          </a:stretch>
        </p:blipFill>
        <p:spPr>
          <a:xfrm>
            <a:off x="25098719" y="1883569"/>
            <a:ext cx="549486" cy="225592"/>
          </a:xfrm>
          <a:prstGeom prst="rect">
            <a:avLst/>
          </a:prstGeom>
          <a:ln w="12700">
            <a:miter lim="400000"/>
          </a:ln>
        </p:spPr>
      </p:pic>
      <p:pic>
        <p:nvPicPr>
          <p:cNvPr id="1599" name="Vector" descr="Vector"/>
          <p:cNvPicPr>
            <a:picLocks noChangeAspect="1"/>
          </p:cNvPicPr>
          <p:nvPr/>
        </p:nvPicPr>
        <p:blipFill>
          <a:blip r:embed="rId82">
            <a:extLst/>
          </a:blip>
          <a:stretch>
            <a:fillRect/>
          </a:stretch>
        </p:blipFill>
        <p:spPr>
          <a:xfrm>
            <a:off x="24875064" y="3745407"/>
            <a:ext cx="57414" cy="57415"/>
          </a:xfrm>
          <a:prstGeom prst="rect">
            <a:avLst/>
          </a:prstGeom>
          <a:ln w="12700">
            <a:miter lim="400000"/>
          </a:ln>
        </p:spPr>
      </p:pic>
      <p:pic>
        <p:nvPicPr>
          <p:cNvPr id="1600" name="Vector" descr="Vector"/>
          <p:cNvPicPr>
            <a:picLocks noChangeAspect="1"/>
          </p:cNvPicPr>
          <p:nvPr/>
        </p:nvPicPr>
        <p:blipFill>
          <a:blip r:embed="rId82">
            <a:extLst/>
          </a:blip>
          <a:stretch>
            <a:fillRect/>
          </a:stretch>
        </p:blipFill>
        <p:spPr>
          <a:xfrm>
            <a:off x="24831771" y="3737023"/>
            <a:ext cx="43061" cy="43061"/>
          </a:xfrm>
          <a:prstGeom prst="rect">
            <a:avLst/>
          </a:prstGeom>
          <a:ln w="12700">
            <a:miter lim="400000"/>
          </a:ln>
        </p:spPr>
      </p:pic>
      <p:pic>
        <p:nvPicPr>
          <p:cNvPr id="1601" name="Vector" descr="Vector"/>
          <p:cNvPicPr>
            <a:picLocks noChangeAspect="1"/>
          </p:cNvPicPr>
          <p:nvPr/>
        </p:nvPicPr>
        <p:blipFill>
          <a:blip r:embed="rId82">
            <a:extLst/>
          </a:blip>
          <a:stretch>
            <a:fillRect/>
          </a:stretch>
        </p:blipFill>
        <p:spPr>
          <a:xfrm>
            <a:off x="24857778" y="3811587"/>
            <a:ext cx="43061" cy="43061"/>
          </a:xfrm>
          <a:prstGeom prst="rect">
            <a:avLst/>
          </a:prstGeom>
          <a:ln w="12700">
            <a:miter lim="400000"/>
          </a:ln>
        </p:spPr>
      </p:pic>
      <p:pic>
        <p:nvPicPr>
          <p:cNvPr id="1602" name="Vector" descr="Vector"/>
          <p:cNvPicPr>
            <a:picLocks noChangeAspect="1"/>
          </p:cNvPicPr>
          <p:nvPr/>
        </p:nvPicPr>
        <p:blipFill>
          <a:blip r:embed="rId178">
            <a:extLst/>
          </a:blip>
          <a:stretch>
            <a:fillRect/>
          </a:stretch>
        </p:blipFill>
        <p:spPr>
          <a:xfrm>
            <a:off x="16860559" y="4153792"/>
            <a:ext cx="212496" cy="167731"/>
          </a:xfrm>
          <a:prstGeom prst="rect">
            <a:avLst/>
          </a:prstGeom>
          <a:ln w="12700">
            <a:miter lim="400000"/>
          </a:ln>
        </p:spPr>
      </p:pic>
      <p:pic>
        <p:nvPicPr>
          <p:cNvPr id="1603" name="Vector" descr="Vector"/>
          <p:cNvPicPr>
            <a:picLocks noChangeAspect="1"/>
          </p:cNvPicPr>
          <p:nvPr/>
        </p:nvPicPr>
        <p:blipFill>
          <a:blip r:embed="rId179">
            <a:extLst/>
          </a:blip>
          <a:stretch>
            <a:fillRect/>
          </a:stretch>
        </p:blipFill>
        <p:spPr>
          <a:xfrm>
            <a:off x="16685704" y="3714105"/>
            <a:ext cx="79003" cy="126851"/>
          </a:xfrm>
          <a:prstGeom prst="rect">
            <a:avLst/>
          </a:prstGeom>
          <a:ln w="12700">
            <a:miter lim="400000"/>
          </a:ln>
        </p:spPr>
      </p:pic>
      <p:pic>
        <p:nvPicPr>
          <p:cNvPr id="1604" name="Vector" descr="Vector"/>
          <p:cNvPicPr>
            <a:picLocks noChangeAspect="1"/>
          </p:cNvPicPr>
          <p:nvPr/>
        </p:nvPicPr>
        <p:blipFill>
          <a:blip r:embed="rId180">
            <a:extLst/>
          </a:blip>
          <a:stretch>
            <a:fillRect/>
          </a:stretch>
        </p:blipFill>
        <p:spPr>
          <a:xfrm>
            <a:off x="16625250" y="3849910"/>
            <a:ext cx="143448" cy="229804"/>
          </a:xfrm>
          <a:prstGeom prst="rect">
            <a:avLst/>
          </a:prstGeom>
          <a:ln w="12700">
            <a:miter lim="400000"/>
          </a:ln>
        </p:spPr>
      </p:pic>
      <p:pic>
        <p:nvPicPr>
          <p:cNvPr id="1605" name="Vector" descr="Vector"/>
          <p:cNvPicPr>
            <a:picLocks noChangeAspect="1"/>
          </p:cNvPicPr>
          <p:nvPr/>
        </p:nvPicPr>
        <p:blipFill>
          <a:blip r:embed="rId181">
            <a:extLst/>
          </a:blip>
          <a:stretch>
            <a:fillRect/>
          </a:stretch>
        </p:blipFill>
        <p:spPr>
          <a:xfrm>
            <a:off x="16270751" y="3907978"/>
            <a:ext cx="77223" cy="75705"/>
          </a:xfrm>
          <a:prstGeom prst="rect">
            <a:avLst/>
          </a:prstGeom>
          <a:ln w="12700">
            <a:miter lim="400000"/>
          </a:ln>
        </p:spPr>
      </p:pic>
      <p:pic>
        <p:nvPicPr>
          <p:cNvPr id="1606" name="Vector" descr="Vector"/>
          <p:cNvPicPr>
            <a:picLocks noChangeAspect="1"/>
          </p:cNvPicPr>
          <p:nvPr/>
        </p:nvPicPr>
        <p:blipFill>
          <a:blip r:embed="rId182">
            <a:extLst/>
          </a:blip>
          <a:stretch>
            <a:fillRect/>
          </a:stretch>
        </p:blipFill>
        <p:spPr>
          <a:xfrm>
            <a:off x="16360311" y="3899792"/>
            <a:ext cx="48689" cy="53332"/>
          </a:xfrm>
          <a:prstGeom prst="rect">
            <a:avLst/>
          </a:prstGeom>
          <a:ln w="12700">
            <a:miter lim="400000"/>
          </a:ln>
        </p:spPr>
      </p:pic>
      <p:pic>
        <p:nvPicPr>
          <p:cNvPr id="1607" name="Vector" descr="Vector"/>
          <p:cNvPicPr>
            <a:picLocks noChangeAspect="1"/>
          </p:cNvPicPr>
          <p:nvPr/>
        </p:nvPicPr>
        <p:blipFill>
          <a:blip r:embed="rId183">
            <a:extLst/>
          </a:blip>
          <a:stretch>
            <a:fillRect/>
          </a:stretch>
        </p:blipFill>
        <p:spPr>
          <a:xfrm>
            <a:off x="16183770" y="3959721"/>
            <a:ext cx="51529" cy="64790"/>
          </a:xfrm>
          <a:prstGeom prst="rect">
            <a:avLst/>
          </a:prstGeom>
          <a:ln w="12700">
            <a:miter lim="400000"/>
          </a:ln>
        </p:spPr>
      </p:pic>
      <p:pic>
        <p:nvPicPr>
          <p:cNvPr id="1608" name="Vector" descr="Vector"/>
          <p:cNvPicPr>
            <a:picLocks noChangeAspect="1"/>
          </p:cNvPicPr>
          <p:nvPr/>
        </p:nvPicPr>
        <p:blipFill>
          <a:blip r:embed="rId184">
            <a:extLst/>
          </a:blip>
          <a:stretch>
            <a:fillRect/>
          </a:stretch>
        </p:blipFill>
        <p:spPr>
          <a:xfrm>
            <a:off x="15064232" y="468550"/>
            <a:ext cx="9322163" cy="8504846"/>
          </a:xfrm>
          <a:prstGeom prst="rect">
            <a:avLst/>
          </a:prstGeom>
          <a:ln w="12700">
            <a:miter lim="400000"/>
          </a:ln>
        </p:spPr>
      </p:pic>
      <p:pic>
        <p:nvPicPr>
          <p:cNvPr id="1609" name="Vector" descr="Vector"/>
          <p:cNvPicPr>
            <a:picLocks noChangeAspect="1"/>
          </p:cNvPicPr>
          <p:nvPr/>
        </p:nvPicPr>
        <p:blipFill>
          <a:blip r:embed="rId185">
            <a:extLst/>
          </a:blip>
          <a:stretch>
            <a:fillRect/>
          </a:stretch>
        </p:blipFill>
        <p:spPr>
          <a:xfrm>
            <a:off x="5837244" y="803671"/>
            <a:ext cx="210769" cy="95051"/>
          </a:xfrm>
          <a:prstGeom prst="rect">
            <a:avLst/>
          </a:prstGeom>
          <a:ln w="12700">
            <a:miter lim="400000"/>
          </a:ln>
        </p:spPr>
      </p:pic>
      <p:pic>
        <p:nvPicPr>
          <p:cNvPr id="1610" name="Vector" descr="Vector"/>
          <p:cNvPicPr>
            <a:picLocks noChangeAspect="1"/>
          </p:cNvPicPr>
          <p:nvPr/>
        </p:nvPicPr>
        <p:blipFill>
          <a:blip r:embed="rId186">
            <a:extLst/>
          </a:blip>
          <a:stretch>
            <a:fillRect/>
          </a:stretch>
        </p:blipFill>
        <p:spPr>
          <a:xfrm>
            <a:off x="6062674" y="1107161"/>
            <a:ext cx="123384" cy="80637"/>
          </a:xfrm>
          <a:prstGeom prst="rect">
            <a:avLst/>
          </a:prstGeom>
          <a:ln w="12700">
            <a:miter lim="400000"/>
          </a:ln>
        </p:spPr>
      </p:pic>
      <p:pic>
        <p:nvPicPr>
          <p:cNvPr id="1611" name="Group 1000008994" descr="Group 1000008994"/>
          <p:cNvPicPr>
            <a:picLocks noChangeAspect="1"/>
          </p:cNvPicPr>
          <p:nvPr/>
        </p:nvPicPr>
        <p:blipFill>
          <a:blip r:embed="rId187">
            <a:extLst/>
          </a:blip>
          <a:stretch>
            <a:fillRect/>
          </a:stretch>
        </p:blipFill>
        <p:spPr>
          <a:xfrm>
            <a:off x="8655621" y="2884666"/>
            <a:ext cx="393865" cy="470038"/>
          </a:xfrm>
          <a:prstGeom prst="rect">
            <a:avLst/>
          </a:prstGeom>
          <a:ln w="12700">
            <a:miter lim="400000"/>
          </a:ln>
        </p:spPr>
      </p:pic>
      <p:pic>
        <p:nvPicPr>
          <p:cNvPr id="1612" name="Group 1000008995" descr="Group 1000008995"/>
          <p:cNvPicPr>
            <a:picLocks noChangeAspect="1"/>
          </p:cNvPicPr>
          <p:nvPr/>
        </p:nvPicPr>
        <p:blipFill>
          <a:blip r:embed="rId188">
            <a:extLst/>
          </a:blip>
          <a:stretch>
            <a:fillRect/>
          </a:stretch>
        </p:blipFill>
        <p:spPr>
          <a:xfrm>
            <a:off x="12618818" y="7455972"/>
            <a:ext cx="393865" cy="470038"/>
          </a:xfrm>
          <a:prstGeom prst="rect">
            <a:avLst/>
          </a:prstGeom>
          <a:ln w="12700">
            <a:miter lim="400000"/>
          </a:ln>
        </p:spPr>
      </p:pic>
      <p:pic>
        <p:nvPicPr>
          <p:cNvPr id="1613" name="Group 1000008996" descr="Group 1000008996"/>
          <p:cNvPicPr>
            <a:picLocks noChangeAspect="1"/>
          </p:cNvPicPr>
          <p:nvPr/>
        </p:nvPicPr>
        <p:blipFill>
          <a:blip r:embed="rId189">
            <a:extLst/>
          </a:blip>
          <a:stretch>
            <a:fillRect/>
          </a:stretch>
        </p:blipFill>
        <p:spPr>
          <a:xfrm>
            <a:off x="15234792" y="6160125"/>
            <a:ext cx="393865" cy="470038"/>
          </a:xfrm>
          <a:prstGeom prst="rect">
            <a:avLst/>
          </a:prstGeom>
          <a:ln w="12700">
            <a:miter lim="400000"/>
          </a:ln>
        </p:spPr>
      </p:pic>
      <p:pic>
        <p:nvPicPr>
          <p:cNvPr id="1614" name="Group 1000008997" descr="Group 1000008997"/>
          <p:cNvPicPr>
            <a:picLocks noChangeAspect="1"/>
          </p:cNvPicPr>
          <p:nvPr/>
        </p:nvPicPr>
        <p:blipFill>
          <a:blip r:embed="rId190">
            <a:extLst/>
          </a:blip>
          <a:stretch>
            <a:fillRect/>
          </a:stretch>
        </p:blipFill>
        <p:spPr>
          <a:xfrm>
            <a:off x="16567729" y="2934077"/>
            <a:ext cx="393865" cy="470038"/>
          </a:xfrm>
          <a:prstGeom prst="rect">
            <a:avLst/>
          </a:prstGeom>
          <a:ln w="12700">
            <a:miter lim="400000"/>
          </a:ln>
        </p:spPr>
      </p:pic>
      <p:pic>
        <p:nvPicPr>
          <p:cNvPr id="1615" name="Group 1000008998" descr="Group 1000008998"/>
          <p:cNvPicPr>
            <a:picLocks noChangeAspect="1"/>
          </p:cNvPicPr>
          <p:nvPr/>
        </p:nvPicPr>
        <p:blipFill>
          <a:blip r:embed="rId191">
            <a:extLst/>
          </a:blip>
          <a:stretch>
            <a:fillRect/>
          </a:stretch>
        </p:blipFill>
        <p:spPr>
          <a:xfrm>
            <a:off x="18460453" y="5359430"/>
            <a:ext cx="393865" cy="470038"/>
          </a:xfrm>
          <a:prstGeom prst="rect">
            <a:avLst/>
          </a:prstGeom>
          <a:ln w="12700">
            <a:miter lim="400000"/>
          </a:ln>
        </p:spPr>
      </p:pic>
      <p:pic>
        <p:nvPicPr>
          <p:cNvPr id="1616" name="Group 1000008999" descr="Group 1000008999"/>
          <p:cNvPicPr>
            <a:picLocks noChangeAspect="1"/>
          </p:cNvPicPr>
          <p:nvPr/>
        </p:nvPicPr>
        <p:blipFill>
          <a:blip r:embed="rId192">
            <a:extLst/>
          </a:blip>
          <a:stretch>
            <a:fillRect/>
          </a:stretch>
        </p:blipFill>
        <p:spPr>
          <a:xfrm>
            <a:off x="22131162" y="7695585"/>
            <a:ext cx="393865" cy="470038"/>
          </a:xfrm>
          <a:prstGeom prst="rect">
            <a:avLst/>
          </a:prstGeom>
          <a:ln w="12700">
            <a:miter lim="400000"/>
          </a:ln>
        </p:spPr>
      </p:pic>
      <p:pic>
        <p:nvPicPr>
          <p:cNvPr id="1617" name="Group 1000009000" descr="Group 1000009000"/>
          <p:cNvPicPr>
            <a:picLocks noChangeAspect="1"/>
          </p:cNvPicPr>
          <p:nvPr/>
        </p:nvPicPr>
        <p:blipFill>
          <a:blip r:embed="rId193">
            <a:extLst/>
          </a:blip>
          <a:stretch>
            <a:fillRect/>
          </a:stretch>
        </p:blipFill>
        <p:spPr>
          <a:xfrm>
            <a:off x="22779288" y="10146586"/>
            <a:ext cx="393865" cy="470039"/>
          </a:xfrm>
          <a:prstGeom prst="rect">
            <a:avLst/>
          </a:prstGeom>
          <a:ln w="12700">
            <a:miter lim="400000"/>
          </a:ln>
        </p:spPr>
      </p:pic>
      <p:pic>
        <p:nvPicPr>
          <p:cNvPr id="1618" name="Group 1000009001" descr="Group 1000009001"/>
          <p:cNvPicPr>
            <a:picLocks noChangeAspect="1"/>
          </p:cNvPicPr>
          <p:nvPr/>
        </p:nvPicPr>
        <p:blipFill>
          <a:blip r:embed="rId194">
            <a:extLst/>
          </a:blip>
          <a:stretch>
            <a:fillRect/>
          </a:stretch>
        </p:blipFill>
        <p:spPr>
          <a:xfrm>
            <a:off x="21114734" y="5231984"/>
            <a:ext cx="393865" cy="470038"/>
          </a:xfrm>
          <a:prstGeom prst="rect">
            <a:avLst/>
          </a:prstGeom>
          <a:ln w="12700">
            <a:miter lim="400000"/>
          </a:ln>
        </p:spPr>
      </p:pic>
      <p:pic>
        <p:nvPicPr>
          <p:cNvPr id="1619" name="Frame 427321257" descr="Frame 427321257"/>
          <p:cNvPicPr>
            <a:picLocks noChangeAspect="1"/>
          </p:cNvPicPr>
          <p:nvPr/>
        </p:nvPicPr>
        <p:blipFill>
          <a:blip r:embed="rId195">
            <a:extLst/>
          </a:blip>
          <a:stretch>
            <a:fillRect/>
          </a:stretch>
        </p:blipFill>
        <p:spPr>
          <a:xfrm>
            <a:off x="1010520" y="4992874"/>
            <a:ext cx="6605039" cy="2974106"/>
          </a:xfrm>
          <a:prstGeom prst="rect">
            <a:avLst/>
          </a:prstGeom>
          <a:ln w="12700">
            <a:miter lim="400000"/>
          </a:ln>
        </p:spPr>
      </p:pic>
      <p:pic>
        <p:nvPicPr>
          <p:cNvPr id="1620" name="Frame 427321263" descr="Frame 427321263"/>
          <p:cNvPicPr>
            <a:picLocks noChangeAspect="1"/>
          </p:cNvPicPr>
          <p:nvPr/>
        </p:nvPicPr>
        <p:blipFill>
          <a:blip r:embed="rId196">
            <a:extLst/>
          </a:blip>
          <a:stretch>
            <a:fillRect/>
          </a:stretch>
        </p:blipFill>
        <p:spPr>
          <a:xfrm>
            <a:off x="1011217" y="8981709"/>
            <a:ext cx="3506145" cy="2706359"/>
          </a:xfrm>
          <a:prstGeom prst="rect">
            <a:avLst/>
          </a:prstGeom>
          <a:ln w="12700">
            <a:miter lim="400000"/>
          </a:ln>
        </p:spPr>
      </p:pic>
      <p:sp>
        <p:nvSpPr>
          <p:cNvPr id="1621" name="Map visual explainer"/>
          <p:cNvSpPr txBox="1"/>
          <p:nvPr>
            <p:ph type="body" sz="quarter" idx="21"/>
          </p:nvPr>
        </p:nvSpPr>
        <p:spPr>
          <a:xfrm rot="21599399">
            <a:off x="1010520" y="5072254"/>
            <a:ext cx="6629921" cy="2816455"/>
          </a:xfrm>
          <a:prstGeom prst="rect">
            <a:avLst/>
          </a:prstGeom>
        </p:spPr>
        <p:txBody>
          <a:bodyPr lIns="0" tIns="0" rIns="0" bIns="0" anchor="ctr">
            <a:spAutoFit/>
          </a:bodyPr>
          <a:lstStyle>
            <a:lvl1pPr marL="0" indent="0">
              <a:lnSpc>
                <a:spcPts val="10800"/>
              </a:lnSpc>
              <a:spcBef>
                <a:spcPts val="0"/>
              </a:spcBef>
              <a:buSzTx/>
              <a:buFontTx/>
              <a:buNone/>
              <a:defRPr sz="8800">
                <a:solidFill>
                  <a:srgbClr val="191819"/>
                </a:solidFill>
                <a:latin typeface="Suisse Works Book"/>
                <a:ea typeface="Suisse Works Book"/>
                <a:cs typeface="Suisse Works Book"/>
                <a:sym typeface="Suisse Works Book"/>
              </a:defRPr>
            </a:lvl1pPr>
          </a:lstStyle>
          <a:p>
            <a:pPr/>
            <a:r>
              <a:t>Map visual explainer</a:t>
            </a:r>
          </a:p>
        </p:txBody>
      </p:sp>
      <p:sp>
        <p:nvSpPr>
          <p:cNvPr id="1622" name="name_793"/>
          <p:cNvSpPr txBox="1"/>
          <p:nvPr>
            <p:ph type="body" sz="quarter" idx="22"/>
          </p:nvPr>
        </p:nvSpPr>
        <p:spPr>
          <a:xfrm rot="21599399">
            <a:off x="1011222" y="8980603"/>
            <a:ext cx="7864049"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Medium"/>
                <a:ea typeface="Inter 28pt Medium"/>
                <a:cs typeface="Inter 28pt Medium"/>
                <a:sym typeface="Inter 28pt Medium"/>
              </a:defRPr>
            </a:lvl1pPr>
          </a:lstStyle>
          <a:p>
            <a:pPr/>
            <a:r>
              <a:t>793</a:t>
            </a:r>
          </a:p>
        </p:txBody>
      </p:sp>
      <p:sp>
        <p:nvSpPr>
          <p:cNvPr id="1623" name="Lorem ipsum"/>
          <p:cNvSpPr txBox="1"/>
          <p:nvPr>
            <p:ph type="body" sz="quarter" idx="23"/>
          </p:nvPr>
        </p:nvSpPr>
        <p:spPr>
          <a:xfrm rot="21599399">
            <a:off x="1011601" y="11190149"/>
            <a:ext cx="8800781" cy="490882"/>
          </a:xfrm>
          <a:prstGeom prst="rect">
            <a:avLst/>
          </a:prstGeom>
        </p:spPr>
        <p:txBody>
          <a:bodyPr lIns="0" tIns="0" rIns="0" bIns="0">
            <a:spAutoFit/>
          </a:bodyPr>
          <a:lstStyle>
            <a:lvl1pPr marL="0" indent="0">
              <a:lnSpc>
                <a:spcPts val="38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a:t>
            </a:r>
          </a:p>
        </p:txBody>
      </p:sp>
      <p:pic>
        <p:nvPicPr>
          <p:cNvPr id="1624" name="Heading" descr="Heading"/>
          <p:cNvPicPr>
            <a:picLocks noChangeAspect="1"/>
          </p:cNvPicPr>
          <p:nvPr/>
        </p:nvPicPr>
        <p:blipFill>
          <a:blip r:embed="rId197">
            <a:extLst/>
          </a:blip>
          <a:stretch>
            <a:fillRect/>
          </a:stretch>
        </p:blipFill>
        <p:spPr>
          <a:xfrm>
            <a:off x="-1" y="-1"/>
            <a:ext cx="24384001" cy="12700001"/>
          </a:xfrm>
          <a:prstGeom prst="rect">
            <a:avLst/>
          </a:prstGeom>
          <a:ln w="12700">
            <a:miter lim="400000"/>
          </a:ln>
        </p:spPr>
      </p:pic>
      <p:pic>
        <p:nvPicPr>
          <p:cNvPr id="1625" name="Vector 585" descr="Vector 585"/>
          <p:cNvPicPr>
            <a:picLocks noChangeAspect="0"/>
          </p:cNvPicPr>
          <p:nvPr/>
        </p:nvPicPr>
        <p:blipFill>
          <a:blip r:embed="rId198">
            <a:extLst/>
          </a:blip>
          <a:stretch>
            <a:fillRect/>
          </a:stretch>
        </p:blipFill>
        <p:spPr>
          <a:xfrm>
            <a:off x="-1" y="12693651"/>
            <a:ext cx="24384001" cy="16934"/>
          </a:xfrm>
          <a:prstGeom prst="rect">
            <a:avLst/>
          </a:prstGeom>
          <a:ln w="12700">
            <a:miter lim="400000"/>
          </a:ln>
        </p:spPr>
      </p:pic>
      <p:pic>
        <p:nvPicPr>
          <p:cNvPr id="1626" name="network-state-balck" descr="network-state-balck"/>
          <p:cNvPicPr>
            <a:picLocks noChangeAspect="1"/>
          </p:cNvPicPr>
          <p:nvPr/>
        </p:nvPicPr>
        <p:blipFill>
          <a:blip r:embed="rId199">
            <a:extLst/>
          </a:blip>
          <a:stretch>
            <a:fillRect/>
          </a:stretch>
        </p:blipFill>
        <p:spPr>
          <a:xfrm>
            <a:off x="1015999" y="13055600"/>
            <a:ext cx="2794001" cy="304800"/>
          </a:xfrm>
          <a:prstGeom prst="rect">
            <a:avLst/>
          </a:prstGeom>
          <a:ln w="12700">
            <a:miter lim="400000"/>
          </a:ln>
        </p:spPr>
      </p:pic>
      <p:sp>
        <p:nvSpPr>
          <p:cNvPr id="162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6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ta-4, dark">
    <p:bg>
      <p:bgPr>
        <a:solidFill>
          <a:srgbClr val="1A1A1A"/>
        </a:solidFill>
      </p:bgPr>
    </p:bg>
    <p:spTree>
      <p:nvGrpSpPr>
        <p:cNvPr id="1" name=""/>
        <p:cNvGrpSpPr/>
        <p:nvPr/>
      </p:nvGrpSpPr>
      <p:grpSpPr>
        <a:xfrm>
          <a:off x="0" y="0"/>
          <a:ext cx="0" cy="0"/>
          <a:chOff x="0" y="0"/>
          <a:chExt cx="0" cy="0"/>
        </a:xfrm>
      </p:grpSpPr>
      <p:pic>
        <p:nvPicPr>
          <p:cNvPr id="1635" name="Vector" descr="Vector"/>
          <p:cNvPicPr>
            <a:picLocks noChangeAspect="1"/>
          </p:cNvPicPr>
          <p:nvPr/>
        </p:nvPicPr>
        <p:blipFill>
          <a:blip r:embed="rId2">
            <a:extLst/>
          </a:blip>
          <a:stretch>
            <a:fillRect/>
          </a:stretch>
        </p:blipFill>
        <p:spPr>
          <a:xfrm>
            <a:off x="4873444" y="2975173"/>
            <a:ext cx="6885098" cy="8178305"/>
          </a:xfrm>
          <a:prstGeom prst="rect">
            <a:avLst/>
          </a:prstGeom>
          <a:ln w="12700">
            <a:miter lim="400000"/>
          </a:ln>
        </p:spPr>
      </p:pic>
      <p:pic>
        <p:nvPicPr>
          <p:cNvPr id="1636" name="Vector" descr="Vector"/>
          <p:cNvPicPr>
            <a:picLocks noChangeAspect="1"/>
          </p:cNvPicPr>
          <p:nvPr/>
        </p:nvPicPr>
        <p:blipFill>
          <a:blip r:embed="rId3">
            <a:extLst/>
          </a:blip>
          <a:stretch>
            <a:fillRect/>
          </a:stretch>
        </p:blipFill>
        <p:spPr>
          <a:xfrm>
            <a:off x="12646555" y="5635525"/>
            <a:ext cx="3644962" cy="4279702"/>
          </a:xfrm>
          <a:prstGeom prst="rect">
            <a:avLst/>
          </a:prstGeom>
          <a:ln w="12700">
            <a:miter lim="400000"/>
          </a:ln>
        </p:spPr>
      </p:pic>
      <p:pic>
        <p:nvPicPr>
          <p:cNvPr id="1637" name="Vector" descr="Vector"/>
          <p:cNvPicPr>
            <a:picLocks noChangeAspect="1"/>
          </p:cNvPicPr>
          <p:nvPr/>
        </p:nvPicPr>
        <p:blipFill>
          <a:blip r:embed="rId4">
            <a:extLst/>
          </a:blip>
          <a:stretch>
            <a:fillRect/>
          </a:stretch>
        </p:blipFill>
        <p:spPr>
          <a:xfrm>
            <a:off x="7617018" y="2155229"/>
            <a:ext cx="203197" cy="63550"/>
          </a:xfrm>
          <a:prstGeom prst="rect">
            <a:avLst/>
          </a:prstGeom>
          <a:ln w="12700">
            <a:miter lim="400000"/>
          </a:ln>
        </p:spPr>
      </p:pic>
      <p:pic>
        <p:nvPicPr>
          <p:cNvPr id="1638" name="Vector" descr="Vector"/>
          <p:cNvPicPr>
            <a:picLocks noChangeAspect="1"/>
          </p:cNvPicPr>
          <p:nvPr/>
        </p:nvPicPr>
        <p:blipFill>
          <a:blip r:embed="rId5">
            <a:extLst/>
          </a:blip>
          <a:stretch>
            <a:fillRect/>
          </a:stretch>
        </p:blipFill>
        <p:spPr>
          <a:xfrm>
            <a:off x="7616101" y="2210146"/>
            <a:ext cx="190490" cy="88951"/>
          </a:xfrm>
          <a:prstGeom prst="rect">
            <a:avLst/>
          </a:prstGeom>
          <a:ln w="12700">
            <a:miter lim="400000"/>
          </a:ln>
        </p:spPr>
      </p:pic>
      <p:pic>
        <p:nvPicPr>
          <p:cNvPr id="1639" name="Vector" descr="Vector"/>
          <p:cNvPicPr>
            <a:picLocks noChangeAspect="1"/>
          </p:cNvPicPr>
          <p:nvPr/>
        </p:nvPicPr>
        <p:blipFill>
          <a:blip r:embed="rId6">
            <a:extLst/>
          </a:blip>
          <a:stretch>
            <a:fillRect/>
          </a:stretch>
        </p:blipFill>
        <p:spPr>
          <a:xfrm>
            <a:off x="7527500" y="2212131"/>
            <a:ext cx="76205" cy="50801"/>
          </a:xfrm>
          <a:prstGeom prst="rect">
            <a:avLst/>
          </a:prstGeom>
          <a:ln w="12700">
            <a:miter lim="400000"/>
          </a:ln>
        </p:spPr>
      </p:pic>
      <p:pic>
        <p:nvPicPr>
          <p:cNvPr id="1640" name="Vector" descr="Vector"/>
          <p:cNvPicPr>
            <a:picLocks noChangeAspect="1"/>
          </p:cNvPicPr>
          <p:nvPr/>
        </p:nvPicPr>
        <p:blipFill>
          <a:blip r:embed="rId7">
            <a:extLst/>
          </a:blip>
          <a:stretch>
            <a:fillRect/>
          </a:stretch>
        </p:blipFill>
        <p:spPr>
          <a:xfrm>
            <a:off x="7541046" y="2311498"/>
            <a:ext cx="76205" cy="38101"/>
          </a:xfrm>
          <a:prstGeom prst="rect">
            <a:avLst/>
          </a:prstGeom>
          <a:ln w="12700">
            <a:miter lim="400000"/>
          </a:ln>
        </p:spPr>
      </p:pic>
      <p:pic>
        <p:nvPicPr>
          <p:cNvPr id="1641" name="Vector" descr="Vector"/>
          <p:cNvPicPr>
            <a:picLocks noChangeAspect="1"/>
          </p:cNvPicPr>
          <p:nvPr/>
        </p:nvPicPr>
        <p:blipFill>
          <a:blip r:embed="rId8">
            <a:extLst/>
          </a:blip>
          <a:stretch>
            <a:fillRect/>
          </a:stretch>
        </p:blipFill>
        <p:spPr>
          <a:xfrm>
            <a:off x="7129622" y="2252662"/>
            <a:ext cx="380966" cy="177900"/>
          </a:xfrm>
          <a:prstGeom prst="rect">
            <a:avLst/>
          </a:prstGeom>
          <a:ln w="12700">
            <a:miter lim="400000"/>
          </a:ln>
        </p:spPr>
      </p:pic>
      <p:pic>
        <p:nvPicPr>
          <p:cNvPr id="1642" name="Vector" descr="Vector"/>
          <p:cNvPicPr>
            <a:picLocks noChangeAspect="1"/>
          </p:cNvPicPr>
          <p:nvPr/>
        </p:nvPicPr>
        <p:blipFill>
          <a:blip r:embed="rId9">
            <a:extLst/>
          </a:blip>
          <a:stretch>
            <a:fillRect/>
          </a:stretch>
        </p:blipFill>
        <p:spPr>
          <a:xfrm>
            <a:off x="7314765" y="2396777"/>
            <a:ext cx="88895" cy="63501"/>
          </a:xfrm>
          <a:prstGeom prst="rect">
            <a:avLst/>
          </a:prstGeom>
          <a:ln w="12700">
            <a:miter lim="400000"/>
          </a:ln>
        </p:spPr>
      </p:pic>
      <p:pic>
        <p:nvPicPr>
          <p:cNvPr id="1643" name="Vector" descr="Vector"/>
          <p:cNvPicPr>
            <a:picLocks noChangeAspect="1"/>
          </p:cNvPicPr>
          <p:nvPr/>
        </p:nvPicPr>
        <p:blipFill>
          <a:blip r:embed="rId10">
            <a:extLst/>
          </a:blip>
          <a:stretch>
            <a:fillRect/>
          </a:stretch>
        </p:blipFill>
        <p:spPr>
          <a:xfrm>
            <a:off x="6989483" y="2522240"/>
            <a:ext cx="507952" cy="317501"/>
          </a:xfrm>
          <a:prstGeom prst="rect">
            <a:avLst/>
          </a:prstGeom>
          <a:ln w="12700">
            <a:miter lim="400000"/>
          </a:ln>
        </p:spPr>
      </p:pic>
      <p:pic>
        <p:nvPicPr>
          <p:cNvPr id="1644" name="Vector" descr="Vector"/>
          <p:cNvPicPr>
            <a:picLocks noChangeAspect="1"/>
          </p:cNvPicPr>
          <p:nvPr/>
        </p:nvPicPr>
        <p:blipFill>
          <a:blip r:embed="rId11">
            <a:extLst/>
          </a:blip>
          <a:stretch>
            <a:fillRect/>
          </a:stretch>
        </p:blipFill>
        <p:spPr>
          <a:xfrm>
            <a:off x="7324055" y="2623989"/>
            <a:ext cx="927159" cy="431899"/>
          </a:xfrm>
          <a:prstGeom prst="rect">
            <a:avLst/>
          </a:prstGeom>
          <a:ln w="12700">
            <a:miter lim="400000"/>
          </a:ln>
        </p:spPr>
      </p:pic>
      <p:pic>
        <p:nvPicPr>
          <p:cNvPr id="1645" name="Vector" descr="Vector"/>
          <p:cNvPicPr>
            <a:picLocks noChangeAspect="1"/>
          </p:cNvPicPr>
          <p:nvPr/>
        </p:nvPicPr>
        <p:blipFill>
          <a:blip r:embed="rId12">
            <a:extLst/>
          </a:blip>
          <a:stretch>
            <a:fillRect/>
          </a:stretch>
        </p:blipFill>
        <p:spPr>
          <a:xfrm>
            <a:off x="7396442" y="2320925"/>
            <a:ext cx="622284" cy="228650"/>
          </a:xfrm>
          <a:prstGeom prst="rect">
            <a:avLst/>
          </a:prstGeom>
          <a:ln w="12700">
            <a:miter lim="400000"/>
          </a:ln>
        </p:spPr>
      </p:pic>
      <p:pic>
        <p:nvPicPr>
          <p:cNvPr id="1646" name="Vector" descr="Vector"/>
          <p:cNvPicPr>
            <a:picLocks noChangeAspect="1"/>
          </p:cNvPicPr>
          <p:nvPr/>
        </p:nvPicPr>
        <p:blipFill>
          <a:blip r:embed="rId13">
            <a:extLst/>
          </a:blip>
          <a:stretch>
            <a:fillRect/>
          </a:stretch>
        </p:blipFill>
        <p:spPr>
          <a:xfrm>
            <a:off x="7839659" y="3179117"/>
            <a:ext cx="177797" cy="63550"/>
          </a:xfrm>
          <a:prstGeom prst="rect">
            <a:avLst/>
          </a:prstGeom>
          <a:ln w="12700">
            <a:miter lim="400000"/>
          </a:ln>
        </p:spPr>
      </p:pic>
      <p:pic>
        <p:nvPicPr>
          <p:cNvPr id="1647" name="Vector" descr="Vector"/>
          <p:cNvPicPr>
            <a:picLocks noChangeAspect="1"/>
          </p:cNvPicPr>
          <p:nvPr/>
        </p:nvPicPr>
        <p:blipFill>
          <a:blip r:embed="rId14">
            <a:extLst/>
          </a:blip>
          <a:stretch>
            <a:fillRect/>
          </a:stretch>
        </p:blipFill>
        <p:spPr>
          <a:xfrm>
            <a:off x="8032423" y="3209181"/>
            <a:ext cx="38106" cy="25401"/>
          </a:xfrm>
          <a:prstGeom prst="rect">
            <a:avLst/>
          </a:prstGeom>
          <a:ln w="12700">
            <a:miter lim="400000"/>
          </a:ln>
        </p:spPr>
      </p:pic>
      <p:pic>
        <p:nvPicPr>
          <p:cNvPr id="1648" name="Vector" descr="Vector"/>
          <p:cNvPicPr>
            <a:picLocks noChangeAspect="1"/>
          </p:cNvPicPr>
          <p:nvPr/>
        </p:nvPicPr>
        <p:blipFill>
          <a:blip r:embed="rId15">
            <a:extLst/>
          </a:blip>
          <a:stretch>
            <a:fillRect/>
          </a:stretch>
        </p:blipFill>
        <p:spPr>
          <a:xfrm>
            <a:off x="8168598" y="3200151"/>
            <a:ext cx="38107" cy="25401"/>
          </a:xfrm>
          <a:prstGeom prst="rect">
            <a:avLst/>
          </a:prstGeom>
          <a:ln w="12700">
            <a:miter lim="400000"/>
          </a:ln>
        </p:spPr>
      </p:pic>
      <p:pic>
        <p:nvPicPr>
          <p:cNvPr id="1649" name="Vector" descr="Vector"/>
          <p:cNvPicPr>
            <a:picLocks noChangeAspect="1"/>
          </p:cNvPicPr>
          <p:nvPr/>
        </p:nvPicPr>
        <p:blipFill>
          <a:blip r:embed="rId16">
            <a:extLst/>
          </a:blip>
          <a:stretch>
            <a:fillRect/>
          </a:stretch>
        </p:blipFill>
        <p:spPr>
          <a:xfrm>
            <a:off x="8251232" y="3182937"/>
            <a:ext cx="25413" cy="25401"/>
          </a:xfrm>
          <a:prstGeom prst="rect">
            <a:avLst/>
          </a:prstGeom>
          <a:ln w="12700">
            <a:miter lim="400000"/>
          </a:ln>
        </p:spPr>
      </p:pic>
      <p:pic>
        <p:nvPicPr>
          <p:cNvPr id="1650" name="Vector" descr="Vector"/>
          <p:cNvPicPr>
            <a:picLocks noChangeAspect="1"/>
          </p:cNvPicPr>
          <p:nvPr/>
        </p:nvPicPr>
        <p:blipFill>
          <a:blip r:embed="rId17">
            <a:extLst/>
          </a:blip>
          <a:stretch>
            <a:fillRect/>
          </a:stretch>
        </p:blipFill>
        <p:spPr>
          <a:xfrm>
            <a:off x="8276142" y="3161258"/>
            <a:ext cx="25403" cy="25401"/>
          </a:xfrm>
          <a:prstGeom prst="rect">
            <a:avLst/>
          </a:prstGeom>
          <a:ln w="12700">
            <a:miter lim="400000"/>
          </a:ln>
        </p:spPr>
      </p:pic>
      <p:pic>
        <p:nvPicPr>
          <p:cNvPr id="1651" name="Vector" descr="Vector"/>
          <p:cNvPicPr>
            <a:picLocks noChangeAspect="1"/>
          </p:cNvPicPr>
          <p:nvPr/>
        </p:nvPicPr>
        <p:blipFill>
          <a:blip r:embed="rId18">
            <a:extLst/>
          </a:blip>
          <a:stretch>
            <a:fillRect/>
          </a:stretch>
        </p:blipFill>
        <p:spPr>
          <a:xfrm>
            <a:off x="8241311" y="3058269"/>
            <a:ext cx="38108" cy="38101"/>
          </a:xfrm>
          <a:prstGeom prst="rect">
            <a:avLst/>
          </a:prstGeom>
          <a:ln w="12700">
            <a:miter lim="400000"/>
          </a:ln>
        </p:spPr>
      </p:pic>
      <p:pic>
        <p:nvPicPr>
          <p:cNvPr id="1652" name="Vector" descr="Vector"/>
          <p:cNvPicPr>
            <a:picLocks noChangeAspect="1"/>
          </p:cNvPicPr>
          <p:nvPr/>
        </p:nvPicPr>
        <p:blipFill>
          <a:blip r:embed="rId19">
            <a:extLst/>
          </a:blip>
          <a:stretch>
            <a:fillRect/>
          </a:stretch>
        </p:blipFill>
        <p:spPr>
          <a:xfrm>
            <a:off x="8233962" y="3083966"/>
            <a:ext cx="25424" cy="25401"/>
          </a:xfrm>
          <a:prstGeom prst="rect">
            <a:avLst/>
          </a:prstGeom>
          <a:ln w="12700">
            <a:miter lim="400000"/>
          </a:ln>
        </p:spPr>
      </p:pic>
      <p:pic>
        <p:nvPicPr>
          <p:cNvPr id="1653" name="Vector" descr="Vector"/>
          <p:cNvPicPr>
            <a:picLocks noChangeAspect="1"/>
          </p:cNvPicPr>
          <p:nvPr/>
        </p:nvPicPr>
        <p:blipFill>
          <a:blip r:embed="rId20">
            <a:extLst/>
          </a:blip>
          <a:stretch>
            <a:fillRect/>
          </a:stretch>
        </p:blipFill>
        <p:spPr>
          <a:xfrm>
            <a:off x="8479438" y="3138239"/>
            <a:ext cx="25402" cy="25401"/>
          </a:xfrm>
          <a:prstGeom prst="rect">
            <a:avLst/>
          </a:prstGeom>
          <a:ln w="12700">
            <a:miter lim="400000"/>
          </a:ln>
        </p:spPr>
      </p:pic>
      <p:pic>
        <p:nvPicPr>
          <p:cNvPr id="1654" name="Vector" descr="Vector"/>
          <p:cNvPicPr>
            <a:picLocks noChangeAspect="1"/>
          </p:cNvPicPr>
          <p:nvPr/>
        </p:nvPicPr>
        <p:blipFill>
          <a:blip r:embed="rId21">
            <a:extLst/>
          </a:blip>
          <a:stretch>
            <a:fillRect/>
          </a:stretch>
        </p:blipFill>
        <p:spPr>
          <a:xfrm>
            <a:off x="8514617" y="3160463"/>
            <a:ext cx="25401" cy="24385"/>
          </a:xfrm>
          <a:prstGeom prst="rect">
            <a:avLst/>
          </a:prstGeom>
          <a:ln w="12700">
            <a:miter lim="400000"/>
          </a:ln>
        </p:spPr>
      </p:pic>
      <p:pic>
        <p:nvPicPr>
          <p:cNvPr id="1655" name="Vector" descr="Vector"/>
          <p:cNvPicPr>
            <a:picLocks noChangeAspect="1"/>
          </p:cNvPicPr>
          <p:nvPr/>
        </p:nvPicPr>
        <p:blipFill>
          <a:blip r:embed="rId22">
            <a:extLst/>
          </a:blip>
          <a:stretch>
            <a:fillRect/>
          </a:stretch>
        </p:blipFill>
        <p:spPr>
          <a:xfrm>
            <a:off x="8307497" y="3115071"/>
            <a:ext cx="228610" cy="101552"/>
          </a:xfrm>
          <a:prstGeom prst="rect">
            <a:avLst/>
          </a:prstGeom>
          <a:ln w="12700">
            <a:miter lim="400000"/>
          </a:ln>
        </p:spPr>
      </p:pic>
      <p:pic>
        <p:nvPicPr>
          <p:cNvPr id="1656" name="Vector" descr="Vector"/>
          <p:cNvPicPr>
            <a:picLocks noChangeAspect="1"/>
          </p:cNvPicPr>
          <p:nvPr/>
        </p:nvPicPr>
        <p:blipFill>
          <a:blip r:embed="rId23">
            <a:extLst/>
          </a:blip>
          <a:stretch>
            <a:fillRect/>
          </a:stretch>
        </p:blipFill>
        <p:spPr>
          <a:xfrm>
            <a:off x="7595298" y="2205781"/>
            <a:ext cx="25408" cy="25401"/>
          </a:xfrm>
          <a:prstGeom prst="rect">
            <a:avLst/>
          </a:prstGeom>
          <a:ln w="12700">
            <a:miter lim="400000"/>
          </a:ln>
        </p:spPr>
      </p:pic>
      <p:pic>
        <p:nvPicPr>
          <p:cNvPr id="1657" name="Vector" descr="Vector"/>
          <p:cNvPicPr>
            <a:picLocks noChangeAspect="1"/>
          </p:cNvPicPr>
          <p:nvPr/>
        </p:nvPicPr>
        <p:blipFill>
          <a:blip r:embed="rId24">
            <a:extLst/>
          </a:blip>
          <a:stretch>
            <a:fillRect/>
          </a:stretch>
        </p:blipFill>
        <p:spPr>
          <a:xfrm>
            <a:off x="7579550" y="2285702"/>
            <a:ext cx="38090" cy="25401"/>
          </a:xfrm>
          <a:prstGeom prst="rect">
            <a:avLst/>
          </a:prstGeom>
          <a:ln w="12700">
            <a:miter lim="400000"/>
          </a:ln>
        </p:spPr>
      </p:pic>
      <p:pic>
        <p:nvPicPr>
          <p:cNvPr id="1658" name="Vector" descr="Vector"/>
          <p:cNvPicPr>
            <a:picLocks noChangeAspect="1"/>
          </p:cNvPicPr>
          <p:nvPr/>
        </p:nvPicPr>
        <p:blipFill>
          <a:blip r:embed="rId25">
            <a:extLst/>
          </a:blip>
          <a:stretch>
            <a:fillRect/>
          </a:stretch>
        </p:blipFill>
        <p:spPr>
          <a:xfrm>
            <a:off x="7608463" y="2295871"/>
            <a:ext cx="25404" cy="38101"/>
          </a:xfrm>
          <a:prstGeom prst="rect">
            <a:avLst/>
          </a:prstGeom>
          <a:ln w="12700">
            <a:miter lim="400000"/>
          </a:ln>
        </p:spPr>
      </p:pic>
      <p:pic>
        <p:nvPicPr>
          <p:cNvPr id="1659" name="Vector" descr="Vector"/>
          <p:cNvPicPr>
            <a:picLocks noChangeAspect="1"/>
          </p:cNvPicPr>
          <p:nvPr/>
        </p:nvPicPr>
        <p:blipFill>
          <a:blip r:embed="rId26">
            <a:extLst/>
          </a:blip>
          <a:stretch>
            <a:fillRect/>
          </a:stretch>
        </p:blipFill>
        <p:spPr>
          <a:xfrm>
            <a:off x="7937620" y="2582614"/>
            <a:ext cx="127007" cy="88852"/>
          </a:xfrm>
          <a:prstGeom prst="rect">
            <a:avLst/>
          </a:prstGeom>
          <a:ln w="12700">
            <a:miter lim="400000"/>
          </a:ln>
        </p:spPr>
      </p:pic>
      <p:pic>
        <p:nvPicPr>
          <p:cNvPr id="1660" name="Vector" descr="Vector"/>
          <p:cNvPicPr>
            <a:picLocks noChangeAspect="1"/>
          </p:cNvPicPr>
          <p:nvPr/>
        </p:nvPicPr>
        <p:blipFill>
          <a:blip r:embed="rId27">
            <a:extLst/>
          </a:blip>
          <a:stretch>
            <a:fillRect/>
          </a:stretch>
        </p:blipFill>
        <p:spPr>
          <a:xfrm>
            <a:off x="8032656" y="2439094"/>
            <a:ext cx="76205" cy="63501"/>
          </a:xfrm>
          <a:prstGeom prst="rect">
            <a:avLst/>
          </a:prstGeom>
          <a:ln w="12700">
            <a:miter lim="400000"/>
          </a:ln>
        </p:spPr>
      </p:pic>
      <p:pic>
        <p:nvPicPr>
          <p:cNvPr id="1661" name="Vector" descr="Vector"/>
          <p:cNvPicPr>
            <a:picLocks noChangeAspect="1"/>
          </p:cNvPicPr>
          <p:nvPr/>
        </p:nvPicPr>
        <p:blipFill>
          <a:blip r:embed="rId28">
            <a:extLst/>
          </a:blip>
          <a:stretch>
            <a:fillRect/>
          </a:stretch>
        </p:blipFill>
        <p:spPr>
          <a:xfrm>
            <a:off x="7985024" y="2236589"/>
            <a:ext cx="88934" cy="76151"/>
          </a:xfrm>
          <a:prstGeom prst="rect">
            <a:avLst/>
          </a:prstGeom>
          <a:ln w="12700">
            <a:miter lim="400000"/>
          </a:ln>
        </p:spPr>
      </p:pic>
      <p:pic>
        <p:nvPicPr>
          <p:cNvPr id="1662" name="Vector" descr="Vector"/>
          <p:cNvPicPr>
            <a:picLocks noChangeAspect="1"/>
          </p:cNvPicPr>
          <p:nvPr/>
        </p:nvPicPr>
        <p:blipFill>
          <a:blip r:embed="rId29">
            <a:extLst/>
          </a:blip>
          <a:stretch>
            <a:fillRect/>
          </a:stretch>
        </p:blipFill>
        <p:spPr>
          <a:xfrm>
            <a:off x="8269671" y="2032098"/>
            <a:ext cx="88903" cy="63501"/>
          </a:xfrm>
          <a:prstGeom prst="rect">
            <a:avLst/>
          </a:prstGeom>
          <a:ln w="12700">
            <a:miter lim="400000"/>
          </a:ln>
        </p:spPr>
      </p:pic>
      <p:pic>
        <p:nvPicPr>
          <p:cNvPr id="1663" name="Vector" descr="Vector"/>
          <p:cNvPicPr>
            <a:picLocks noChangeAspect="1"/>
          </p:cNvPicPr>
          <p:nvPr/>
        </p:nvPicPr>
        <p:blipFill>
          <a:blip r:embed="rId30">
            <a:extLst/>
          </a:blip>
          <a:stretch>
            <a:fillRect/>
          </a:stretch>
        </p:blipFill>
        <p:spPr>
          <a:xfrm>
            <a:off x="7992731" y="2097633"/>
            <a:ext cx="342938" cy="165051"/>
          </a:xfrm>
          <a:prstGeom prst="rect">
            <a:avLst/>
          </a:prstGeom>
          <a:ln w="12700">
            <a:miter lim="400000"/>
          </a:ln>
        </p:spPr>
      </p:pic>
      <p:pic>
        <p:nvPicPr>
          <p:cNvPr id="1664" name="Vector" descr="Vector"/>
          <p:cNvPicPr>
            <a:picLocks noChangeAspect="1"/>
          </p:cNvPicPr>
          <p:nvPr/>
        </p:nvPicPr>
        <p:blipFill>
          <a:blip r:embed="rId31">
            <a:extLst/>
          </a:blip>
          <a:stretch>
            <a:fillRect/>
          </a:stretch>
        </p:blipFill>
        <p:spPr>
          <a:xfrm>
            <a:off x="8127834" y="2228006"/>
            <a:ext cx="101600" cy="63550"/>
          </a:xfrm>
          <a:prstGeom prst="rect">
            <a:avLst/>
          </a:prstGeom>
          <a:ln w="12700">
            <a:miter lim="400000"/>
          </a:ln>
        </p:spPr>
      </p:pic>
      <p:pic>
        <p:nvPicPr>
          <p:cNvPr id="1665" name="Vector" descr="Vector"/>
          <p:cNvPicPr>
            <a:picLocks noChangeAspect="1"/>
          </p:cNvPicPr>
          <p:nvPr/>
        </p:nvPicPr>
        <p:blipFill>
          <a:blip r:embed="rId32">
            <a:extLst/>
          </a:blip>
          <a:stretch>
            <a:fillRect/>
          </a:stretch>
        </p:blipFill>
        <p:spPr>
          <a:xfrm>
            <a:off x="8046777" y="2330450"/>
            <a:ext cx="368337" cy="165002"/>
          </a:xfrm>
          <a:prstGeom prst="rect">
            <a:avLst/>
          </a:prstGeom>
          <a:ln w="12700">
            <a:miter lim="400000"/>
          </a:ln>
        </p:spPr>
      </p:pic>
      <p:pic>
        <p:nvPicPr>
          <p:cNvPr id="1666" name="Vector" descr="Vector"/>
          <p:cNvPicPr>
            <a:picLocks noChangeAspect="1"/>
          </p:cNvPicPr>
          <p:nvPr/>
        </p:nvPicPr>
        <p:blipFill>
          <a:blip r:embed="rId33">
            <a:extLst/>
          </a:blip>
          <a:stretch>
            <a:fillRect/>
          </a:stretch>
        </p:blipFill>
        <p:spPr>
          <a:xfrm>
            <a:off x="8141992" y="2554039"/>
            <a:ext cx="342926" cy="266701"/>
          </a:xfrm>
          <a:prstGeom prst="rect">
            <a:avLst/>
          </a:prstGeom>
          <a:ln w="12700">
            <a:miter lim="400000"/>
          </a:ln>
        </p:spPr>
      </p:pic>
      <p:pic>
        <p:nvPicPr>
          <p:cNvPr id="1667" name="Vector" descr="Vector"/>
          <p:cNvPicPr>
            <a:picLocks noChangeAspect="1"/>
          </p:cNvPicPr>
          <p:nvPr/>
        </p:nvPicPr>
        <p:blipFill>
          <a:blip r:embed="rId34">
            <a:extLst/>
          </a:blip>
          <a:stretch>
            <a:fillRect/>
          </a:stretch>
        </p:blipFill>
        <p:spPr>
          <a:xfrm>
            <a:off x="8489189" y="2548978"/>
            <a:ext cx="279368" cy="203201"/>
          </a:xfrm>
          <a:prstGeom prst="rect">
            <a:avLst/>
          </a:prstGeom>
          <a:ln w="12700">
            <a:miter lim="400000"/>
          </a:ln>
        </p:spPr>
      </p:pic>
      <p:pic>
        <p:nvPicPr>
          <p:cNvPr id="1668" name="Vector" descr="Vector"/>
          <p:cNvPicPr>
            <a:picLocks noChangeAspect="1"/>
          </p:cNvPicPr>
          <p:nvPr/>
        </p:nvPicPr>
        <p:blipFill>
          <a:blip r:embed="rId35">
            <a:extLst/>
          </a:blip>
          <a:stretch>
            <a:fillRect/>
          </a:stretch>
        </p:blipFill>
        <p:spPr>
          <a:xfrm>
            <a:off x="8443972" y="2422525"/>
            <a:ext cx="177807" cy="114301"/>
          </a:xfrm>
          <a:prstGeom prst="rect">
            <a:avLst/>
          </a:prstGeom>
          <a:ln w="12700">
            <a:miter lim="400000"/>
          </a:ln>
        </p:spPr>
      </p:pic>
      <p:pic>
        <p:nvPicPr>
          <p:cNvPr id="1669" name="Vector" descr="Vector"/>
          <p:cNvPicPr>
            <a:picLocks noChangeAspect="1"/>
          </p:cNvPicPr>
          <p:nvPr/>
        </p:nvPicPr>
        <p:blipFill>
          <a:blip r:embed="rId36">
            <a:extLst/>
          </a:blip>
          <a:stretch>
            <a:fillRect/>
          </a:stretch>
        </p:blipFill>
        <p:spPr>
          <a:xfrm>
            <a:off x="8426356" y="2306686"/>
            <a:ext cx="203205" cy="76152"/>
          </a:xfrm>
          <a:prstGeom prst="rect">
            <a:avLst/>
          </a:prstGeom>
          <a:ln w="12700">
            <a:miter lim="400000"/>
          </a:ln>
        </p:spPr>
      </p:pic>
      <p:pic>
        <p:nvPicPr>
          <p:cNvPr id="1670" name="Vector" descr="Vector"/>
          <p:cNvPicPr>
            <a:picLocks noChangeAspect="1"/>
          </p:cNvPicPr>
          <p:nvPr/>
        </p:nvPicPr>
        <p:blipFill>
          <a:blip r:embed="rId37">
            <a:extLst/>
          </a:blip>
          <a:stretch>
            <a:fillRect/>
          </a:stretch>
        </p:blipFill>
        <p:spPr>
          <a:xfrm>
            <a:off x="8423106" y="2424558"/>
            <a:ext cx="63501" cy="38101"/>
          </a:xfrm>
          <a:prstGeom prst="rect">
            <a:avLst/>
          </a:prstGeom>
          <a:ln w="12700">
            <a:miter lim="400000"/>
          </a:ln>
        </p:spPr>
      </p:pic>
      <p:pic>
        <p:nvPicPr>
          <p:cNvPr id="1671" name="Vector" descr="Vector"/>
          <p:cNvPicPr>
            <a:picLocks noChangeAspect="1"/>
          </p:cNvPicPr>
          <p:nvPr/>
        </p:nvPicPr>
        <p:blipFill>
          <a:blip r:embed="rId38">
            <a:extLst/>
          </a:blip>
          <a:stretch>
            <a:fillRect/>
          </a:stretch>
        </p:blipFill>
        <p:spPr>
          <a:xfrm>
            <a:off x="8385304" y="2509787"/>
            <a:ext cx="25400" cy="38101"/>
          </a:xfrm>
          <a:prstGeom prst="rect">
            <a:avLst/>
          </a:prstGeom>
          <a:ln w="12700">
            <a:miter lim="400000"/>
          </a:ln>
        </p:spPr>
      </p:pic>
      <p:pic>
        <p:nvPicPr>
          <p:cNvPr id="1672" name="Vector" descr="Vector"/>
          <p:cNvPicPr>
            <a:picLocks noChangeAspect="1"/>
          </p:cNvPicPr>
          <p:nvPr/>
        </p:nvPicPr>
        <p:blipFill>
          <a:blip r:embed="rId39">
            <a:extLst/>
          </a:blip>
          <a:stretch>
            <a:fillRect/>
          </a:stretch>
        </p:blipFill>
        <p:spPr>
          <a:xfrm>
            <a:off x="8473770" y="2520950"/>
            <a:ext cx="50800" cy="25401"/>
          </a:xfrm>
          <a:prstGeom prst="rect">
            <a:avLst/>
          </a:prstGeom>
          <a:ln w="12700">
            <a:miter lim="400000"/>
          </a:ln>
        </p:spPr>
      </p:pic>
      <p:pic>
        <p:nvPicPr>
          <p:cNvPr id="1673" name="Vector" descr="Vector"/>
          <p:cNvPicPr>
            <a:picLocks noChangeAspect="1"/>
          </p:cNvPicPr>
          <p:nvPr/>
        </p:nvPicPr>
        <p:blipFill>
          <a:blip r:embed="rId40">
            <a:extLst/>
          </a:blip>
          <a:stretch>
            <a:fillRect/>
          </a:stretch>
        </p:blipFill>
        <p:spPr>
          <a:xfrm>
            <a:off x="8528822" y="2401441"/>
            <a:ext cx="38105" cy="25401"/>
          </a:xfrm>
          <a:prstGeom prst="rect">
            <a:avLst/>
          </a:prstGeom>
          <a:ln w="12700">
            <a:miter lim="400000"/>
          </a:ln>
        </p:spPr>
      </p:pic>
      <p:pic>
        <p:nvPicPr>
          <p:cNvPr id="1674" name="Vector" descr="Vector"/>
          <p:cNvPicPr>
            <a:picLocks noChangeAspect="1"/>
          </p:cNvPicPr>
          <p:nvPr/>
        </p:nvPicPr>
        <p:blipFill>
          <a:blip r:embed="rId41">
            <a:extLst/>
          </a:blip>
          <a:stretch>
            <a:fillRect/>
          </a:stretch>
        </p:blipFill>
        <p:spPr>
          <a:xfrm>
            <a:off x="8356046" y="2141338"/>
            <a:ext cx="177810" cy="114252"/>
          </a:xfrm>
          <a:prstGeom prst="rect">
            <a:avLst/>
          </a:prstGeom>
          <a:ln w="12700">
            <a:miter lim="400000"/>
          </a:ln>
        </p:spPr>
      </p:pic>
      <p:pic>
        <p:nvPicPr>
          <p:cNvPr id="1675" name="Vector" descr="Vector"/>
          <p:cNvPicPr>
            <a:picLocks noChangeAspect="1"/>
          </p:cNvPicPr>
          <p:nvPr/>
        </p:nvPicPr>
        <p:blipFill>
          <a:blip r:embed="rId42">
            <a:extLst/>
          </a:blip>
          <a:stretch>
            <a:fillRect/>
          </a:stretch>
        </p:blipFill>
        <p:spPr>
          <a:xfrm>
            <a:off x="8565657" y="2211189"/>
            <a:ext cx="25405" cy="25401"/>
          </a:xfrm>
          <a:prstGeom prst="rect">
            <a:avLst/>
          </a:prstGeom>
          <a:ln w="12700">
            <a:miter lim="400000"/>
          </a:ln>
        </p:spPr>
      </p:pic>
      <p:pic>
        <p:nvPicPr>
          <p:cNvPr id="1676" name="Vector" descr="Vector"/>
          <p:cNvPicPr>
            <a:picLocks noChangeAspect="1"/>
          </p:cNvPicPr>
          <p:nvPr/>
        </p:nvPicPr>
        <p:blipFill>
          <a:blip r:embed="rId43">
            <a:extLst/>
          </a:blip>
          <a:stretch>
            <a:fillRect/>
          </a:stretch>
        </p:blipFill>
        <p:spPr>
          <a:xfrm>
            <a:off x="8466910" y="2240359"/>
            <a:ext cx="177793" cy="50900"/>
          </a:xfrm>
          <a:prstGeom prst="rect">
            <a:avLst/>
          </a:prstGeom>
          <a:ln w="12700">
            <a:miter lim="400000"/>
          </a:ln>
        </p:spPr>
      </p:pic>
      <p:pic>
        <p:nvPicPr>
          <p:cNvPr id="1677" name="Vector" descr="Vector"/>
          <p:cNvPicPr>
            <a:picLocks noChangeAspect="1"/>
          </p:cNvPicPr>
          <p:nvPr/>
        </p:nvPicPr>
        <p:blipFill>
          <a:blip r:embed="rId44">
            <a:extLst/>
          </a:blip>
          <a:stretch>
            <a:fillRect/>
          </a:stretch>
        </p:blipFill>
        <p:spPr>
          <a:xfrm>
            <a:off x="9085721" y="6468169"/>
            <a:ext cx="584232" cy="228601"/>
          </a:xfrm>
          <a:prstGeom prst="rect">
            <a:avLst/>
          </a:prstGeom>
          <a:ln w="12700">
            <a:miter lim="400000"/>
          </a:ln>
        </p:spPr>
      </p:pic>
      <p:pic>
        <p:nvPicPr>
          <p:cNvPr id="1678" name="Vector" descr="Vector"/>
          <p:cNvPicPr>
            <a:picLocks noChangeAspect="1"/>
          </p:cNvPicPr>
          <p:nvPr/>
        </p:nvPicPr>
        <p:blipFill>
          <a:blip r:embed="rId45">
            <a:extLst/>
          </a:blip>
          <a:stretch>
            <a:fillRect/>
          </a:stretch>
        </p:blipFill>
        <p:spPr>
          <a:xfrm>
            <a:off x="9195785" y="6555878"/>
            <a:ext cx="50797" cy="38101"/>
          </a:xfrm>
          <a:prstGeom prst="rect">
            <a:avLst/>
          </a:prstGeom>
          <a:ln w="12700">
            <a:miter lim="400000"/>
          </a:ln>
        </p:spPr>
      </p:pic>
      <p:pic>
        <p:nvPicPr>
          <p:cNvPr id="1679" name="Vector" descr="Vector"/>
          <p:cNvPicPr>
            <a:picLocks noChangeAspect="1"/>
          </p:cNvPicPr>
          <p:nvPr/>
        </p:nvPicPr>
        <p:blipFill>
          <a:blip r:embed="rId46">
            <a:extLst/>
          </a:blip>
          <a:stretch>
            <a:fillRect/>
          </a:stretch>
        </p:blipFill>
        <p:spPr>
          <a:xfrm>
            <a:off x="9436113" y="6740228"/>
            <a:ext cx="127009" cy="63501"/>
          </a:xfrm>
          <a:prstGeom prst="rect">
            <a:avLst/>
          </a:prstGeom>
          <a:ln w="12700">
            <a:miter lim="400000"/>
          </a:ln>
        </p:spPr>
      </p:pic>
      <p:pic>
        <p:nvPicPr>
          <p:cNvPr id="1680" name="Vector" descr="Vector"/>
          <p:cNvPicPr>
            <a:picLocks noChangeAspect="1"/>
          </p:cNvPicPr>
          <p:nvPr/>
        </p:nvPicPr>
        <p:blipFill>
          <a:blip r:embed="rId47">
            <a:extLst/>
          </a:blip>
          <a:stretch>
            <a:fillRect/>
          </a:stretch>
        </p:blipFill>
        <p:spPr>
          <a:xfrm>
            <a:off x="9631417" y="6657974"/>
            <a:ext cx="355590" cy="165101"/>
          </a:xfrm>
          <a:prstGeom prst="rect">
            <a:avLst/>
          </a:prstGeom>
          <a:ln w="12700">
            <a:miter lim="400000"/>
          </a:ln>
        </p:spPr>
      </p:pic>
      <p:pic>
        <p:nvPicPr>
          <p:cNvPr id="1681" name="Vector" descr="Vector"/>
          <p:cNvPicPr>
            <a:picLocks noChangeAspect="1"/>
          </p:cNvPicPr>
          <p:nvPr/>
        </p:nvPicPr>
        <p:blipFill>
          <a:blip r:embed="rId48">
            <a:extLst/>
          </a:blip>
          <a:stretch>
            <a:fillRect/>
          </a:stretch>
        </p:blipFill>
        <p:spPr>
          <a:xfrm>
            <a:off x="10016090" y="6746675"/>
            <a:ext cx="76203" cy="38101"/>
          </a:xfrm>
          <a:prstGeom prst="rect">
            <a:avLst/>
          </a:prstGeom>
          <a:ln w="12700">
            <a:miter lim="400000"/>
          </a:ln>
        </p:spPr>
      </p:pic>
      <p:pic>
        <p:nvPicPr>
          <p:cNvPr id="1682" name="Vector" descr="Vector"/>
          <p:cNvPicPr>
            <a:picLocks noChangeAspect="1"/>
          </p:cNvPicPr>
          <p:nvPr/>
        </p:nvPicPr>
        <p:blipFill>
          <a:blip r:embed="rId49">
            <a:extLst/>
          </a:blip>
          <a:stretch>
            <a:fillRect/>
          </a:stretch>
        </p:blipFill>
        <p:spPr>
          <a:xfrm>
            <a:off x="9439630" y="6333232"/>
            <a:ext cx="63523" cy="114301"/>
          </a:xfrm>
          <a:prstGeom prst="rect">
            <a:avLst/>
          </a:prstGeom>
          <a:ln w="12700">
            <a:miter lim="400000"/>
          </a:ln>
        </p:spPr>
      </p:pic>
      <p:pic>
        <p:nvPicPr>
          <p:cNvPr id="1683" name="Vector" descr="Vector"/>
          <p:cNvPicPr>
            <a:picLocks noChangeAspect="1"/>
          </p:cNvPicPr>
          <p:nvPr/>
        </p:nvPicPr>
        <p:blipFill>
          <a:blip r:embed="rId50">
            <a:extLst/>
          </a:blip>
          <a:stretch>
            <a:fillRect/>
          </a:stretch>
        </p:blipFill>
        <p:spPr>
          <a:xfrm>
            <a:off x="9694733" y="6587430"/>
            <a:ext cx="50799" cy="38101"/>
          </a:xfrm>
          <a:prstGeom prst="rect">
            <a:avLst/>
          </a:prstGeom>
          <a:ln w="12700">
            <a:miter lim="400000"/>
          </a:ln>
        </p:spPr>
      </p:pic>
      <p:pic>
        <p:nvPicPr>
          <p:cNvPr id="1684" name="Vector" descr="Vector"/>
          <p:cNvPicPr>
            <a:picLocks noChangeAspect="1"/>
          </p:cNvPicPr>
          <p:nvPr/>
        </p:nvPicPr>
        <p:blipFill>
          <a:blip r:embed="rId51">
            <a:extLst/>
          </a:blip>
          <a:stretch>
            <a:fillRect/>
          </a:stretch>
        </p:blipFill>
        <p:spPr>
          <a:xfrm>
            <a:off x="9758205" y="6542088"/>
            <a:ext cx="88905" cy="50801"/>
          </a:xfrm>
          <a:prstGeom prst="rect">
            <a:avLst/>
          </a:prstGeom>
          <a:ln w="12700">
            <a:miter lim="400000"/>
          </a:ln>
        </p:spPr>
      </p:pic>
      <p:pic>
        <p:nvPicPr>
          <p:cNvPr id="1685" name="Vector" descr="Vector"/>
          <p:cNvPicPr>
            <a:picLocks noChangeAspect="1"/>
          </p:cNvPicPr>
          <p:nvPr/>
        </p:nvPicPr>
        <p:blipFill>
          <a:blip r:embed="rId52">
            <a:extLst/>
          </a:blip>
          <a:stretch>
            <a:fillRect/>
          </a:stretch>
        </p:blipFill>
        <p:spPr>
          <a:xfrm>
            <a:off x="9591885" y="6389786"/>
            <a:ext cx="38087" cy="63501"/>
          </a:xfrm>
          <a:prstGeom prst="rect">
            <a:avLst/>
          </a:prstGeom>
          <a:ln w="12700">
            <a:miter lim="400000"/>
          </a:ln>
        </p:spPr>
      </p:pic>
      <p:pic>
        <p:nvPicPr>
          <p:cNvPr id="1686" name="Vector" descr="Vector"/>
          <p:cNvPicPr>
            <a:picLocks noChangeAspect="1"/>
          </p:cNvPicPr>
          <p:nvPr/>
        </p:nvPicPr>
        <p:blipFill>
          <a:blip r:embed="rId53">
            <a:extLst/>
          </a:blip>
          <a:stretch>
            <a:fillRect/>
          </a:stretch>
        </p:blipFill>
        <p:spPr>
          <a:xfrm>
            <a:off x="9184546" y="4247653"/>
            <a:ext cx="76208" cy="50801"/>
          </a:xfrm>
          <a:prstGeom prst="rect">
            <a:avLst/>
          </a:prstGeom>
          <a:ln w="12700">
            <a:miter lim="400000"/>
          </a:ln>
        </p:spPr>
      </p:pic>
      <p:pic>
        <p:nvPicPr>
          <p:cNvPr id="1687" name="Vector" descr="Vector"/>
          <p:cNvPicPr>
            <a:picLocks noChangeAspect="1"/>
          </p:cNvPicPr>
          <p:nvPr/>
        </p:nvPicPr>
        <p:blipFill>
          <a:blip r:embed="rId54">
            <a:extLst/>
          </a:blip>
          <a:stretch>
            <a:fillRect/>
          </a:stretch>
        </p:blipFill>
        <p:spPr>
          <a:xfrm>
            <a:off x="9287878" y="4336653"/>
            <a:ext cx="38104" cy="25401"/>
          </a:xfrm>
          <a:prstGeom prst="rect">
            <a:avLst/>
          </a:prstGeom>
          <a:ln w="12700">
            <a:miter lim="400000"/>
          </a:ln>
        </p:spPr>
      </p:pic>
      <p:pic>
        <p:nvPicPr>
          <p:cNvPr id="1688" name="Vector" descr="Vector"/>
          <p:cNvPicPr>
            <a:picLocks noChangeAspect="1"/>
          </p:cNvPicPr>
          <p:nvPr/>
        </p:nvPicPr>
        <p:blipFill>
          <a:blip r:embed="rId55">
            <a:extLst/>
          </a:blip>
          <a:stretch>
            <a:fillRect/>
          </a:stretch>
        </p:blipFill>
        <p:spPr>
          <a:xfrm>
            <a:off x="9267356" y="4254301"/>
            <a:ext cx="25405" cy="25401"/>
          </a:xfrm>
          <a:prstGeom prst="rect">
            <a:avLst/>
          </a:prstGeom>
          <a:ln w="12700">
            <a:miter lim="400000"/>
          </a:ln>
        </p:spPr>
      </p:pic>
      <p:pic>
        <p:nvPicPr>
          <p:cNvPr id="1689" name="Vector" descr="Vector"/>
          <p:cNvPicPr>
            <a:picLocks noChangeAspect="1"/>
          </p:cNvPicPr>
          <p:nvPr/>
        </p:nvPicPr>
        <p:blipFill>
          <a:blip r:embed="rId56">
            <a:extLst/>
          </a:blip>
          <a:stretch>
            <a:fillRect/>
          </a:stretch>
        </p:blipFill>
        <p:spPr>
          <a:xfrm>
            <a:off x="9264258" y="4031059"/>
            <a:ext cx="88898" cy="63501"/>
          </a:xfrm>
          <a:prstGeom prst="rect">
            <a:avLst/>
          </a:prstGeom>
          <a:ln w="12700">
            <a:miter lim="400000"/>
          </a:ln>
        </p:spPr>
      </p:pic>
      <p:pic>
        <p:nvPicPr>
          <p:cNvPr id="1690" name="Vector" descr="Vector"/>
          <p:cNvPicPr>
            <a:picLocks noChangeAspect="1"/>
          </p:cNvPicPr>
          <p:nvPr/>
        </p:nvPicPr>
        <p:blipFill>
          <a:blip r:embed="rId57">
            <a:extLst/>
          </a:blip>
          <a:stretch>
            <a:fillRect/>
          </a:stretch>
        </p:blipFill>
        <p:spPr>
          <a:xfrm>
            <a:off x="9235426" y="3804741"/>
            <a:ext cx="38088" cy="76201"/>
          </a:xfrm>
          <a:prstGeom prst="rect">
            <a:avLst/>
          </a:prstGeom>
          <a:ln w="12700">
            <a:miter lim="400000"/>
          </a:ln>
        </p:spPr>
      </p:pic>
      <p:pic>
        <p:nvPicPr>
          <p:cNvPr id="1691" name="Vector" descr="Vector"/>
          <p:cNvPicPr>
            <a:picLocks noChangeAspect="1"/>
          </p:cNvPicPr>
          <p:nvPr/>
        </p:nvPicPr>
        <p:blipFill>
          <a:blip r:embed="rId58">
            <a:extLst/>
          </a:blip>
          <a:stretch>
            <a:fillRect/>
          </a:stretch>
        </p:blipFill>
        <p:spPr>
          <a:xfrm>
            <a:off x="9014519" y="3416398"/>
            <a:ext cx="25408" cy="25401"/>
          </a:xfrm>
          <a:prstGeom prst="rect">
            <a:avLst/>
          </a:prstGeom>
          <a:ln w="12700">
            <a:miter lim="400000"/>
          </a:ln>
        </p:spPr>
      </p:pic>
      <p:pic>
        <p:nvPicPr>
          <p:cNvPr id="1692" name="Vector" descr="Vector"/>
          <p:cNvPicPr>
            <a:picLocks noChangeAspect="1"/>
          </p:cNvPicPr>
          <p:nvPr/>
        </p:nvPicPr>
        <p:blipFill>
          <a:blip r:embed="rId59">
            <a:extLst/>
          </a:blip>
          <a:stretch>
            <a:fillRect/>
          </a:stretch>
        </p:blipFill>
        <p:spPr>
          <a:xfrm>
            <a:off x="8918556" y="3426717"/>
            <a:ext cx="368298" cy="165101"/>
          </a:xfrm>
          <a:prstGeom prst="rect">
            <a:avLst/>
          </a:prstGeom>
          <a:ln w="12700">
            <a:miter lim="400000"/>
          </a:ln>
        </p:spPr>
      </p:pic>
      <p:pic>
        <p:nvPicPr>
          <p:cNvPr id="1693" name="Vector" descr="Vector"/>
          <p:cNvPicPr>
            <a:picLocks noChangeAspect="1"/>
          </p:cNvPicPr>
          <p:nvPr/>
        </p:nvPicPr>
        <p:blipFill>
          <a:blip r:embed="rId60">
            <a:extLst/>
          </a:blip>
          <a:stretch>
            <a:fillRect/>
          </a:stretch>
        </p:blipFill>
        <p:spPr>
          <a:xfrm>
            <a:off x="9072963" y="3592810"/>
            <a:ext cx="114281" cy="76201"/>
          </a:xfrm>
          <a:prstGeom prst="rect">
            <a:avLst/>
          </a:prstGeom>
          <a:ln w="12700">
            <a:miter lim="400000"/>
          </a:ln>
        </p:spPr>
      </p:pic>
      <p:pic>
        <p:nvPicPr>
          <p:cNvPr id="1694" name="Vector" descr="Vector"/>
          <p:cNvPicPr>
            <a:picLocks noChangeAspect="1"/>
          </p:cNvPicPr>
          <p:nvPr/>
        </p:nvPicPr>
        <p:blipFill>
          <a:blip r:embed="rId61">
            <a:extLst/>
          </a:blip>
          <a:stretch>
            <a:fillRect/>
          </a:stretch>
        </p:blipFill>
        <p:spPr>
          <a:xfrm>
            <a:off x="9260033" y="3625850"/>
            <a:ext cx="63501" cy="76201"/>
          </a:xfrm>
          <a:prstGeom prst="rect">
            <a:avLst/>
          </a:prstGeom>
          <a:ln w="12700">
            <a:miter lim="400000"/>
          </a:ln>
        </p:spPr>
      </p:pic>
      <p:pic>
        <p:nvPicPr>
          <p:cNvPr id="1695" name="Vector" descr="Vector"/>
          <p:cNvPicPr>
            <a:picLocks noChangeAspect="1"/>
          </p:cNvPicPr>
          <p:nvPr/>
        </p:nvPicPr>
        <p:blipFill>
          <a:blip r:embed="rId62">
            <a:extLst/>
          </a:blip>
          <a:stretch>
            <a:fillRect/>
          </a:stretch>
        </p:blipFill>
        <p:spPr>
          <a:xfrm>
            <a:off x="9349993" y="3556098"/>
            <a:ext cx="63502" cy="38101"/>
          </a:xfrm>
          <a:prstGeom prst="rect">
            <a:avLst/>
          </a:prstGeom>
          <a:ln w="12700">
            <a:miter lim="400000"/>
          </a:ln>
        </p:spPr>
      </p:pic>
      <p:pic>
        <p:nvPicPr>
          <p:cNvPr id="1696" name="Vector" descr="Vector"/>
          <p:cNvPicPr>
            <a:picLocks noChangeAspect="1"/>
          </p:cNvPicPr>
          <p:nvPr/>
        </p:nvPicPr>
        <p:blipFill>
          <a:blip r:embed="rId63">
            <a:extLst/>
          </a:blip>
          <a:stretch>
            <a:fillRect/>
          </a:stretch>
        </p:blipFill>
        <p:spPr>
          <a:xfrm>
            <a:off x="9435550" y="3555602"/>
            <a:ext cx="25408" cy="25401"/>
          </a:xfrm>
          <a:prstGeom prst="rect">
            <a:avLst/>
          </a:prstGeom>
          <a:ln w="12700">
            <a:miter lim="400000"/>
          </a:ln>
        </p:spPr>
      </p:pic>
      <p:pic>
        <p:nvPicPr>
          <p:cNvPr id="1697" name="Vector" descr="Vector"/>
          <p:cNvPicPr>
            <a:picLocks noChangeAspect="1"/>
          </p:cNvPicPr>
          <p:nvPr/>
        </p:nvPicPr>
        <p:blipFill>
          <a:blip r:embed="rId64">
            <a:extLst/>
          </a:blip>
          <a:stretch>
            <a:fillRect/>
          </a:stretch>
        </p:blipFill>
        <p:spPr>
          <a:xfrm>
            <a:off x="9380992" y="3519487"/>
            <a:ext cx="25402" cy="25401"/>
          </a:xfrm>
          <a:prstGeom prst="rect">
            <a:avLst/>
          </a:prstGeom>
          <a:ln w="12700">
            <a:miter lim="400000"/>
          </a:ln>
        </p:spPr>
      </p:pic>
      <p:pic>
        <p:nvPicPr>
          <p:cNvPr id="1698" name="Vector" descr="Vector"/>
          <p:cNvPicPr>
            <a:picLocks noChangeAspect="1"/>
          </p:cNvPicPr>
          <p:nvPr/>
        </p:nvPicPr>
        <p:blipFill>
          <a:blip r:embed="rId65">
            <a:extLst/>
          </a:blip>
          <a:stretch>
            <a:fillRect/>
          </a:stretch>
        </p:blipFill>
        <p:spPr>
          <a:xfrm>
            <a:off x="8633531" y="2339578"/>
            <a:ext cx="673131" cy="203002"/>
          </a:xfrm>
          <a:prstGeom prst="rect">
            <a:avLst/>
          </a:prstGeom>
          <a:ln w="12700">
            <a:miter lim="400000"/>
          </a:ln>
        </p:spPr>
      </p:pic>
      <p:pic>
        <p:nvPicPr>
          <p:cNvPr id="1699" name="Vector" descr="Vector"/>
          <p:cNvPicPr>
            <a:picLocks noChangeAspect="1"/>
          </p:cNvPicPr>
          <p:nvPr/>
        </p:nvPicPr>
        <p:blipFill>
          <a:blip r:embed="rId66">
            <a:extLst/>
          </a:blip>
          <a:stretch>
            <a:fillRect/>
          </a:stretch>
        </p:blipFill>
        <p:spPr>
          <a:xfrm>
            <a:off x="8711500" y="2251570"/>
            <a:ext cx="76198" cy="63501"/>
          </a:xfrm>
          <a:prstGeom prst="rect">
            <a:avLst/>
          </a:prstGeom>
          <a:ln w="12700">
            <a:miter lim="400000"/>
          </a:ln>
        </p:spPr>
      </p:pic>
      <p:pic>
        <p:nvPicPr>
          <p:cNvPr id="1700" name="Vector" descr="Vector"/>
          <p:cNvPicPr>
            <a:picLocks noChangeAspect="1"/>
          </p:cNvPicPr>
          <p:nvPr/>
        </p:nvPicPr>
        <p:blipFill>
          <a:blip r:embed="rId67">
            <a:extLst/>
          </a:blip>
          <a:stretch>
            <a:fillRect/>
          </a:stretch>
        </p:blipFill>
        <p:spPr>
          <a:xfrm>
            <a:off x="8762901" y="2352575"/>
            <a:ext cx="25405" cy="25401"/>
          </a:xfrm>
          <a:prstGeom prst="rect">
            <a:avLst/>
          </a:prstGeom>
          <a:ln w="12700">
            <a:miter lim="400000"/>
          </a:ln>
        </p:spPr>
      </p:pic>
      <p:pic>
        <p:nvPicPr>
          <p:cNvPr id="1701" name="Vector" descr="Vector"/>
          <p:cNvPicPr>
            <a:picLocks noChangeAspect="1"/>
          </p:cNvPicPr>
          <p:nvPr/>
        </p:nvPicPr>
        <p:blipFill>
          <a:blip r:embed="rId68">
            <a:extLst/>
          </a:blip>
          <a:stretch>
            <a:fillRect/>
          </a:stretch>
        </p:blipFill>
        <p:spPr>
          <a:xfrm>
            <a:off x="8458673" y="1943298"/>
            <a:ext cx="533418" cy="292052"/>
          </a:xfrm>
          <a:prstGeom prst="rect">
            <a:avLst/>
          </a:prstGeom>
          <a:ln w="12700">
            <a:miter lim="400000"/>
          </a:ln>
        </p:spPr>
      </p:pic>
      <p:pic>
        <p:nvPicPr>
          <p:cNvPr id="1702" name="Vector" descr="Vector"/>
          <p:cNvPicPr>
            <a:picLocks noChangeAspect="1"/>
          </p:cNvPicPr>
          <p:nvPr/>
        </p:nvPicPr>
        <p:blipFill>
          <a:blip r:embed="rId69">
            <a:extLst/>
          </a:blip>
          <a:stretch>
            <a:fillRect/>
          </a:stretch>
        </p:blipFill>
        <p:spPr>
          <a:xfrm>
            <a:off x="8777101" y="2577306"/>
            <a:ext cx="1447960" cy="1066504"/>
          </a:xfrm>
          <a:prstGeom prst="rect">
            <a:avLst/>
          </a:prstGeom>
          <a:ln w="12700">
            <a:miter lim="400000"/>
          </a:ln>
        </p:spPr>
      </p:pic>
      <p:pic>
        <p:nvPicPr>
          <p:cNvPr id="1703" name="Vector" descr="Vector"/>
          <p:cNvPicPr>
            <a:picLocks noChangeAspect="1"/>
          </p:cNvPicPr>
          <p:nvPr/>
        </p:nvPicPr>
        <p:blipFill>
          <a:blip r:embed="rId70">
            <a:extLst/>
          </a:blip>
          <a:stretch>
            <a:fillRect/>
          </a:stretch>
        </p:blipFill>
        <p:spPr>
          <a:xfrm>
            <a:off x="9232735" y="2588567"/>
            <a:ext cx="228624" cy="101601"/>
          </a:xfrm>
          <a:prstGeom prst="rect">
            <a:avLst/>
          </a:prstGeom>
          <a:ln w="12700">
            <a:miter lim="400000"/>
          </a:ln>
        </p:spPr>
      </p:pic>
      <p:pic>
        <p:nvPicPr>
          <p:cNvPr id="1704" name="Vector" descr="Vector"/>
          <p:cNvPicPr>
            <a:picLocks noChangeAspect="1"/>
          </p:cNvPicPr>
          <p:nvPr/>
        </p:nvPicPr>
        <p:blipFill>
          <a:blip r:embed="rId71">
            <a:extLst/>
          </a:blip>
          <a:stretch>
            <a:fillRect/>
          </a:stretch>
        </p:blipFill>
        <p:spPr>
          <a:xfrm>
            <a:off x="9308213" y="3124894"/>
            <a:ext cx="63487" cy="76201"/>
          </a:xfrm>
          <a:prstGeom prst="rect">
            <a:avLst/>
          </a:prstGeom>
          <a:ln w="12700">
            <a:miter lim="400000"/>
          </a:ln>
        </p:spPr>
      </p:pic>
      <p:pic>
        <p:nvPicPr>
          <p:cNvPr id="1705" name="Vector" descr="Vector"/>
          <p:cNvPicPr>
            <a:picLocks noChangeAspect="1"/>
          </p:cNvPicPr>
          <p:nvPr/>
        </p:nvPicPr>
        <p:blipFill>
          <a:blip r:embed="rId72">
            <a:extLst/>
          </a:blip>
          <a:stretch>
            <a:fillRect/>
          </a:stretch>
        </p:blipFill>
        <p:spPr>
          <a:xfrm>
            <a:off x="9400168" y="3154411"/>
            <a:ext cx="38101" cy="25401"/>
          </a:xfrm>
          <a:prstGeom prst="rect">
            <a:avLst/>
          </a:prstGeom>
          <a:ln w="12700">
            <a:miter lim="400000"/>
          </a:ln>
        </p:spPr>
      </p:pic>
      <p:pic>
        <p:nvPicPr>
          <p:cNvPr id="1706" name="Vector" descr="Vector"/>
          <p:cNvPicPr>
            <a:picLocks noChangeAspect="1"/>
          </p:cNvPicPr>
          <p:nvPr/>
        </p:nvPicPr>
        <p:blipFill>
          <a:blip r:embed="rId73">
            <a:extLst/>
          </a:blip>
          <a:stretch>
            <a:fillRect/>
          </a:stretch>
        </p:blipFill>
        <p:spPr>
          <a:xfrm>
            <a:off x="9305243" y="3232745"/>
            <a:ext cx="63502" cy="25401"/>
          </a:xfrm>
          <a:prstGeom prst="rect">
            <a:avLst/>
          </a:prstGeom>
          <a:ln w="12700">
            <a:miter lim="400000"/>
          </a:ln>
        </p:spPr>
      </p:pic>
      <p:pic>
        <p:nvPicPr>
          <p:cNvPr id="1707" name="Vector" descr="Vector"/>
          <p:cNvPicPr>
            <a:picLocks noChangeAspect="1"/>
          </p:cNvPicPr>
          <p:nvPr/>
        </p:nvPicPr>
        <p:blipFill>
          <a:blip r:embed="rId74">
            <a:extLst/>
          </a:blip>
          <a:stretch>
            <a:fillRect/>
          </a:stretch>
        </p:blipFill>
        <p:spPr>
          <a:xfrm>
            <a:off x="9855650" y="3764259"/>
            <a:ext cx="38098" cy="38101"/>
          </a:xfrm>
          <a:prstGeom prst="rect">
            <a:avLst/>
          </a:prstGeom>
          <a:ln w="12700">
            <a:miter lim="400000"/>
          </a:ln>
        </p:spPr>
      </p:pic>
      <p:pic>
        <p:nvPicPr>
          <p:cNvPr id="1708" name="Vector" descr="Vector"/>
          <p:cNvPicPr>
            <a:picLocks noChangeAspect="1"/>
          </p:cNvPicPr>
          <p:nvPr/>
        </p:nvPicPr>
        <p:blipFill>
          <a:blip r:embed="rId75">
            <a:extLst/>
          </a:blip>
          <a:stretch>
            <a:fillRect/>
          </a:stretch>
        </p:blipFill>
        <p:spPr>
          <a:xfrm>
            <a:off x="9998286" y="3649166"/>
            <a:ext cx="76202" cy="63501"/>
          </a:xfrm>
          <a:prstGeom prst="rect">
            <a:avLst/>
          </a:prstGeom>
          <a:ln w="12700">
            <a:miter lim="400000"/>
          </a:ln>
        </p:spPr>
      </p:pic>
      <p:pic>
        <p:nvPicPr>
          <p:cNvPr id="1709" name="Vector" descr="Vector"/>
          <p:cNvPicPr>
            <a:picLocks noChangeAspect="1"/>
          </p:cNvPicPr>
          <p:nvPr/>
        </p:nvPicPr>
        <p:blipFill>
          <a:blip r:embed="rId76">
            <a:extLst/>
          </a:blip>
          <a:stretch>
            <a:fillRect/>
          </a:stretch>
        </p:blipFill>
        <p:spPr>
          <a:xfrm>
            <a:off x="10045905" y="3621881"/>
            <a:ext cx="25405" cy="25401"/>
          </a:xfrm>
          <a:prstGeom prst="rect">
            <a:avLst/>
          </a:prstGeom>
          <a:ln w="12700">
            <a:miter lim="400000"/>
          </a:ln>
        </p:spPr>
      </p:pic>
      <p:pic>
        <p:nvPicPr>
          <p:cNvPr id="1710" name="Vector" descr="Vector"/>
          <p:cNvPicPr>
            <a:picLocks noChangeAspect="1"/>
          </p:cNvPicPr>
          <p:nvPr/>
        </p:nvPicPr>
        <p:blipFill>
          <a:blip r:embed="rId77">
            <a:extLst/>
          </a:blip>
          <a:stretch>
            <a:fillRect/>
          </a:stretch>
        </p:blipFill>
        <p:spPr>
          <a:xfrm>
            <a:off x="9258507" y="6369744"/>
            <a:ext cx="63515" cy="38101"/>
          </a:xfrm>
          <a:prstGeom prst="rect">
            <a:avLst/>
          </a:prstGeom>
          <a:ln w="12700">
            <a:miter lim="400000"/>
          </a:ln>
        </p:spPr>
      </p:pic>
      <p:pic>
        <p:nvPicPr>
          <p:cNvPr id="1711" name="Vector" descr="Vector"/>
          <p:cNvPicPr>
            <a:picLocks noChangeAspect="1"/>
          </p:cNvPicPr>
          <p:nvPr/>
        </p:nvPicPr>
        <p:blipFill>
          <a:blip r:embed="rId78">
            <a:extLst/>
          </a:blip>
          <a:stretch>
            <a:fillRect/>
          </a:stretch>
        </p:blipFill>
        <p:spPr>
          <a:xfrm>
            <a:off x="9390777" y="6322119"/>
            <a:ext cx="25395" cy="25401"/>
          </a:xfrm>
          <a:prstGeom prst="rect">
            <a:avLst/>
          </a:prstGeom>
          <a:ln w="12700">
            <a:miter lim="400000"/>
          </a:ln>
        </p:spPr>
      </p:pic>
      <p:pic>
        <p:nvPicPr>
          <p:cNvPr id="1712" name="Vector" descr="Vector"/>
          <p:cNvPicPr>
            <a:picLocks noChangeAspect="1"/>
          </p:cNvPicPr>
          <p:nvPr/>
        </p:nvPicPr>
        <p:blipFill>
          <a:blip r:embed="rId79">
            <a:extLst/>
          </a:blip>
          <a:stretch>
            <a:fillRect/>
          </a:stretch>
        </p:blipFill>
        <p:spPr>
          <a:xfrm>
            <a:off x="9373449" y="6439494"/>
            <a:ext cx="25402" cy="25401"/>
          </a:xfrm>
          <a:prstGeom prst="rect">
            <a:avLst/>
          </a:prstGeom>
          <a:ln w="12700">
            <a:miter lim="400000"/>
          </a:ln>
        </p:spPr>
      </p:pic>
      <p:pic>
        <p:nvPicPr>
          <p:cNvPr id="1713" name="Vector" descr="Vector"/>
          <p:cNvPicPr>
            <a:picLocks noChangeAspect="1"/>
          </p:cNvPicPr>
          <p:nvPr/>
        </p:nvPicPr>
        <p:blipFill>
          <a:blip r:embed="rId80">
            <a:extLst/>
          </a:blip>
          <a:stretch>
            <a:fillRect/>
          </a:stretch>
        </p:blipFill>
        <p:spPr>
          <a:xfrm>
            <a:off x="9542742" y="6339085"/>
            <a:ext cx="38111" cy="50801"/>
          </a:xfrm>
          <a:prstGeom prst="rect">
            <a:avLst/>
          </a:prstGeom>
          <a:ln w="12700">
            <a:miter lim="400000"/>
          </a:ln>
        </p:spPr>
      </p:pic>
      <p:pic>
        <p:nvPicPr>
          <p:cNvPr id="1714" name="Vector" descr="Vector"/>
          <p:cNvPicPr>
            <a:picLocks noChangeAspect="1"/>
          </p:cNvPicPr>
          <p:nvPr/>
        </p:nvPicPr>
        <p:blipFill>
          <a:blip r:embed="rId81">
            <a:extLst/>
          </a:blip>
          <a:stretch>
            <a:fillRect/>
          </a:stretch>
        </p:blipFill>
        <p:spPr>
          <a:xfrm>
            <a:off x="9404381" y="6243934"/>
            <a:ext cx="127013" cy="88901"/>
          </a:xfrm>
          <a:prstGeom prst="rect">
            <a:avLst/>
          </a:prstGeom>
          <a:ln w="12700">
            <a:miter lim="400000"/>
          </a:ln>
        </p:spPr>
      </p:pic>
      <p:pic>
        <p:nvPicPr>
          <p:cNvPr id="1715" name="Vector" descr="Vector"/>
          <p:cNvPicPr>
            <a:picLocks noChangeAspect="1"/>
          </p:cNvPicPr>
          <p:nvPr/>
        </p:nvPicPr>
        <p:blipFill>
          <a:blip r:embed="rId82">
            <a:extLst/>
          </a:blip>
          <a:stretch>
            <a:fillRect/>
          </a:stretch>
        </p:blipFill>
        <p:spPr>
          <a:xfrm>
            <a:off x="9519557" y="6379467"/>
            <a:ext cx="88923" cy="88901"/>
          </a:xfrm>
          <a:prstGeom prst="rect">
            <a:avLst/>
          </a:prstGeom>
          <a:ln w="12700">
            <a:miter lim="400000"/>
          </a:ln>
        </p:spPr>
      </p:pic>
      <p:pic>
        <p:nvPicPr>
          <p:cNvPr id="1716" name="Vector" descr="Vector"/>
          <p:cNvPicPr>
            <a:picLocks noChangeAspect="1"/>
          </p:cNvPicPr>
          <p:nvPr/>
        </p:nvPicPr>
        <p:blipFill>
          <a:blip r:embed="rId83">
            <a:extLst/>
          </a:blip>
          <a:stretch>
            <a:fillRect/>
          </a:stretch>
        </p:blipFill>
        <p:spPr>
          <a:xfrm>
            <a:off x="9658907" y="6522143"/>
            <a:ext cx="25386" cy="25401"/>
          </a:xfrm>
          <a:prstGeom prst="rect">
            <a:avLst/>
          </a:prstGeom>
          <a:ln w="12700">
            <a:miter lim="400000"/>
          </a:ln>
        </p:spPr>
      </p:pic>
      <p:pic>
        <p:nvPicPr>
          <p:cNvPr id="1717" name="Vector" descr="Vector"/>
          <p:cNvPicPr>
            <a:picLocks noChangeAspect="1"/>
          </p:cNvPicPr>
          <p:nvPr/>
        </p:nvPicPr>
        <p:blipFill>
          <a:blip r:embed="rId84">
            <a:extLst/>
          </a:blip>
          <a:stretch>
            <a:fillRect/>
          </a:stretch>
        </p:blipFill>
        <p:spPr>
          <a:xfrm>
            <a:off x="9651490" y="6500416"/>
            <a:ext cx="38099" cy="38101"/>
          </a:xfrm>
          <a:prstGeom prst="rect">
            <a:avLst/>
          </a:prstGeom>
          <a:ln w="12700">
            <a:miter lim="400000"/>
          </a:ln>
        </p:spPr>
      </p:pic>
      <p:pic>
        <p:nvPicPr>
          <p:cNvPr id="1718" name="Vector" descr="Vector"/>
          <p:cNvPicPr>
            <a:picLocks noChangeAspect="1"/>
          </p:cNvPicPr>
          <p:nvPr/>
        </p:nvPicPr>
        <p:blipFill>
          <a:blip r:embed="rId85">
            <a:extLst/>
          </a:blip>
          <a:stretch>
            <a:fillRect/>
          </a:stretch>
        </p:blipFill>
        <p:spPr>
          <a:xfrm>
            <a:off x="9647863" y="6408638"/>
            <a:ext cx="25395" cy="38101"/>
          </a:xfrm>
          <a:prstGeom prst="rect">
            <a:avLst/>
          </a:prstGeom>
          <a:ln w="12700">
            <a:miter lim="400000"/>
          </a:ln>
        </p:spPr>
      </p:pic>
      <p:pic>
        <p:nvPicPr>
          <p:cNvPr id="1719" name="Vector" descr="Vector"/>
          <p:cNvPicPr>
            <a:picLocks noChangeAspect="1"/>
          </p:cNvPicPr>
          <p:nvPr/>
        </p:nvPicPr>
        <p:blipFill>
          <a:blip r:embed="rId86">
            <a:extLst/>
          </a:blip>
          <a:stretch>
            <a:fillRect/>
          </a:stretch>
        </p:blipFill>
        <p:spPr>
          <a:xfrm>
            <a:off x="9709507" y="6505674"/>
            <a:ext cx="38105" cy="38101"/>
          </a:xfrm>
          <a:prstGeom prst="rect">
            <a:avLst/>
          </a:prstGeom>
          <a:ln w="12700">
            <a:miter lim="400000"/>
          </a:ln>
        </p:spPr>
      </p:pic>
      <p:pic>
        <p:nvPicPr>
          <p:cNvPr id="1720" name="Vector" descr="Vector"/>
          <p:cNvPicPr>
            <a:picLocks noChangeAspect="1"/>
          </p:cNvPicPr>
          <p:nvPr/>
        </p:nvPicPr>
        <p:blipFill>
          <a:blip r:embed="rId87">
            <a:extLst/>
          </a:blip>
          <a:stretch>
            <a:fillRect/>
          </a:stretch>
        </p:blipFill>
        <p:spPr>
          <a:xfrm>
            <a:off x="9372237" y="6591697"/>
            <a:ext cx="88911" cy="50801"/>
          </a:xfrm>
          <a:prstGeom prst="rect">
            <a:avLst/>
          </a:prstGeom>
          <a:ln w="12700">
            <a:miter lim="400000"/>
          </a:ln>
        </p:spPr>
      </p:pic>
      <p:pic>
        <p:nvPicPr>
          <p:cNvPr id="1721" name="Vector" descr="Vector"/>
          <p:cNvPicPr>
            <a:picLocks noChangeAspect="1"/>
          </p:cNvPicPr>
          <p:nvPr/>
        </p:nvPicPr>
        <p:blipFill>
          <a:blip r:embed="rId88">
            <a:extLst/>
          </a:blip>
          <a:stretch>
            <a:fillRect/>
          </a:stretch>
        </p:blipFill>
        <p:spPr>
          <a:xfrm>
            <a:off x="9276857" y="6701134"/>
            <a:ext cx="22031" cy="24385"/>
          </a:xfrm>
          <a:prstGeom prst="rect">
            <a:avLst/>
          </a:prstGeom>
          <a:ln w="12700">
            <a:miter lim="400000"/>
          </a:ln>
        </p:spPr>
      </p:pic>
      <p:pic>
        <p:nvPicPr>
          <p:cNvPr id="1722" name="Vector" descr="Vector"/>
          <p:cNvPicPr>
            <a:picLocks noChangeAspect="1"/>
          </p:cNvPicPr>
          <p:nvPr/>
        </p:nvPicPr>
        <p:blipFill>
          <a:blip r:embed="rId89">
            <a:extLst/>
          </a:blip>
          <a:stretch>
            <a:fillRect/>
          </a:stretch>
        </p:blipFill>
        <p:spPr>
          <a:xfrm>
            <a:off x="9341512" y="6668592"/>
            <a:ext cx="25409" cy="25401"/>
          </a:xfrm>
          <a:prstGeom prst="rect">
            <a:avLst/>
          </a:prstGeom>
          <a:ln w="12700">
            <a:miter lim="400000"/>
          </a:ln>
        </p:spPr>
      </p:pic>
      <p:pic>
        <p:nvPicPr>
          <p:cNvPr id="1723" name="Vector" descr="Vector"/>
          <p:cNvPicPr>
            <a:picLocks noChangeAspect="1"/>
          </p:cNvPicPr>
          <p:nvPr/>
        </p:nvPicPr>
        <p:blipFill>
          <a:blip r:embed="rId90">
            <a:extLst/>
          </a:blip>
          <a:stretch>
            <a:fillRect/>
          </a:stretch>
        </p:blipFill>
        <p:spPr>
          <a:xfrm>
            <a:off x="10333042" y="10868421"/>
            <a:ext cx="101593" cy="88901"/>
          </a:xfrm>
          <a:prstGeom prst="rect">
            <a:avLst/>
          </a:prstGeom>
          <a:ln w="12700">
            <a:miter lim="400000"/>
          </a:ln>
        </p:spPr>
      </p:pic>
      <p:pic>
        <p:nvPicPr>
          <p:cNvPr id="1724" name="Vector" descr="Vector"/>
          <p:cNvPicPr>
            <a:picLocks noChangeAspect="1"/>
          </p:cNvPicPr>
          <p:nvPr/>
        </p:nvPicPr>
        <p:blipFill>
          <a:blip r:embed="rId91">
            <a:extLst/>
          </a:blip>
          <a:stretch>
            <a:fillRect/>
          </a:stretch>
        </p:blipFill>
        <p:spPr>
          <a:xfrm>
            <a:off x="10434647" y="10871497"/>
            <a:ext cx="101576" cy="127001"/>
          </a:xfrm>
          <a:prstGeom prst="rect">
            <a:avLst/>
          </a:prstGeom>
          <a:ln w="12700">
            <a:miter lim="400000"/>
          </a:ln>
        </p:spPr>
      </p:pic>
      <p:pic>
        <p:nvPicPr>
          <p:cNvPr id="1725" name="Vector" descr="Vector"/>
          <p:cNvPicPr>
            <a:picLocks noChangeAspect="1"/>
          </p:cNvPicPr>
          <p:nvPr/>
        </p:nvPicPr>
        <p:blipFill>
          <a:blip r:embed="rId92">
            <a:extLst/>
          </a:blip>
          <a:stretch>
            <a:fillRect/>
          </a:stretch>
        </p:blipFill>
        <p:spPr>
          <a:xfrm>
            <a:off x="8679819" y="1771203"/>
            <a:ext cx="1523980" cy="622500"/>
          </a:xfrm>
          <a:prstGeom prst="rect">
            <a:avLst/>
          </a:prstGeom>
          <a:ln w="12700">
            <a:miter lim="400000"/>
          </a:ln>
        </p:spPr>
      </p:pic>
      <p:pic>
        <p:nvPicPr>
          <p:cNvPr id="1726" name="Vector" descr="Vector"/>
          <p:cNvPicPr>
            <a:picLocks noChangeAspect="1"/>
          </p:cNvPicPr>
          <p:nvPr/>
        </p:nvPicPr>
        <p:blipFill>
          <a:blip r:embed="rId93">
            <a:extLst/>
          </a:blip>
          <a:stretch>
            <a:fillRect/>
          </a:stretch>
        </p:blipFill>
        <p:spPr>
          <a:xfrm>
            <a:off x="9621246" y="1731962"/>
            <a:ext cx="3047906" cy="2082900"/>
          </a:xfrm>
          <a:prstGeom prst="rect">
            <a:avLst/>
          </a:prstGeom>
          <a:ln w="12700">
            <a:miter lim="400000"/>
          </a:ln>
        </p:spPr>
      </p:pic>
      <p:pic>
        <p:nvPicPr>
          <p:cNvPr id="1727" name="Vector" descr="Vector"/>
          <p:cNvPicPr>
            <a:picLocks noChangeAspect="1"/>
          </p:cNvPicPr>
          <p:nvPr/>
        </p:nvPicPr>
        <p:blipFill>
          <a:blip r:embed="rId94">
            <a:extLst/>
          </a:blip>
          <a:stretch>
            <a:fillRect/>
          </a:stretch>
        </p:blipFill>
        <p:spPr>
          <a:xfrm>
            <a:off x="12064977" y="2629147"/>
            <a:ext cx="127006" cy="101552"/>
          </a:xfrm>
          <a:prstGeom prst="rect">
            <a:avLst/>
          </a:prstGeom>
          <a:ln w="12700">
            <a:miter lim="400000"/>
          </a:ln>
        </p:spPr>
      </p:pic>
      <p:pic>
        <p:nvPicPr>
          <p:cNvPr id="1728" name="Vector" descr="Vector"/>
          <p:cNvPicPr>
            <a:picLocks noChangeAspect="1"/>
          </p:cNvPicPr>
          <p:nvPr/>
        </p:nvPicPr>
        <p:blipFill>
          <a:blip r:embed="rId95">
            <a:extLst/>
          </a:blip>
          <a:stretch>
            <a:fillRect/>
          </a:stretch>
        </p:blipFill>
        <p:spPr>
          <a:xfrm>
            <a:off x="12575145" y="2741810"/>
            <a:ext cx="88902" cy="50801"/>
          </a:xfrm>
          <a:prstGeom prst="rect">
            <a:avLst/>
          </a:prstGeom>
          <a:ln w="12700">
            <a:miter lim="400000"/>
          </a:ln>
        </p:spPr>
      </p:pic>
      <p:pic>
        <p:nvPicPr>
          <p:cNvPr id="1729" name="Vector" descr="Vector"/>
          <p:cNvPicPr>
            <a:picLocks noChangeAspect="1"/>
          </p:cNvPicPr>
          <p:nvPr/>
        </p:nvPicPr>
        <p:blipFill>
          <a:blip r:embed="rId96">
            <a:extLst/>
          </a:blip>
          <a:stretch>
            <a:fillRect/>
          </a:stretch>
        </p:blipFill>
        <p:spPr>
          <a:xfrm>
            <a:off x="12314804" y="2662782"/>
            <a:ext cx="50812" cy="63501"/>
          </a:xfrm>
          <a:prstGeom prst="rect">
            <a:avLst/>
          </a:prstGeom>
          <a:ln w="12700">
            <a:miter lim="400000"/>
          </a:ln>
        </p:spPr>
      </p:pic>
      <p:pic>
        <p:nvPicPr>
          <p:cNvPr id="1730" name="Vector" descr="Vector"/>
          <p:cNvPicPr>
            <a:picLocks noChangeAspect="1"/>
          </p:cNvPicPr>
          <p:nvPr/>
        </p:nvPicPr>
        <p:blipFill>
          <a:blip r:embed="rId97">
            <a:extLst/>
          </a:blip>
          <a:stretch>
            <a:fillRect/>
          </a:stretch>
        </p:blipFill>
        <p:spPr>
          <a:xfrm>
            <a:off x="12583490" y="2471687"/>
            <a:ext cx="88883" cy="76201"/>
          </a:xfrm>
          <a:prstGeom prst="rect">
            <a:avLst/>
          </a:prstGeom>
          <a:ln w="12700">
            <a:miter lim="400000"/>
          </a:ln>
        </p:spPr>
      </p:pic>
      <p:pic>
        <p:nvPicPr>
          <p:cNvPr id="1731" name="Vector" descr="Vector"/>
          <p:cNvPicPr>
            <a:picLocks noChangeAspect="1"/>
          </p:cNvPicPr>
          <p:nvPr/>
        </p:nvPicPr>
        <p:blipFill>
          <a:blip r:embed="rId98">
            <a:extLst/>
          </a:blip>
          <a:stretch>
            <a:fillRect/>
          </a:stretch>
        </p:blipFill>
        <p:spPr>
          <a:xfrm>
            <a:off x="12046802" y="3259137"/>
            <a:ext cx="571513" cy="304899"/>
          </a:xfrm>
          <a:prstGeom prst="rect">
            <a:avLst/>
          </a:prstGeom>
          <a:ln w="12700">
            <a:miter lim="400000"/>
          </a:ln>
        </p:spPr>
      </p:pic>
      <p:pic>
        <p:nvPicPr>
          <p:cNvPr id="1732" name="Vector" descr="Vector"/>
          <p:cNvPicPr>
            <a:picLocks noChangeAspect="1"/>
          </p:cNvPicPr>
          <p:nvPr/>
        </p:nvPicPr>
        <p:blipFill>
          <a:blip r:embed="rId99">
            <a:extLst/>
          </a:blip>
          <a:stretch>
            <a:fillRect/>
          </a:stretch>
        </p:blipFill>
        <p:spPr>
          <a:xfrm>
            <a:off x="14142857" y="1894185"/>
            <a:ext cx="723945" cy="266701"/>
          </a:xfrm>
          <a:prstGeom prst="rect">
            <a:avLst/>
          </a:prstGeom>
          <a:ln w="12700">
            <a:miter lim="400000"/>
          </a:ln>
        </p:spPr>
      </p:pic>
      <p:pic>
        <p:nvPicPr>
          <p:cNvPr id="1733" name="Vector" descr="Vector"/>
          <p:cNvPicPr>
            <a:picLocks noChangeAspect="1"/>
          </p:cNvPicPr>
          <p:nvPr/>
        </p:nvPicPr>
        <p:blipFill>
          <a:blip r:embed="rId100">
            <a:extLst/>
          </a:blip>
          <a:stretch>
            <a:fillRect/>
          </a:stretch>
        </p:blipFill>
        <p:spPr>
          <a:xfrm>
            <a:off x="14535080" y="1860649"/>
            <a:ext cx="469903" cy="114202"/>
          </a:xfrm>
          <a:prstGeom prst="rect">
            <a:avLst/>
          </a:prstGeom>
          <a:ln w="12700">
            <a:miter lim="400000"/>
          </a:ln>
        </p:spPr>
      </p:pic>
      <p:pic>
        <p:nvPicPr>
          <p:cNvPr id="1734" name="Vector" descr="Vector"/>
          <p:cNvPicPr>
            <a:picLocks noChangeAspect="1"/>
          </p:cNvPicPr>
          <p:nvPr/>
        </p:nvPicPr>
        <p:blipFill>
          <a:blip r:embed="rId101">
            <a:extLst/>
          </a:blip>
          <a:stretch>
            <a:fillRect/>
          </a:stretch>
        </p:blipFill>
        <p:spPr>
          <a:xfrm>
            <a:off x="22714015" y="10003829"/>
            <a:ext cx="266689" cy="317501"/>
          </a:xfrm>
          <a:prstGeom prst="rect">
            <a:avLst/>
          </a:prstGeom>
          <a:ln w="12700">
            <a:miter lim="400000"/>
          </a:ln>
        </p:spPr>
      </p:pic>
      <p:pic>
        <p:nvPicPr>
          <p:cNvPr id="1735" name="Vector" descr="Vector"/>
          <p:cNvPicPr>
            <a:picLocks noChangeAspect="1"/>
          </p:cNvPicPr>
          <p:nvPr/>
        </p:nvPicPr>
        <p:blipFill>
          <a:blip r:embed="rId102">
            <a:extLst/>
          </a:blip>
          <a:stretch>
            <a:fillRect/>
          </a:stretch>
        </p:blipFill>
        <p:spPr>
          <a:xfrm>
            <a:off x="22662999" y="9868197"/>
            <a:ext cx="114372" cy="165101"/>
          </a:xfrm>
          <a:prstGeom prst="rect">
            <a:avLst/>
          </a:prstGeom>
          <a:ln w="12700">
            <a:miter lim="400000"/>
          </a:ln>
        </p:spPr>
      </p:pic>
      <p:pic>
        <p:nvPicPr>
          <p:cNvPr id="1736" name="Vector" descr="Vector"/>
          <p:cNvPicPr>
            <a:picLocks noChangeAspect="1"/>
          </p:cNvPicPr>
          <p:nvPr/>
        </p:nvPicPr>
        <p:blipFill>
          <a:blip r:embed="rId103">
            <a:extLst/>
          </a:blip>
          <a:stretch>
            <a:fillRect/>
          </a:stretch>
        </p:blipFill>
        <p:spPr>
          <a:xfrm>
            <a:off x="22328537" y="10237787"/>
            <a:ext cx="431715" cy="381001"/>
          </a:xfrm>
          <a:prstGeom prst="rect">
            <a:avLst/>
          </a:prstGeom>
          <a:ln w="12700">
            <a:miter lim="400000"/>
          </a:ln>
        </p:spPr>
      </p:pic>
      <p:pic>
        <p:nvPicPr>
          <p:cNvPr id="1737" name="Vector" descr="Vector"/>
          <p:cNvPicPr>
            <a:picLocks noChangeAspect="1"/>
          </p:cNvPicPr>
          <p:nvPr/>
        </p:nvPicPr>
        <p:blipFill>
          <a:blip r:embed="rId104">
            <a:extLst/>
          </a:blip>
          <a:stretch>
            <a:fillRect/>
          </a:stretch>
        </p:blipFill>
        <p:spPr>
          <a:xfrm>
            <a:off x="22376311" y="10612139"/>
            <a:ext cx="50795" cy="76201"/>
          </a:xfrm>
          <a:prstGeom prst="rect">
            <a:avLst/>
          </a:prstGeom>
          <a:ln w="12700">
            <a:miter lim="400000"/>
          </a:ln>
        </p:spPr>
      </p:pic>
      <p:pic>
        <p:nvPicPr>
          <p:cNvPr id="1738" name="Vector" descr="Vector"/>
          <p:cNvPicPr>
            <a:picLocks noChangeAspect="1"/>
          </p:cNvPicPr>
          <p:nvPr/>
        </p:nvPicPr>
        <p:blipFill>
          <a:blip r:embed="rId105">
            <a:extLst/>
          </a:blip>
          <a:stretch>
            <a:fillRect/>
          </a:stretch>
        </p:blipFill>
        <p:spPr>
          <a:xfrm>
            <a:off x="15834641" y="8562181"/>
            <a:ext cx="406250" cy="800199"/>
          </a:xfrm>
          <a:prstGeom prst="rect">
            <a:avLst/>
          </a:prstGeom>
          <a:ln w="12700">
            <a:miter lim="400000"/>
          </a:ln>
        </p:spPr>
      </p:pic>
      <p:pic>
        <p:nvPicPr>
          <p:cNvPr id="1739" name="Vector" descr="Vector"/>
          <p:cNvPicPr>
            <a:picLocks noChangeAspect="1"/>
          </p:cNvPicPr>
          <p:nvPr/>
        </p:nvPicPr>
        <p:blipFill>
          <a:blip r:embed="rId106">
            <a:extLst/>
          </a:blip>
          <a:stretch>
            <a:fillRect/>
          </a:stretch>
        </p:blipFill>
        <p:spPr>
          <a:xfrm>
            <a:off x="16468518" y="9067006"/>
            <a:ext cx="63505" cy="50801"/>
          </a:xfrm>
          <a:prstGeom prst="rect">
            <a:avLst/>
          </a:prstGeom>
          <a:ln w="12700">
            <a:miter lim="400000"/>
          </a:ln>
        </p:spPr>
      </p:pic>
      <p:pic>
        <p:nvPicPr>
          <p:cNvPr id="1740" name="Vector" descr="Vector"/>
          <p:cNvPicPr>
            <a:picLocks noChangeAspect="1"/>
          </p:cNvPicPr>
          <p:nvPr/>
        </p:nvPicPr>
        <p:blipFill>
          <a:blip r:embed="rId107">
            <a:extLst/>
          </a:blip>
          <a:stretch>
            <a:fillRect/>
          </a:stretch>
        </p:blipFill>
        <p:spPr>
          <a:xfrm>
            <a:off x="16589830" y="9024838"/>
            <a:ext cx="38093" cy="50801"/>
          </a:xfrm>
          <a:prstGeom prst="rect">
            <a:avLst/>
          </a:prstGeom>
          <a:ln w="12700">
            <a:miter lim="400000"/>
          </a:ln>
        </p:spPr>
      </p:pic>
      <p:pic>
        <p:nvPicPr>
          <p:cNvPr id="1741" name="Vector" descr="Vector"/>
          <p:cNvPicPr>
            <a:picLocks noChangeAspect="1"/>
          </p:cNvPicPr>
          <p:nvPr/>
        </p:nvPicPr>
        <p:blipFill>
          <a:blip r:embed="rId108">
            <a:extLst/>
          </a:blip>
          <a:stretch>
            <a:fillRect/>
          </a:stretch>
        </p:blipFill>
        <p:spPr>
          <a:xfrm>
            <a:off x="21186074" y="10238978"/>
            <a:ext cx="215926" cy="190501"/>
          </a:xfrm>
          <a:prstGeom prst="rect">
            <a:avLst/>
          </a:prstGeom>
          <a:ln w="12700">
            <a:miter lim="400000"/>
          </a:ln>
        </p:spPr>
      </p:pic>
      <p:pic>
        <p:nvPicPr>
          <p:cNvPr id="1742" name="Vector" descr="Vector"/>
          <p:cNvPicPr>
            <a:picLocks noChangeAspect="1"/>
          </p:cNvPicPr>
          <p:nvPr/>
        </p:nvPicPr>
        <p:blipFill>
          <a:blip r:embed="rId109">
            <a:extLst/>
          </a:blip>
          <a:stretch>
            <a:fillRect/>
          </a:stretch>
        </p:blipFill>
        <p:spPr>
          <a:xfrm>
            <a:off x="21139897" y="10182324"/>
            <a:ext cx="38101" cy="50801"/>
          </a:xfrm>
          <a:prstGeom prst="rect">
            <a:avLst/>
          </a:prstGeom>
          <a:ln w="12700">
            <a:miter lim="400000"/>
          </a:ln>
        </p:spPr>
      </p:pic>
      <p:pic>
        <p:nvPicPr>
          <p:cNvPr id="1743" name="Vector" descr="Vector"/>
          <p:cNvPicPr>
            <a:picLocks noChangeAspect="1"/>
          </p:cNvPicPr>
          <p:nvPr/>
        </p:nvPicPr>
        <p:blipFill>
          <a:blip r:embed="rId110">
            <a:extLst/>
          </a:blip>
          <a:stretch>
            <a:fillRect/>
          </a:stretch>
        </p:blipFill>
        <p:spPr>
          <a:xfrm>
            <a:off x="21349366" y="10188078"/>
            <a:ext cx="38112" cy="63501"/>
          </a:xfrm>
          <a:prstGeom prst="rect">
            <a:avLst/>
          </a:prstGeom>
          <a:ln w="12700">
            <a:miter lim="400000"/>
          </a:ln>
        </p:spPr>
      </p:pic>
      <p:pic>
        <p:nvPicPr>
          <p:cNvPr id="1744" name="Vector" descr="Vector"/>
          <p:cNvPicPr>
            <a:picLocks noChangeAspect="1"/>
          </p:cNvPicPr>
          <p:nvPr/>
        </p:nvPicPr>
        <p:blipFill>
          <a:blip r:embed="rId111">
            <a:extLst/>
          </a:blip>
          <a:stretch>
            <a:fillRect/>
          </a:stretch>
        </p:blipFill>
        <p:spPr>
          <a:xfrm>
            <a:off x="16372961" y="7086698"/>
            <a:ext cx="88888" cy="38101"/>
          </a:xfrm>
          <a:prstGeom prst="rect">
            <a:avLst/>
          </a:prstGeom>
          <a:ln w="12700">
            <a:miter lim="400000"/>
          </a:ln>
        </p:spPr>
      </p:pic>
      <p:pic>
        <p:nvPicPr>
          <p:cNvPr id="1745" name="Vector" descr="Vector"/>
          <p:cNvPicPr>
            <a:picLocks noChangeAspect="1"/>
          </p:cNvPicPr>
          <p:nvPr/>
        </p:nvPicPr>
        <p:blipFill>
          <a:blip r:embed="rId112">
            <a:extLst/>
          </a:blip>
          <a:stretch>
            <a:fillRect/>
          </a:stretch>
        </p:blipFill>
        <p:spPr>
          <a:xfrm>
            <a:off x="22193290" y="9020075"/>
            <a:ext cx="177847" cy="165003"/>
          </a:xfrm>
          <a:prstGeom prst="rect">
            <a:avLst/>
          </a:prstGeom>
          <a:ln w="12700">
            <a:miter lim="400000"/>
          </a:ln>
        </p:spPr>
      </p:pic>
      <p:pic>
        <p:nvPicPr>
          <p:cNvPr id="1746" name="Vector" descr="Vector"/>
          <p:cNvPicPr>
            <a:picLocks noChangeAspect="1"/>
          </p:cNvPicPr>
          <p:nvPr/>
        </p:nvPicPr>
        <p:blipFill>
          <a:blip r:embed="rId113">
            <a:extLst/>
          </a:blip>
          <a:stretch>
            <a:fillRect/>
          </a:stretch>
        </p:blipFill>
        <p:spPr>
          <a:xfrm>
            <a:off x="22361918" y="9059862"/>
            <a:ext cx="38108" cy="50801"/>
          </a:xfrm>
          <a:prstGeom prst="rect">
            <a:avLst/>
          </a:prstGeom>
          <a:ln w="12700">
            <a:miter lim="400000"/>
          </a:ln>
        </p:spPr>
      </p:pic>
      <p:pic>
        <p:nvPicPr>
          <p:cNvPr id="1747" name="Vector" descr="Vector"/>
          <p:cNvPicPr>
            <a:picLocks noChangeAspect="1"/>
          </p:cNvPicPr>
          <p:nvPr/>
        </p:nvPicPr>
        <p:blipFill>
          <a:blip r:embed="rId114">
            <a:extLst/>
          </a:blip>
          <a:stretch>
            <a:fillRect/>
          </a:stretch>
        </p:blipFill>
        <p:spPr>
          <a:xfrm>
            <a:off x="22399755" y="9102030"/>
            <a:ext cx="38103" cy="38101"/>
          </a:xfrm>
          <a:prstGeom prst="rect">
            <a:avLst/>
          </a:prstGeom>
          <a:ln w="12700">
            <a:miter lim="400000"/>
          </a:ln>
        </p:spPr>
      </p:pic>
      <p:pic>
        <p:nvPicPr>
          <p:cNvPr id="1748" name="Vector" descr="Vector"/>
          <p:cNvPicPr>
            <a:picLocks noChangeAspect="1"/>
          </p:cNvPicPr>
          <p:nvPr/>
        </p:nvPicPr>
        <p:blipFill>
          <a:blip r:embed="rId115">
            <a:extLst/>
          </a:blip>
          <a:stretch>
            <a:fillRect/>
          </a:stretch>
        </p:blipFill>
        <p:spPr>
          <a:xfrm>
            <a:off x="22903712" y="8861325"/>
            <a:ext cx="88901" cy="76201"/>
          </a:xfrm>
          <a:prstGeom prst="rect">
            <a:avLst/>
          </a:prstGeom>
          <a:ln w="12700">
            <a:miter lim="400000"/>
          </a:ln>
        </p:spPr>
      </p:pic>
      <p:pic>
        <p:nvPicPr>
          <p:cNvPr id="1749" name="Vector" descr="Vector"/>
          <p:cNvPicPr>
            <a:picLocks noChangeAspect="1"/>
          </p:cNvPicPr>
          <p:nvPr/>
        </p:nvPicPr>
        <p:blipFill>
          <a:blip r:embed="rId116">
            <a:extLst/>
          </a:blip>
          <a:stretch>
            <a:fillRect/>
          </a:stretch>
        </p:blipFill>
        <p:spPr>
          <a:xfrm>
            <a:off x="22970948" y="8803084"/>
            <a:ext cx="88894" cy="50801"/>
          </a:xfrm>
          <a:prstGeom prst="rect">
            <a:avLst/>
          </a:prstGeom>
          <a:ln w="12700">
            <a:miter lim="400000"/>
          </a:ln>
        </p:spPr>
      </p:pic>
      <p:pic>
        <p:nvPicPr>
          <p:cNvPr id="1750" name="Vector" descr="Vector"/>
          <p:cNvPicPr>
            <a:picLocks noChangeAspect="1"/>
          </p:cNvPicPr>
          <p:nvPr/>
        </p:nvPicPr>
        <p:blipFill>
          <a:blip r:embed="rId117">
            <a:extLst/>
          </a:blip>
          <a:stretch>
            <a:fillRect/>
          </a:stretch>
        </p:blipFill>
        <p:spPr>
          <a:xfrm>
            <a:off x="22941427" y="8955087"/>
            <a:ext cx="50800" cy="38101"/>
          </a:xfrm>
          <a:prstGeom prst="rect">
            <a:avLst/>
          </a:prstGeom>
          <a:ln w="12700">
            <a:miter lim="400000"/>
          </a:ln>
        </p:spPr>
      </p:pic>
      <p:pic>
        <p:nvPicPr>
          <p:cNvPr id="1751" name="Vector" descr="Vector"/>
          <p:cNvPicPr>
            <a:picLocks noChangeAspect="1"/>
          </p:cNvPicPr>
          <p:nvPr/>
        </p:nvPicPr>
        <p:blipFill>
          <a:blip r:embed="rId118">
            <a:extLst/>
          </a:blip>
          <a:stretch>
            <a:fillRect/>
          </a:stretch>
        </p:blipFill>
        <p:spPr>
          <a:xfrm>
            <a:off x="22889126" y="8820943"/>
            <a:ext cx="50791" cy="50801"/>
          </a:xfrm>
          <a:prstGeom prst="rect">
            <a:avLst/>
          </a:prstGeom>
          <a:ln w="12700">
            <a:miter lim="400000"/>
          </a:ln>
        </p:spPr>
      </p:pic>
      <p:pic>
        <p:nvPicPr>
          <p:cNvPr id="1752" name="Vector" descr="Vector"/>
          <p:cNvPicPr>
            <a:picLocks noChangeAspect="1"/>
          </p:cNvPicPr>
          <p:nvPr/>
        </p:nvPicPr>
        <p:blipFill>
          <a:blip r:embed="rId119">
            <a:extLst/>
          </a:blip>
          <a:stretch>
            <a:fillRect/>
          </a:stretch>
        </p:blipFill>
        <p:spPr>
          <a:xfrm>
            <a:off x="23007046" y="8897242"/>
            <a:ext cx="25401" cy="25401"/>
          </a:xfrm>
          <a:prstGeom prst="rect">
            <a:avLst/>
          </a:prstGeom>
          <a:ln w="12700">
            <a:miter lim="400000"/>
          </a:ln>
        </p:spPr>
      </p:pic>
      <p:pic>
        <p:nvPicPr>
          <p:cNvPr id="1753" name="Vector" descr="Vector"/>
          <p:cNvPicPr>
            <a:picLocks noChangeAspect="1"/>
          </p:cNvPicPr>
          <p:nvPr/>
        </p:nvPicPr>
        <p:blipFill>
          <a:blip r:embed="rId120">
            <a:extLst/>
          </a:blip>
          <a:stretch>
            <a:fillRect/>
          </a:stretch>
        </p:blipFill>
        <p:spPr>
          <a:xfrm>
            <a:off x="23008440" y="8858448"/>
            <a:ext cx="25400" cy="25401"/>
          </a:xfrm>
          <a:prstGeom prst="rect">
            <a:avLst/>
          </a:prstGeom>
          <a:ln w="12700">
            <a:miter lim="400000"/>
          </a:ln>
        </p:spPr>
      </p:pic>
      <p:pic>
        <p:nvPicPr>
          <p:cNvPr id="1754" name="Vector" descr="Vector"/>
          <p:cNvPicPr>
            <a:picLocks noChangeAspect="1"/>
          </p:cNvPicPr>
          <p:nvPr/>
        </p:nvPicPr>
        <p:blipFill>
          <a:blip r:embed="rId121">
            <a:extLst/>
          </a:blip>
          <a:stretch>
            <a:fillRect/>
          </a:stretch>
        </p:blipFill>
        <p:spPr>
          <a:xfrm>
            <a:off x="23028591" y="8934450"/>
            <a:ext cx="25398" cy="25401"/>
          </a:xfrm>
          <a:prstGeom prst="rect">
            <a:avLst/>
          </a:prstGeom>
          <a:ln w="12700">
            <a:miter lim="400000"/>
          </a:ln>
        </p:spPr>
      </p:pic>
      <p:pic>
        <p:nvPicPr>
          <p:cNvPr id="1755" name="Vector" descr="Vector"/>
          <p:cNvPicPr>
            <a:picLocks noChangeAspect="1"/>
          </p:cNvPicPr>
          <p:nvPr/>
        </p:nvPicPr>
        <p:blipFill>
          <a:blip r:embed="rId122">
            <a:extLst/>
          </a:blip>
          <a:stretch>
            <a:fillRect/>
          </a:stretch>
        </p:blipFill>
        <p:spPr>
          <a:xfrm>
            <a:off x="23024327" y="8969077"/>
            <a:ext cx="25400" cy="25401"/>
          </a:xfrm>
          <a:prstGeom prst="rect">
            <a:avLst/>
          </a:prstGeom>
          <a:ln w="12700">
            <a:miter lim="400000"/>
          </a:ln>
        </p:spPr>
      </p:pic>
      <p:pic>
        <p:nvPicPr>
          <p:cNvPr id="1756" name="Vector" descr="Vector"/>
          <p:cNvPicPr>
            <a:picLocks noChangeAspect="1"/>
          </p:cNvPicPr>
          <p:nvPr/>
        </p:nvPicPr>
        <p:blipFill>
          <a:blip r:embed="rId123">
            <a:extLst/>
          </a:blip>
          <a:stretch>
            <a:fillRect/>
          </a:stretch>
        </p:blipFill>
        <p:spPr>
          <a:xfrm>
            <a:off x="22330461" y="9043789"/>
            <a:ext cx="25393" cy="38101"/>
          </a:xfrm>
          <a:prstGeom prst="rect">
            <a:avLst/>
          </a:prstGeom>
          <a:ln w="12700">
            <a:miter lim="400000"/>
          </a:ln>
        </p:spPr>
      </p:pic>
      <p:pic>
        <p:nvPicPr>
          <p:cNvPr id="1757" name="Vector" descr="Vector"/>
          <p:cNvPicPr>
            <a:picLocks noChangeAspect="1"/>
          </p:cNvPicPr>
          <p:nvPr/>
        </p:nvPicPr>
        <p:blipFill>
          <a:blip r:embed="rId124">
            <a:extLst/>
          </a:blip>
          <a:stretch>
            <a:fillRect/>
          </a:stretch>
        </p:blipFill>
        <p:spPr>
          <a:xfrm>
            <a:off x="22500665" y="9026921"/>
            <a:ext cx="25402" cy="25401"/>
          </a:xfrm>
          <a:prstGeom prst="rect">
            <a:avLst/>
          </a:prstGeom>
          <a:ln w="12700">
            <a:miter lim="400000"/>
          </a:ln>
        </p:spPr>
      </p:pic>
      <p:pic>
        <p:nvPicPr>
          <p:cNvPr id="1758" name="Vector" descr="Vector"/>
          <p:cNvPicPr>
            <a:picLocks noChangeAspect="1"/>
          </p:cNvPicPr>
          <p:nvPr/>
        </p:nvPicPr>
        <p:blipFill>
          <a:blip r:embed="rId125">
            <a:extLst/>
          </a:blip>
          <a:stretch>
            <a:fillRect/>
          </a:stretch>
        </p:blipFill>
        <p:spPr>
          <a:xfrm>
            <a:off x="22473901" y="8976617"/>
            <a:ext cx="25407" cy="38101"/>
          </a:xfrm>
          <a:prstGeom prst="rect">
            <a:avLst/>
          </a:prstGeom>
          <a:ln w="12700">
            <a:miter lim="400000"/>
          </a:ln>
        </p:spPr>
      </p:pic>
      <p:pic>
        <p:nvPicPr>
          <p:cNvPr id="1759" name="Vector" descr="Vector"/>
          <p:cNvPicPr>
            <a:picLocks noChangeAspect="1"/>
          </p:cNvPicPr>
          <p:nvPr/>
        </p:nvPicPr>
        <p:blipFill>
          <a:blip r:embed="rId126">
            <a:extLst/>
          </a:blip>
          <a:stretch>
            <a:fillRect/>
          </a:stretch>
        </p:blipFill>
        <p:spPr>
          <a:xfrm>
            <a:off x="22462346" y="8936930"/>
            <a:ext cx="38103" cy="38101"/>
          </a:xfrm>
          <a:prstGeom prst="rect">
            <a:avLst/>
          </a:prstGeom>
          <a:ln w="12700">
            <a:miter lim="400000"/>
          </a:ln>
        </p:spPr>
      </p:pic>
      <p:pic>
        <p:nvPicPr>
          <p:cNvPr id="1760" name="Vector" descr="Vector"/>
          <p:cNvPicPr>
            <a:picLocks noChangeAspect="1"/>
          </p:cNvPicPr>
          <p:nvPr/>
        </p:nvPicPr>
        <p:blipFill>
          <a:blip r:embed="rId127">
            <a:extLst/>
          </a:blip>
          <a:stretch>
            <a:fillRect/>
          </a:stretch>
        </p:blipFill>
        <p:spPr>
          <a:xfrm>
            <a:off x="22417360" y="8870156"/>
            <a:ext cx="38101" cy="38101"/>
          </a:xfrm>
          <a:prstGeom prst="rect">
            <a:avLst/>
          </a:prstGeom>
          <a:ln w="12700">
            <a:miter lim="400000"/>
          </a:ln>
        </p:spPr>
      </p:pic>
      <p:pic>
        <p:nvPicPr>
          <p:cNvPr id="1761" name="Vector" descr="Vector"/>
          <p:cNvPicPr>
            <a:picLocks noChangeAspect="1"/>
          </p:cNvPicPr>
          <p:nvPr/>
        </p:nvPicPr>
        <p:blipFill>
          <a:blip r:embed="rId128">
            <a:extLst/>
          </a:blip>
          <a:stretch>
            <a:fillRect/>
          </a:stretch>
        </p:blipFill>
        <p:spPr>
          <a:xfrm>
            <a:off x="22340371" y="8722320"/>
            <a:ext cx="50797" cy="50801"/>
          </a:xfrm>
          <a:prstGeom prst="rect">
            <a:avLst/>
          </a:prstGeom>
          <a:ln w="12700">
            <a:miter lim="400000"/>
          </a:ln>
        </p:spPr>
      </p:pic>
      <p:pic>
        <p:nvPicPr>
          <p:cNvPr id="1762" name="Vector" descr="Vector"/>
          <p:cNvPicPr>
            <a:picLocks noChangeAspect="1"/>
          </p:cNvPicPr>
          <p:nvPr/>
        </p:nvPicPr>
        <p:blipFill>
          <a:blip r:embed="rId129">
            <a:extLst/>
          </a:blip>
          <a:stretch>
            <a:fillRect/>
          </a:stretch>
        </p:blipFill>
        <p:spPr>
          <a:xfrm>
            <a:off x="22367781" y="8775997"/>
            <a:ext cx="25409" cy="25401"/>
          </a:xfrm>
          <a:prstGeom prst="rect">
            <a:avLst/>
          </a:prstGeom>
          <a:ln w="12700">
            <a:miter lim="400000"/>
          </a:ln>
        </p:spPr>
      </p:pic>
      <p:pic>
        <p:nvPicPr>
          <p:cNvPr id="1763" name="Vector" descr="Vector"/>
          <p:cNvPicPr>
            <a:picLocks noChangeAspect="1"/>
          </p:cNvPicPr>
          <p:nvPr/>
        </p:nvPicPr>
        <p:blipFill>
          <a:blip r:embed="rId130">
            <a:extLst/>
          </a:blip>
          <a:stretch>
            <a:fillRect/>
          </a:stretch>
        </p:blipFill>
        <p:spPr>
          <a:xfrm>
            <a:off x="22382613" y="8795841"/>
            <a:ext cx="38101" cy="38101"/>
          </a:xfrm>
          <a:prstGeom prst="rect">
            <a:avLst/>
          </a:prstGeom>
          <a:ln w="12700">
            <a:miter lim="400000"/>
          </a:ln>
        </p:spPr>
      </p:pic>
      <p:pic>
        <p:nvPicPr>
          <p:cNvPr id="1764" name="Vector" descr="Vector"/>
          <p:cNvPicPr>
            <a:picLocks noChangeAspect="1"/>
          </p:cNvPicPr>
          <p:nvPr/>
        </p:nvPicPr>
        <p:blipFill>
          <a:blip r:embed="rId131">
            <a:extLst/>
          </a:blip>
          <a:stretch>
            <a:fillRect/>
          </a:stretch>
        </p:blipFill>
        <p:spPr>
          <a:xfrm>
            <a:off x="22332708" y="8701682"/>
            <a:ext cx="25390" cy="38101"/>
          </a:xfrm>
          <a:prstGeom prst="rect">
            <a:avLst/>
          </a:prstGeom>
          <a:ln w="12700">
            <a:miter lim="400000"/>
          </a:ln>
        </p:spPr>
      </p:pic>
      <p:pic>
        <p:nvPicPr>
          <p:cNvPr id="1765" name="Vector" descr="Vector"/>
          <p:cNvPicPr>
            <a:picLocks noChangeAspect="1"/>
          </p:cNvPicPr>
          <p:nvPr/>
        </p:nvPicPr>
        <p:blipFill>
          <a:blip r:embed="rId132">
            <a:extLst/>
          </a:blip>
          <a:stretch>
            <a:fillRect/>
          </a:stretch>
        </p:blipFill>
        <p:spPr>
          <a:xfrm>
            <a:off x="22398480" y="8725594"/>
            <a:ext cx="63539" cy="139701"/>
          </a:xfrm>
          <a:prstGeom prst="rect">
            <a:avLst/>
          </a:prstGeom>
          <a:ln w="12700">
            <a:miter lim="400000"/>
          </a:ln>
        </p:spPr>
      </p:pic>
      <p:pic>
        <p:nvPicPr>
          <p:cNvPr id="1766" name="Vector" descr="Vector"/>
          <p:cNvPicPr>
            <a:picLocks noChangeAspect="1"/>
          </p:cNvPicPr>
          <p:nvPr/>
        </p:nvPicPr>
        <p:blipFill>
          <a:blip r:embed="rId133">
            <a:extLst/>
          </a:blip>
          <a:stretch>
            <a:fillRect/>
          </a:stretch>
        </p:blipFill>
        <p:spPr>
          <a:xfrm>
            <a:off x="19536849" y="8472387"/>
            <a:ext cx="2133688" cy="1676302"/>
          </a:xfrm>
          <a:prstGeom prst="rect">
            <a:avLst/>
          </a:prstGeom>
          <a:ln w="12700">
            <a:miter lim="400000"/>
          </a:ln>
        </p:spPr>
      </p:pic>
      <p:pic>
        <p:nvPicPr>
          <p:cNvPr id="1767" name="Vector" descr="Vector"/>
          <p:cNvPicPr>
            <a:picLocks noChangeAspect="1"/>
          </p:cNvPicPr>
          <p:nvPr/>
        </p:nvPicPr>
        <p:blipFill>
          <a:blip r:embed="rId134">
            <a:extLst/>
          </a:blip>
          <a:stretch>
            <a:fillRect/>
          </a:stretch>
        </p:blipFill>
        <p:spPr>
          <a:xfrm>
            <a:off x="20411250" y="8503642"/>
            <a:ext cx="88891" cy="63501"/>
          </a:xfrm>
          <a:prstGeom prst="rect">
            <a:avLst/>
          </a:prstGeom>
          <a:ln w="12700">
            <a:miter lim="400000"/>
          </a:ln>
        </p:spPr>
      </p:pic>
      <p:pic>
        <p:nvPicPr>
          <p:cNvPr id="1768" name="Vector" descr="Vector"/>
          <p:cNvPicPr>
            <a:picLocks noChangeAspect="1"/>
          </p:cNvPicPr>
          <p:nvPr/>
        </p:nvPicPr>
        <p:blipFill>
          <a:blip r:embed="rId135">
            <a:extLst/>
          </a:blip>
          <a:stretch>
            <a:fillRect/>
          </a:stretch>
        </p:blipFill>
        <p:spPr>
          <a:xfrm>
            <a:off x="20755943" y="9943802"/>
            <a:ext cx="88917" cy="38101"/>
          </a:xfrm>
          <a:prstGeom prst="rect">
            <a:avLst/>
          </a:prstGeom>
          <a:ln w="12700">
            <a:miter lim="400000"/>
          </a:ln>
        </p:spPr>
      </p:pic>
      <p:pic>
        <p:nvPicPr>
          <p:cNvPr id="1769" name="Vector" descr="Vector"/>
          <p:cNvPicPr>
            <a:picLocks noChangeAspect="1"/>
          </p:cNvPicPr>
          <p:nvPr/>
        </p:nvPicPr>
        <p:blipFill>
          <a:blip r:embed="rId136">
            <a:extLst/>
          </a:blip>
          <a:stretch>
            <a:fillRect/>
          </a:stretch>
        </p:blipFill>
        <p:spPr>
          <a:xfrm>
            <a:off x="18572362" y="7492703"/>
            <a:ext cx="597082" cy="711002"/>
          </a:xfrm>
          <a:prstGeom prst="rect">
            <a:avLst/>
          </a:prstGeom>
          <a:ln w="12700">
            <a:miter lim="400000"/>
          </a:ln>
        </p:spPr>
      </p:pic>
      <p:pic>
        <p:nvPicPr>
          <p:cNvPr id="1770" name="Vector" descr="Vector"/>
          <p:cNvPicPr>
            <a:picLocks noChangeAspect="1"/>
          </p:cNvPicPr>
          <p:nvPr/>
        </p:nvPicPr>
        <p:blipFill>
          <a:blip r:embed="rId137">
            <a:extLst/>
          </a:blip>
          <a:stretch>
            <a:fillRect/>
          </a:stretch>
        </p:blipFill>
        <p:spPr>
          <a:xfrm>
            <a:off x="19529693" y="9344421"/>
            <a:ext cx="50810" cy="63501"/>
          </a:xfrm>
          <a:prstGeom prst="rect">
            <a:avLst/>
          </a:prstGeom>
          <a:ln w="12700">
            <a:miter lim="400000"/>
          </a:ln>
        </p:spPr>
      </p:pic>
      <p:pic>
        <p:nvPicPr>
          <p:cNvPr id="1771" name="Vector" descr="Vector"/>
          <p:cNvPicPr>
            <a:picLocks noChangeAspect="1"/>
          </p:cNvPicPr>
          <p:nvPr/>
        </p:nvPicPr>
        <p:blipFill>
          <a:blip r:embed="rId138">
            <a:extLst/>
          </a:blip>
          <a:stretch>
            <a:fillRect/>
          </a:stretch>
        </p:blipFill>
        <p:spPr>
          <a:xfrm>
            <a:off x="19511731" y="9357617"/>
            <a:ext cx="38126" cy="76201"/>
          </a:xfrm>
          <a:prstGeom prst="rect">
            <a:avLst/>
          </a:prstGeom>
          <a:ln w="12700">
            <a:miter lim="400000"/>
          </a:ln>
        </p:spPr>
      </p:pic>
      <p:pic>
        <p:nvPicPr>
          <p:cNvPr id="1772" name="Vector" descr="Vector"/>
          <p:cNvPicPr>
            <a:picLocks noChangeAspect="1"/>
          </p:cNvPicPr>
          <p:nvPr/>
        </p:nvPicPr>
        <p:blipFill>
          <a:blip r:embed="rId139">
            <a:extLst/>
          </a:blip>
          <a:stretch>
            <a:fillRect/>
          </a:stretch>
        </p:blipFill>
        <p:spPr>
          <a:xfrm>
            <a:off x="19633369" y="9042003"/>
            <a:ext cx="38081" cy="50801"/>
          </a:xfrm>
          <a:prstGeom prst="rect">
            <a:avLst/>
          </a:prstGeom>
          <a:ln w="12700">
            <a:miter lim="400000"/>
          </a:ln>
        </p:spPr>
      </p:pic>
      <p:pic>
        <p:nvPicPr>
          <p:cNvPr id="1773" name="Vector" descr="Vector"/>
          <p:cNvPicPr>
            <a:picLocks noChangeAspect="1"/>
          </p:cNvPicPr>
          <p:nvPr/>
        </p:nvPicPr>
        <p:blipFill>
          <a:blip r:embed="rId140">
            <a:extLst/>
          </a:blip>
          <a:stretch>
            <a:fillRect/>
          </a:stretch>
        </p:blipFill>
        <p:spPr>
          <a:xfrm>
            <a:off x="20747944" y="8644135"/>
            <a:ext cx="50809" cy="63501"/>
          </a:xfrm>
          <a:prstGeom prst="rect">
            <a:avLst/>
          </a:prstGeom>
          <a:ln w="12700">
            <a:miter lim="400000"/>
          </a:ln>
        </p:spPr>
      </p:pic>
      <p:pic>
        <p:nvPicPr>
          <p:cNvPr id="1774" name="Vector" descr="Vector"/>
          <p:cNvPicPr>
            <a:picLocks noChangeAspect="1"/>
          </p:cNvPicPr>
          <p:nvPr/>
        </p:nvPicPr>
        <p:blipFill>
          <a:blip r:embed="rId141">
            <a:extLst/>
          </a:blip>
          <a:stretch>
            <a:fillRect/>
          </a:stretch>
        </p:blipFill>
        <p:spPr>
          <a:xfrm>
            <a:off x="20891952" y="8805564"/>
            <a:ext cx="50800" cy="25401"/>
          </a:xfrm>
          <a:prstGeom prst="rect">
            <a:avLst/>
          </a:prstGeom>
          <a:ln w="12700">
            <a:miter lim="400000"/>
          </a:ln>
        </p:spPr>
      </p:pic>
      <p:pic>
        <p:nvPicPr>
          <p:cNvPr id="1775" name="Vector" descr="Vector"/>
          <p:cNvPicPr>
            <a:picLocks noChangeAspect="1"/>
          </p:cNvPicPr>
          <p:nvPr/>
        </p:nvPicPr>
        <p:blipFill>
          <a:blip r:embed="rId142">
            <a:extLst/>
          </a:blip>
          <a:stretch>
            <a:fillRect/>
          </a:stretch>
        </p:blipFill>
        <p:spPr>
          <a:xfrm>
            <a:off x="17752938" y="7253882"/>
            <a:ext cx="152447" cy="254001"/>
          </a:xfrm>
          <a:prstGeom prst="rect">
            <a:avLst/>
          </a:prstGeom>
          <a:ln w="12700">
            <a:miter lim="400000"/>
          </a:ln>
        </p:spPr>
      </p:pic>
      <p:pic>
        <p:nvPicPr>
          <p:cNvPr id="1776" name="Vector" descr="Vector"/>
          <p:cNvPicPr>
            <a:picLocks noChangeAspect="1"/>
          </p:cNvPicPr>
          <p:nvPr/>
        </p:nvPicPr>
        <p:blipFill>
          <a:blip r:embed="rId143">
            <a:extLst/>
          </a:blip>
          <a:stretch>
            <a:fillRect/>
          </a:stretch>
        </p:blipFill>
        <p:spPr>
          <a:xfrm>
            <a:off x="20439794" y="7855049"/>
            <a:ext cx="1079701" cy="634603"/>
          </a:xfrm>
          <a:prstGeom prst="rect">
            <a:avLst/>
          </a:prstGeom>
          <a:ln w="12700">
            <a:miter lim="400000"/>
          </a:ln>
        </p:spPr>
      </p:pic>
      <p:pic>
        <p:nvPicPr>
          <p:cNvPr id="1777" name="Vector" descr="Vector"/>
          <p:cNvPicPr>
            <a:picLocks noChangeAspect="1"/>
          </p:cNvPicPr>
          <p:nvPr/>
        </p:nvPicPr>
        <p:blipFill>
          <a:blip r:embed="rId144">
            <a:extLst/>
          </a:blip>
          <a:stretch>
            <a:fillRect/>
          </a:stretch>
        </p:blipFill>
        <p:spPr>
          <a:xfrm>
            <a:off x="21377199" y="8086625"/>
            <a:ext cx="215879" cy="139799"/>
          </a:xfrm>
          <a:prstGeom prst="rect">
            <a:avLst/>
          </a:prstGeom>
          <a:ln w="12700">
            <a:miter lim="400000"/>
          </a:ln>
        </p:spPr>
      </p:pic>
      <p:pic>
        <p:nvPicPr>
          <p:cNvPr id="1778" name="Vector" descr="Vector"/>
          <p:cNvPicPr>
            <a:picLocks noChangeAspect="1"/>
          </p:cNvPicPr>
          <p:nvPr/>
        </p:nvPicPr>
        <p:blipFill>
          <a:blip r:embed="rId145">
            <a:extLst/>
          </a:blip>
          <a:stretch>
            <a:fillRect/>
          </a:stretch>
        </p:blipFill>
        <p:spPr>
          <a:xfrm>
            <a:off x="21463333" y="7980164"/>
            <a:ext cx="177841" cy="165002"/>
          </a:xfrm>
          <a:prstGeom prst="rect">
            <a:avLst/>
          </a:prstGeom>
          <a:ln w="12700">
            <a:miter lim="400000"/>
          </a:ln>
        </p:spPr>
      </p:pic>
      <p:pic>
        <p:nvPicPr>
          <p:cNvPr id="1779" name="Vector" descr="Vector"/>
          <p:cNvPicPr>
            <a:picLocks noChangeAspect="1"/>
          </p:cNvPicPr>
          <p:nvPr/>
        </p:nvPicPr>
        <p:blipFill>
          <a:blip r:embed="rId146">
            <a:extLst/>
          </a:blip>
          <a:stretch>
            <a:fillRect/>
          </a:stretch>
        </p:blipFill>
        <p:spPr>
          <a:xfrm>
            <a:off x="21278400" y="7950298"/>
            <a:ext cx="63504" cy="38101"/>
          </a:xfrm>
          <a:prstGeom prst="rect">
            <a:avLst/>
          </a:prstGeom>
          <a:ln w="12700">
            <a:miter lim="400000"/>
          </a:ln>
        </p:spPr>
      </p:pic>
      <p:pic>
        <p:nvPicPr>
          <p:cNvPr id="1780" name="Vector" descr="Vector"/>
          <p:cNvPicPr>
            <a:picLocks noChangeAspect="1"/>
          </p:cNvPicPr>
          <p:nvPr/>
        </p:nvPicPr>
        <p:blipFill>
          <a:blip r:embed="rId147">
            <a:extLst/>
          </a:blip>
          <a:stretch>
            <a:fillRect/>
          </a:stretch>
        </p:blipFill>
        <p:spPr>
          <a:xfrm>
            <a:off x="21704831" y="8130282"/>
            <a:ext cx="88931" cy="139701"/>
          </a:xfrm>
          <a:prstGeom prst="rect">
            <a:avLst/>
          </a:prstGeom>
          <a:ln w="12700">
            <a:miter lim="400000"/>
          </a:ln>
        </p:spPr>
      </p:pic>
      <p:pic>
        <p:nvPicPr>
          <p:cNvPr id="1781" name="Vector" descr="Vector"/>
          <p:cNvPicPr>
            <a:picLocks noChangeAspect="1"/>
          </p:cNvPicPr>
          <p:nvPr/>
        </p:nvPicPr>
        <p:blipFill>
          <a:blip r:embed="rId148">
            <a:extLst/>
          </a:blip>
          <a:stretch>
            <a:fillRect/>
          </a:stretch>
        </p:blipFill>
        <p:spPr>
          <a:xfrm>
            <a:off x="21802988" y="8227417"/>
            <a:ext cx="88924" cy="76201"/>
          </a:xfrm>
          <a:prstGeom prst="rect">
            <a:avLst/>
          </a:prstGeom>
          <a:ln w="12700">
            <a:miter lim="400000"/>
          </a:ln>
        </p:spPr>
      </p:pic>
      <p:pic>
        <p:nvPicPr>
          <p:cNvPr id="1782" name="Vector" descr="Vector"/>
          <p:cNvPicPr>
            <a:picLocks noChangeAspect="1"/>
          </p:cNvPicPr>
          <p:nvPr/>
        </p:nvPicPr>
        <p:blipFill>
          <a:blip r:embed="rId149">
            <a:extLst/>
          </a:blip>
          <a:stretch>
            <a:fillRect/>
          </a:stretch>
        </p:blipFill>
        <p:spPr>
          <a:xfrm>
            <a:off x="21900993" y="8274942"/>
            <a:ext cx="101622" cy="88901"/>
          </a:xfrm>
          <a:prstGeom prst="rect">
            <a:avLst/>
          </a:prstGeom>
          <a:ln w="12700">
            <a:miter lim="400000"/>
          </a:ln>
        </p:spPr>
      </p:pic>
      <p:pic>
        <p:nvPicPr>
          <p:cNvPr id="1783" name="Vector" descr="Vector"/>
          <p:cNvPicPr>
            <a:picLocks noChangeAspect="1"/>
          </p:cNvPicPr>
          <p:nvPr/>
        </p:nvPicPr>
        <p:blipFill>
          <a:blip r:embed="rId150">
            <a:extLst/>
          </a:blip>
          <a:stretch>
            <a:fillRect/>
          </a:stretch>
        </p:blipFill>
        <p:spPr>
          <a:xfrm>
            <a:off x="22027088" y="8326932"/>
            <a:ext cx="63518" cy="101601"/>
          </a:xfrm>
          <a:prstGeom prst="rect">
            <a:avLst/>
          </a:prstGeom>
          <a:ln w="12700">
            <a:miter lim="400000"/>
          </a:ln>
        </p:spPr>
      </p:pic>
      <p:pic>
        <p:nvPicPr>
          <p:cNvPr id="1784" name="Vector" descr="Vector"/>
          <p:cNvPicPr>
            <a:picLocks noChangeAspect="1"/>
          </p:cNvPicPr>
          <p:nvPr/>
        </p:nvPicPr>
        <p:blipFill>
          <a:blip r:embed="rId151">
            <a:extLst/>
          </a:blip>
          <a:stretch>
            <a:fillRect/>
          </a:stretch>
        </p:blipFill>
        <p:spPr>
          <a:xfrm>
            <a:off x="21968778" y="8382792"/>
            <a:ext cx="88909" cy="63501"/>
          </a:xfrm>
          <a:prstGeom prst="rect">
            <a:avLst/>
          </a:prstGeom>
          <a:ln w="12700">
            <a:miter lim="400000"/>
          </a:ln>
        </p:spPr>
      </p:pic>
      <p:pic>
        <p:nvPicPr>
          <p:cNvPr id="1785" name="Vector" descr="Vector"/>
          <p:cNvPicPr>
            <a:picLocks noChangeAspect="1"/>
          </p:cNvPicPr>
          <p:nvPr/>
        </p:nvPicPr>
        <p:blipFill>
          <a:blip r:embed="rId152">
            <a:extLst/>
          </a:blip>
          <a:stretch>
            <a:fillRect/>
          </a:stretch>
        </p:blipFill>
        <p:spPr>
          <a:xfrm>
            <a:off x="22052089" y="8441333"/>
            <a:ext cx="76212" cy="50801"/>
          </a:xfrm>
          <a:prstGeom prst="rect">
            <a:avLst/>
          </a:prstGeom>
          <a:ln w="12700">
            <a:miter lim="400000"/>
          </a:ln>
        </p:spPr>
      </p:pic>
      <p:pic>
        <p:nvPicPr>
          <p:cNvPr id="1786" name="Vector" descr="Vector"/>
          <p:cNvPicPr>
            <a:picLocks noChangeAspect="1"/>
          </p:cNvPicPr>
          <p:nvPr/>
        </p:nvPicPr>
        <p:blipFill>
          <a:blip r:embed="rId153">
            <a:extLst/>
          </a:blip>
          <a:stretch>
            <a:fillRect/>
          </a:stretch>
        </p:blipFill>
        <p:spPr>
          <a:xfrm>
            <a:off x="21801872" y="8282980"/>
            <a:ext cx="114314" cy="101601"/>
          </a:xfrm>
          <a:prstGeom prst="rect">
            <a:avLst/>
          </a:prstGeom>
          <a:ln w="12700">
            <a:miter lim="400000"/>
          </a:ln>
        </p:spPr>
      </p:pic>
      <p:pic>
        <p:nvPicPr>
          <p:cNvPr id="1787" name="Vector" descr="Vector"/>
          <p:cNvPicPr>
            <a:picLocks noChangeAspect="1"/>
          </p:cNvPicPr>
          <p:nvPr/>
        </p:nvPicPr>
        <p:blipFill>
          <a:blip r:embed="rId154">
            <a:extLst/>
          </a:blip>
          <a:stretch>
            <a:fillRect/>
          </a:stretch>
        </p:blipFill>
        <p:spPr>
          <a:xfrm>
            <a:off x="19301141" y="7395269"/>
            <a:ext cx="558703" cy="698600"/>
          </a:xfrm>
          <a:prstGeom prst="rect">
            <a:avLst/>
          </a:prstGeom>
          <a:ln w="12700">
            <a:miter lim="400000"/>
          </a:ln>
        </p:spPr>
      </p:pic>
      <p:pic>
        <p:nvPicPr>
          <p:cNvPr id="1788" name="Vector" descr="Vector"/>
          <p:cNvPicPr>
            <a:picLocks noChangeAspect="1"/>
          </p:cNvPicPr>
          <p:nvPr/>
        </p:nvPicPr>
        <p:blipFill>
          <a:blip r:embed="rId155">
            <a:extLst/>
          </a:blip>
          <a:stretch>
            <a:fillRect/>
          </a:stretch>
        </p:blipFill>
        <p:spPr>
          <a:xfrm>
            <a:off x="19107247" y="7924105"/>
            <a:ext cx="101620" cy="114301"/>
          </a:xfrm>
          <a:prstGeom prst="rect">
            <a:avLst/>
          </a:prstGeom>
          <a:ln w="12700">
            <a:miter lim="400000"/>
          </a:ln>
        </p:spPr>
      </p:pic>
      <p:pic>
        <p:nvPicPr>
          <p:cNvPr id="1789" name="Vector" descr="Vector"/>
          <p:cNvPicPr>
            <a:picLocks noChangeAspect="1"/>
          </p:cNvPicPr>
          <p:nvPr/>
        </p:nvPicPr>
        <p:blipFill>
          <a:blip r:embed="rId156">
            <a:extLst/>
          </a:blip>
          <a:stretch>
            <a:fillRect/>
          </a:stretch>
        </p:blipFill>
        <p:spPr>
          <a:xfrm>
            <a:off x="19225584" y="7988101"/>
            <a:ext cx="63504" cy="50801"/>
          </a:xfrm>
          <a:prstGeom prst="rect">
            <a:avLst/>
          </a:prstGeom>
          <a:ln w="12700">
            <a:miter lim="400000"/>
          </a:ln>
        </p:spPr>
      </p:pic>
      <p:pic>
        <p:nvPicPr>
          <p:cNvPr id="1790" name="Vector" descr="Vector"/>
          <p:cNvPicPr>
            <a:picLocks noChangeAspect="1"/>
          </p:cNvPicPr>
          <p:nvPr/>
        </p:nvPicPr>
        <p:blipFill>
          <a:blip r:embed="rId157">
            <a:extLst/>
          </a:blip>
          <a:stretch>
            <a:fillRect/>
          </a:stretch>
        </p:blipFill>
        <p:spPr>
          <a:xfrm>
            <a:off x="18604714" y="7662464"/>
            <a:ext cx="50810" cy="50801"/>
          </a:xfrm>
          <a:prstGeom prst="rect">
            <a:avLst/>
          </a:prstGeom>
          <a:ln w="12700">
            <a:miter lim="400000"/>
          </a:ln>
        </p:spPr>
      </p:pic>
      <p:pic>
        <p:nvPicPr>
          <p:cNvPr id="1791" name="Vector" descr="Vector"/>
          <p:cNvPicPr>
            <a:picLocks noChangeAspect="1"/>
          </p:cNvPicPr>
          <p:nvPr/>
        </p:nvPicPr>
        <p:blipFill>
          <a:blip r:embed="rId158">
            <a:extLst/>
          </a:blip>
          <a:stretch>
            <a:fillRect/>
          </a:stretch>
        </p:blipFill>
        <p:spPr>
          <a:xfrm>
            <a:off x="18679283" y="7748785"/>
            <a:ext cx="63510" cy="76201"/>
          </a:xfrm>
          <a:prstGeom prst="rect">
            <a:avLst/>
          </a:prstGeom>
          <a:ln w="12700">
            <a:miter lim="400000"/>
          </a:ln>
        </p:spPr>
      </p:pic>
      <p:pic>
        <p:nvPicPr>
          <p:cNvPr id="1792" name="Vector" descr="Vector"/>
          <p:cNvPicPr>
            <a:picLocks noChangeAspect="1"/>
          </p:cNvPicPr>
          <p:nvPr/>
        </p:nvPicPr>
        <p:blipFill>
          <a:blip r:embed="rId159">
            <a:extLst/>
          </a:blip>
          <a:stretch>
            <a:fillRect/>
          </a:stretch>
        </p:blipFill>
        <p:spPr>
          <a:xfrm>
            <a:off x="18760039" y="7895729"/>
            <a:ext cx="50798" cy="63501"/>
          </a:xfrm>
          <a:prstGeom prst="rect">
            <a:avLst/>
          </a:prstGeom>
          <a:ln w="12700">
            <a:miter lim="400000"/>
          </a:ln>
        </p:spPr>
      </p:pic>
      <p:pic>
        <p:nvPicPr>
          <p:cNvPr id="1793" name="Vector" descr="Vector"/>
          <p:cNvPicPr>
            <a:picLocks noChangeAspect="1"/>
          </p:cNvPicPr>
          <p:nvPr/>
        </p:nvPicPr>
        <p:blipFill>
          <a:blip r:embed="rId160">
            <a:extLst/>
          </a:blip>
          <a:stretch>
            <a:fillRect/>
          </a:stretch>
        </p:blipFill>
        <p:spPr>
          <a:xfrm>
            <a:off x="18737553" y="7836098"/>
            <a:ext cx="38105" cy="63501"/>
          </a:xfrm>
          <a:prstGeom prst="rect">
            <a:avLst/>
          </a:prstGeom>
          <a:ln w="12700">
            <a:miter lim="400000"/>
          </a:ln>
        </p:spPr>
      </p:pic>
      <p:pic>
        <p:nvPicPr>
          <p:cNvPr id="1794" name="Vector" descr="Vector"/>
          <p:cNvPicPr>
            <a:picLocks noChangeAspect="1"/>
          </p:cNvPicPr>
          <p:nvPr/>
        </p:nvPicPr>
        <p:blipFill>
          <a:blip r:embed="rId161">
            <a:extLst/>
          </a:blip>
          <a:stretch>
            <a:fillRect/>
          </a:stretch>
        </p:blipFill>
        <p:spPr>
          <a:xfrm>
            <a:off x="18805253" y="7956153"/>
            <a:ext cx="63523" cy="88901"/>
          </a:xfrm>
          <a:prstGeom prst="rect">
            <a:avLst/>
          </a:prstGeom>
          <a:ln w="12700">
            <a:miter lim="400000"/>
          </a:ln>
        </p:spPr>
      </p:pic>
      <p:pic>
        <p:nvPicPr>
          <p:cNvPr id="1795" name="Vector" descr="Vector"/>
          <p:cNvPicPr>
            <a:picLocks noChangeAspect="1"/>
          </p:cNvPicPr>
          <p:nvPr/>
        </p:nvPicPr>
        <p:blipFill>
          <a:blip r:embed="rId162">
            <a:extLst/>
          </a:blip>
          <a:stretch>
            <a:fillRect/>
          </a:stretch>
        </p:blipFill>
        <p:spPr>
          <a:xfrm>
            <a:off x="19125658" y="8186042"/>
            <a:ext cx="546132" cy="190302"/>
          </a:xfrm>
          <a:prstGeom prst="rect">
            <a:avLst/>
          </a:prstGeom>
          <a:ln w="12700">
            <a:miter lim="400000"/>
          </a:ln>
        </p:spPr>
      </p:pic>
      <p:pic>
        <p:nvPicPr>
          <p:cNvPr id="1796" name="Vector" descr="Vector"/>
          <p:cNvPicPr>
            <a:picLocks noChangeAspect="1"/>
          </p:cNvPicPr>
          <p:nvPr/>
        </p:nvPicPr>
        <p:blipFill>
          <a:blip r:embed="rId163">
            <a:extLst/>
          </a:blip>
          <a:stretch>
            <a:fillRect/>
          </a:stretch>
        </p:blipFill>
        <p:spPr>
          <a:xfrm>
            <a:off x="19673758" y="8324353"/>
            <a:ext cx="50803" cy="50801"/>
          </a:xfrm>
          <a:prstGeom prst="rect">
            <a:avLst/>
          </a:prstGeom>
          <a:ln w="12700">
            <a:miter lim="400000"/>
          </a:ln>
        </p:spPr>
      </p:pic>
      <p:pic>
        <p:nvPicPr>
          <p:cNvPr id="1797" name="Vector" descr="Vector"/>
          <p:cNvPicPr>
            <a:picLocks noChangeAspect="1"/>
          </p:cNvPicPr>
          <p:nvPr/>
        </p:nvPicPr>
        <p:blipFill>
          <a:blip r:embed="rId164">
            <a:extLst/>
          </a:blip>
          <a:stretch>
            <a:fillRect/>
          </a:stretch>
        </p:blipFill>
        <p:spPr>
          <a:xfrm>
            <a:off x="19735159" y="8312943"/>
            <a:ext cx="114297" cy="76201"/>
          </a:xfrm>
          <a:prstGeom prst="rect">
            <a:avLst/>
          </a:prstGeom>
          <a:ln w="12700">
            <a:miter lim="400000"/>
          </a:ln>
        </p:spPr>
      </p:pic>
      <p:pic>
        <p:nvPicPr>
          <p:cNvPr id="1798" name="Vector" descr="Vector"/>
          <p:cNvPicPr>
            <a:picLocks noChangeAspect="1"/>
          </p:cNvPicPr>
          <p:nvPr/>
        </p:nvPicPr>
        <p:blipFill>
          <a:blip r:embed="rId165">
            <a:extLst/>
          </a:blip>
          <a:stretch>
            <a:fillRect/>
          </a:stretch>
        </p:blipFill>
        <p:spPr>
          <a:xfrm>
            <a:off x="19833916" y="8387853"/>
            <a:ext cx="101613" cy="76201"/>
          </a:xfrm>
          <a:prstGeom prst="rect">
            <a:avLst/>
          </a:prstGeom>
          <a:ln w="12700">
            <a:miter lim="400000"/>
          </a:ln>
        </p:spPr>
      </p:pic>
      <p:pic>
        <p:nvPicPr>
          <p:cNvPr id="1799" name="Vector" descr="Vector"/>
          <p:cNvPicPr>
            <a:picLocks noChangeAspect="1"/>
          </p:cNvPicPr>
          <p:nvPr/>
        </p:nvPicPr>
        <p:blipFill>
          <a:blip r:embed="rId166">
            <a:extLst/>
          </a:blip>
          <a:stretch>
            <a:fillRect/>
          </a:stretch>
        </p:blipFill>
        <p:spPr>
          <a:xfrm>
            <a:off x="19867753" y="8324750"/>
            <a:ext cx="139697" cy="63501"/>
          </a:xfrm>
          <a:prstGeom prst="rect">
            <a:avLst/>
          </a:prstGeom>
          <a:ln w="12700">
            <a:miter lim="400000"/>
          </a:ln>
        </p:spPr>
      </p:pic>
      <p:pic>
        <p:nvPicPr>
          <p:cNvPr id="1800" name="Vector" descr="Vector"/>
          <p:cNvPicPr>
            <a:picLocks noChangeAspect="1"/>
          </p:cNvPicPr>
          <p:nvPr/>
        </p:nvPicPr>
        <p:blipFill>
          <a:blip r:embed="rId167">
            <a:extLst/>
          </a:blip>
          <a:stretch>
            <a:fillRect/>
          </a:stretch>
        </p:blipFill>
        <p:spPr>
          <a:xfrm>
            <a:off x="20017866" y="8315325"/>
            <a:ext cx="139697" cy="63501"/>
          </a:xfrm>
          <a:prstGeom prst="rect">
            <a:avLst/>
          </a:prstGeom>
          <a:ln w="12700">
            <a:miter lim="400000"/>
          </a:ln>
        </p:spPr>
      </p:pic>
      <p:pic>
        <p:nvPicPr>
          <p:cNvPr id="1801" name="Vector" descr="Vector"/>
          <p:cNvPicPr>
            <a:picLocks noChangeAspect="1"/>
          </p:cNvPicPr>
          <p:nvPr/>
        </p:nvPicPr>
        <p:blipFill>
          <a:blip r:embed="rId168">
            <a:extLst/>
          </a:blip>
          <a:stretch>
            <a:fillRect/>
          </a:stretch>
        </p:blipFill>
        <p:spPr>
          <a:xfrm>
            <a:off x="20181763" y="8281689"/>
            <a:ext cx="76200" cy="38101"/>
          </a:xfrm>
          <a:prstGeom prst="rect">
            <a:avLst/>
          </a:prstGeom>
          <a:ln w="12700">
            <a:miter lim="400000"/>
          </a:ln>
        </p:spPr>
      </p:pic>
      <p:pic>
        <p:nvPicPr>
          <p:cNvPr id="1802" name="Vector" descr="Vector"/>
          <p:cNvPicPr>
            <a:picLocks noChangeAspect="1"/>
          </p:cNvPicPr>
          <p:nvPr/>
        </p:nvPicPr>
        <p:blipFill>
          <a:blip r:embed="rId169">
            <a:extLst/>
          </a:blip>
          <a:stretch>
            <a:fillRect/>
          </a:stretch>
        </p:blipFill>
        <p:spPr>
          <a:xfrm>
            <a:off x="20031738" y="8327826"/>
            <a:ext cx="253956" cy="177900"/>
          </a:xfrm>
          <a:prstGeom prst="rect">
            <a:avLst/>
          </a:prstGeom>
          <a:ln w="12700">
            <a:miter lim="400000"/>
          </a:ln>
        </p:spPr>
      </p:pic>
      <p:pic>
        <p:nvPicPr>
          <p:cNvPr id="1803" name="Vector" descr="Vector"/>
          <p:cNvPicPr>
            <a:picLocks noChangeAspect="1"/>
          </p:cNvPicPr>
          <p:nvPr/>
        </p:nvPicPr>
        <p:blipFill>
          <a:blip r:embed="rId170">
            <a:extLst/>
          </a:blip>
          <a:stretch>
            <a:fillRect/>
          </a:stretch>
        </p:blipFill>
        <p:spPr>
          <a:xfrm>
            <a:off x="20445522" y="8259564"/>
            <a:ext cx="76204" cy="88901"/>
          </a:xfrm>
          <a:prstGeom prst="rect">
            <a:avLst/>
          </a:prstGeom>
          <a:ln w="12700">
            <a:miter lim="400000"/>
          </a:ln>
        </p:spPr>
      </p:pic>
      <p:pic>
        <p:nvPicPr>
          <p:cNvPr id="1804" name="Vector" descr="Vector"/>
          <p:cNvPicPr>
            <a:picLocks noChangeAspect="1"/>
          </p:cNvPicPr>
          <p:nvPr/>
        </p:nvPicPr>
        <p:blipFill>
          <a:blip r:embed="rId171">
            <a:extLst/>
          </a:blip>
          <a:stretch>
            <a:fillRect/>
          </a:stretch>
        </p:blipFill>
        <p:spPr>
          <a:xfrm>
            <a:off x="20619533" y="8158956"/>
            <a:ext cx="63481" cy="114301"/>
          </a:xfrm>
          <a:prstGeom prst="rect">
            <a:avLst/>
          </a:prstGeom>
          <a:ln w="12700">
            <a:miter lim="400000"/>
          </a:ln>
        </p:spPr>
      </p:pic>
      <p:pic>
        <p:nvPicPr>
          <p:cNvPr id="1805" name="Vector" descr="Vector"/>
          <p:cNvPicPr>
            <a:picLocks noChangeAspect="1"/>
          </p:cNvPicPr>
          <p:nvPr/>
        </p:nvPicPr>
        <p:blipFill>
          <a:blip r:embed="rId172">
            <a:extLst/>
          </a:blip>
          <a:stretch>
            <a:fillRect/>
          </a:stretch>
        </p:blipFill>
        <p:spPr>
          <a:xfrm>
            <a:off x="19815508" y="7728643"/>
            <a:ext cx="368215" cy="470000"/>
          </a:xfrm>
          <a:prstGeom prst="rect">
            <a:avLst/>
          </a:prstGeom>
          <a:ln w="12700">
            <a:miter lim="400000"/>
          </a:ln>
        </p:spPr>
      </p:pic>
      <p:pic>
        <p:nvPicPr>
          <p:cNvPr id="1806" name="Vector" descr="Vector"/>
          <p:cNvPicPr>
            <a:picLocks noChangeAspect="1"/>
          </p:cNvPicPr>
          <p:nvPr/>
        </p:nvPicPr>
        <p:blipFill>
          <a:blip r:embed="rId173">
            <a:extLst/>
          </a:blip>
          <a:stretch>
            <a:fillRect/>
          </a:stretch>
        </p:blipFill>
        <p:spPr>
          <a:xfrm>
            <a:off x="20035293" y="7911901"/>
            <a:ext cx="63512" cy="63501"/>
          </a:xfrm>
          <a:prstGeom prst="rect">
            <a:avLst/>
          </a:prstGeom>
          <a:ln w="12700">
            <a:miter lim="400000"/>
          </a:ln>
        </p:spPr>
      </p:pic>
      <p:pic>
        <p:nvPicPr>
          <p:cNvPr id="1807" name="Vector" descr="Vector"/>
          <p:cNvPicPr>
            <a:picLocks noChangeAspect="1"/>
          </p:cNvPicPr>
          <p:nvPr/>
        </p:nvPicPr>
        <p:blipFill>
          <a:blip r:embed="rId174">
            <a:extLst/>
          </a:blip>
          <a:stretch>
            <a:fillRect/>
          </a:stretch>
        </p:blipFill>
        <p:spPr>
          <a:xfrm>
            <a:off x="20012169" y="8108256"/>
            <a:ext cx="63485" cy="76201"/>
          </a:xfrm>
          <a:prstGeom prst="rect">
            <a:avLst/>
          </a:prstGeom>
          <a:ln w="12700">
            <a:miter lim="400000"/>
          </a:ln>
        </p:spPr>
      </p:pic>
      <p:pic>
        <p:nvPicPr>
          <p:cNvPr id="1808" name="Vector" descr="Vector"/>
          <p:cNvPicPr>
            <a:picLocks noChangeAspect="1"/>
          </p:cNvPicPr>
          <p:nvPr/>
        </p:nvPicPr>
        <p:blipFill>
          <a:blip r:embed="rId175">
            <a:extLst/>
          </a:blip>
          <a:stretch>
            <a:fillRect/>
          </a:stretch>
        </p:blipFill>
        <p:spPr>
          <a:xfrm>
            <a:off x="20111865" y="7930058"/>
            <a:ext cx="114300" cy="50801"/>
          </a:xfrm>
          <a:prstGeom prst="rect">
            <a:avLst/>
          </a:prstGeom>
          <a:ln w="12700">
            <a:miter lim="400000"/>
          </a:ln>
        </p:spPr>
      </p:pic>
      <p:pic>
        <p:nvPicPr>
          <p:cNvPr id="1809" name="Vector" descr="Vector"/>
          <p:cNvPicPr>
            <a:picLocks noChangeAspect="1"/>
          </p:cNvPicPr>
          <p:nvPr/>
        </p:nvPicPr>
        <p:blipFill>
          <a:blip r:embed="rId176">
            <a:extLst/>
          </a:blip>
          <a:stretch>
            <a:fillRect/>
          </a:stretch>
        </p:blipFill>
        <p:spPr>
          <a:xfrm>
            <a:off x="20200511" y="8016974"/>
            <a:ext cx="76209" cy="63501"/>
          </a:xfrm>
          <a:prstGeom prst="rect">
            <a:avLst/>
          </a:prstGeom>
          <a:ln w="12700">
            <a:miter lim="400000"/>
          </a:ln>
        </p:spPr>
      </p:pic>
      <p:pic>
        <p:nvPicPr>
          <p:cNvPr id="1810" name="Vector" descr="Vector"/>
          <p:cNvPicPr>
            <a:picLocks noChangeAspect="1"/>
          </p:cNvPicPr>
          <p:nvPr/>
        </p:nvPicPr>
        <p:blipFill>
          <a:blip r:embed="rId177">
            <a:extLst/>
          </a:blip>
          <a:stretch>
            <a:fillRect/>
          </a:stretch>
        </p:blipFill>
        <p:spPr>
          <a:xfrm>
            <a:off x="20288620" y="7999512"/>
            <a:ext cx="190517" cy="88802"/>
          </a:xfrm>
          <a:prstGeom prst="rect">
            <a:avLst/>
          </a:prstGeom>
          <a:ln w="12700">
            <a:miter lim="400000"/>
          </a:ln>
        </p:spPr>
      </p:pic>
      <p:pic>
        <p:nvPicPr>
          <p:cNvPr id="1811" name="Vector" descr="Vector"/>
          <p:cNvPicPr>
            <a:picLocks noChangeAspect="1"/>
          </p:cNvPicPr>
          <p:nvPr/>
        </p:nvPicPr>
        <p:blipFill>
          <a:blip r:embed="rId178">
            <a:extLst/>
          </a:blip>
          <a:stretch>
            <a:fillRect/>
          </a:stretch>
        </p:blipFill>
        <p:spPr>
          <a:xfrm>
            <a:off x="20390848" y="7939682"/>
            <a:ext cx="63504" cy="38101"/>
          </a:xfrm>
          <a:prstGeom prst="rect">
            <a:avLst/>
          </a:prstGeom>
          <a:ln w="12700">
            <a:miter lim="400000"/>
          </a:ln>
        </p:spPr>
      </p:pic>
      <p:pic>
        <p:nvPicPr>
          <p:cNvPr id="1812" name="Vector" descr="Vector"/>
          <p:cNvPicPr>
            <a:picLocks noChangeAspect="1"/>
          </p:cNvPicPr>
          <p:nvPr/>
        </p:nvPicPr>
        <p:blipFill>
          <a:blip r:embed="rId179">
            <a:extLst/>
          </a:blip>
          <a:stretch>
            <a:fillRect/>
          </a:stretch>
        </p:blipFill>
        <p:spPr>
          <a:xfrm>
            <a:off x="20690030" y="7875389"/>
            <a:ext cx="76211" cy="50801"/>
          </a:xfrm>
          <a:prstGeom prst="rect">
            <a:avLst/>
          </a:prstGeom>
          <a:ln w="12700">
            <a:miter lim="400000"/>
          </a:ln>
        </p:spPr>
      </p:pic>
      <p:pic>
        <p:nvPicPr>
          <p:cNvPr id="1813" name="Vector" descr="Vector"/>
          <p:cNvPicPr>
            <a:picLocks noChangeAspect="1"/>
          </p:cNvPicPr>
          <p:nvPr/>
        </p:nvPicPr>
        <p:blipFill>
          <a:blip r:embed="rId180">
            <a:extLst/>
          </a:blip>
          <a:stretch>
            <a:fillRect/>
          </a:stretch>
        </p:blipFill>
        <p:spPr>
          <a:xfrm>
            <a:off x="20686807" y="7930851"/>
            <a:ext cx="88902" cy="38101"/>
          </a:xfrm>
          <a:prstGeom prst="rect">
            <a:avLst/>
          </a:prstGeom>
          <a:ln w="12700">
            <a:miter lim="400000"/>
          </a:ln>
        </p:spPr>
      </p:pic>
      <p:pic>
        <p:nvPicPr>
          <p:cNvPr id="1814" name="Vector" descr="Vector"/>
          <p:cNvPicPr>
            <a:picLocks noChangeAspect="1"/>
          </p:cNvPicPr>
          <p:nvPr/>
        </p:nvPicPr>
        <p:blipFill>
          <a:blip r:embed="rId181">
            <a:extLst/>
          </a:blip>
          <a:stretch>
            <a:fillRect/>
          </a:stretch>
        </p:blipFill>
        <p:spPr>
          <a:xfrm>
            <a:off x="20427774" y="7835107"/>
            <a:ext cx="76205" cy="50801"/>
          </a:xfrm>
          <a:prstGeom prst="rect">
            <a:avLst/>
          </a:prstGeom>
          <a:ln w="12700">
            <a:miter lim="400000"/>
          </a:ln>
        </p:spPr>
      </p:pic>
      <p:pic>
        <p:nvPicPr>
          <p:cNvPr id="1815" name="Vector" descr="Vector"/>
          <p:cNvPicPr>
            <a:picLocks noChangeAspect="1"/>
          </p:cNvPicPr>
          <p:nvPr/>
        </p:nvPicPr>
        <p:blipFill>
          <a:blip r:embed="rId182">
            <a:extLst/>
          </a:blip>
          <a:stretch>
            <a:fillRect/>
          </a:stretch>
        </p:blipFill>
        <p:spPr>
          <a:xfrm>
            <a:off x="20273836" y="7909917"/>
            <a:ext cx="50809" cy="50801"/>
          </a:xfrm>
          <a:prstGeom prst="rect">
            <a:avLst/>
          </a:prstGeom>
          <a:ln w="12700">
            <a:miter lim="400000"/>
          </a:ln>
        </p:spPr>
      </p:pic>
      <p:pic>
        <p:nvPicPr>
          <p:cNvPr id="1816" name="Vector" descr="Vector"/>
          <p:cNvPicPr>
            <a:picLocks noChangeAspect="1"/>
          </p:cNvPicPr>
          <p:nvPr/>
        </p:nvPicPr>
        <p:blipFill>
          <a:blip r:embed="rId183">
            <a:extLst/>
          </a:blip>
          <a:stretch>
            <a:fillRect/>
          </a:stretch>
        </p:blipFill>
        <p:spPr>
          <a:xfrm>
            <a:off x="20309729" y="7685979"/>
            <a:ext cx="50801" cy="50801"/>
          </a:xfrm>
          <a:prstGeom prst="rect">
            <a:avLst/>
          </a:prstGeom>
          <a:ln w="12700">
            <a:miter lim="400000"/>
          </a:ln>
        </p:spPr>
      </p:pic>
      <p:pic>
        <p:nvPicPr>
          <p:cNvPr id="1817" name="Vector" descr="Vector"/>
          <p:cNvPicPr>
            <a:picLocks noChangeAspect="1"/>
          </p:cNvPicPr>
          <p:nvPr/>
        </p:nvPicPr>
        <p:blipFill>
          <a:blip r:embed="rId184">
            <a:extLst/>
          </a:blip>
          <a:stretch>
            <a:fillRect/>
          </a:stretch>
        </p:blipFill>
        <p:spPr>
          <a:xfrm>
            <a:off x="20270775" y="7725469"/>
            <a:ext cx="50790" cy="76201"/>
          </a:xfrm>
          <a:prstGeom prst="rect">
            <a:avLst/>
          </a:prstGeom>
          <a:ln w="12700">
            <a:miter lim="400000"/>
          </a:ln>
        </p:spPr>
      </p:pic>
      <p:pic>
        <p:nvPicPr>
          <p:cNvPr id="1818" name="Vector" descr="Vector"/>
          <p:cNvPicPr>
            <a:picLocks noChangeAspect="1"/>
          </p:cNvPicPr>
          <p:nvPr/>
        </p:nvPicPr>
        <p:blipFill>
          <a:blip r:embed="rId185">
            <a:extLst/>
          </a:blip>
          <a:stretch>
            <a:fillRect/>
          </a:stretch>
        </p:blipFill>
        <p:spPr>
          <a:xfrm>
            <a:off x="20268009" y="7748588"/>
            <a:ext cx="101565" cy="165101"/>
          </a:xfrm>
          <a:prstGeom prst="rect">
            <a:avLst/>
          </a:prstGeom>
          <a:ln w="12700">
            <a:miter lim="400000"/>
          </a:ln>
        </p:spPr>
      </p:pic>
      <p:pic>
        <p:nvPicPr>
          <p:cNvPr id="1819" name="Vector" descr="Vector"/>
          <p:cNvPicPr>
            <a:picLocks noChangeAspect="1"/>
          </p:cNvPicPr>
          <p:nvPr/>
        </p:nvPicPr>
        <p:blipFill>
          <a:blip r:embed="rId186">
            <a:extLst/>
          </a:blip>
          <a:stretch>
            <a:fillRect/>
          </a:stretch>
        </p:blipFill>
        <p:spPr>
          <a:xfrm>
            <a:off x="19731349" y="7101681"/>
            <a:ext cx="190418" cy="266799"/>
          </a:xfrm>
          <a:prstGeom prst="rect">
            <a:avLst/>
          </a:prstGeom>
          <a:ln w="12700">
            <a:miter lim="400000"/>
          </a:ln>
        </p:spPr>
      </p:pic>
      <p:pic>
        <p:nvPicPr>
          <p:cNvPr id="1820" name="Vector" descr="Vector"/>
          <p:cNvPicPr>
            <a:picLocks noChangeAspect="1"/>
          </p:cNvPicPr>
          <p:nvPr/>
        </p:nvPicPr>
        <p:blipFill>
          <a:blip r:embed="rId187">
            <a:extLst/>
          </a:blip>
          <a:stretch>
            <a:fillRect/>
          </a:stretch>
        </p:blipFill>
        <p:spPr>
          <a:xfrm>
            <a:off x="20231675" y="7565925"/>
            <a:ext cx="38118" cy="76201"/>
          </a:xfrm>
          <a:prstGeom prst="rect">
            <a:avLst/>
          </a:prstGeom>
          <a:ln w="12700">
            <a:miter lim="400000"/>
          </a:ln>
        </p:spPr>
      </p:pic>
      <p:pic>
        <p:nvPicPr>
          <p:cNvPr id="1821" name="Vector" descr="Vector"/>
          <p:cNvPicPr>
            <a:picLocks noChangeAspect="1"/>
          </p:cNvPicPr>
          <p:nvPr/>
        </p:nvPicPr>
        <p:blipFill>
          <a:blip r:embed="rId188">
            <a:extLst/>
          </a:blip>
          <a:stretch>
            <a:fillRect/>
          </a:stretch>
        </p:blipFill>
        <p:spPr>
          <a:xfrm>
            <a:off x="19981693" y="7437635"/>
            <a:ext cx="38101" cy="38101"/>
          </a:xfrm>
          <a:prstGeom prst="rect">
            <a:avLst/>
          </a:prstGeom>
          <a:ln w="12700">
            <a:miter lim="400000"/>
          </a:ln>
        </p:spPr>
      </p:pic>
      <p:pic>
        <p:nvPicPr>
          <p:cNvPr id="1822" name="Vector" descr="Vector"/>
          <p:cNvPicPr>
            <a:picLocks noChangeAspect="1"/>
          </p:cNvPicPr>
          <p:nvPr/>
        </p:nvPicPr>
        <p:blipFill>
          <a:blip r:embed="rId189">
            <a:extLst/>
          </a:blip>
          <a:stretch>
            <a:fillRect/>
          </a:stretch>
        </p:blipFill>
        <p:spPr>
          <a:xfrm>
            <a:off x="19920315" y="7476926"/>
            <a:ext cx="63497" cy="50801"/>
          </a:xfrm>
          <a:prstGeom prst="rect">
            <a:avLst/>
          </a:prstGeom>
          <a:ln w="12700">
            <a:miter lim="400000"/>
          </a:ln>
        </p:spPr>
      </p:pic>
      <p:pic>
        <p:nvPicPr>
          <p:cNvPr id="1823" name="Vector" descr="Vector"/>
          <p:cNvPicPr>
            <a:picLocks noChangeAspect="1"/>
          </p:cNvPicPr>
          <p:nvPr/>
        </p:nvPicPr>
        <p:blipFill>
          <a:blip r:embed="rId190">
            <a:extLst/>
          </a:blip>
          <a:stretch>
            <a:fillRect/>
          </a:stretch>
        </p:blipFill>
        <p:spPr>
          <a:xfrm>
            <a:off x="19868593" y="7519293"/>
            <a:ext cx="38089" cy="63501"/>
          </a:xfrm>
          <a:prstGeom prst="rect">
            <a:avLst/>
          </a:prstGeom>
          <a:ln w="12700">
            <a:miter lim="400000"/>
          </a:ln>
        </p:spPr>
      </p:pic>
      <p:pic>
        <p:nvPicPr>
          <p:cNvPr id="1824" name="Vector" descr="Vector"/>
          <p:cNvPicPr>
            <a:picLocks noChangeAspect="1"/>
          </p:cNvPicPr>
          <p:nvPr/>
        </p:nvPicPr>
        <p:blipFill>
          <a:blip r:embed="rId191">
            <a:extLst/>
          </a:blip>
          <a:stretch>
            <a:fillRect/>
          </a:stretch>
        </p:blipFill>
        <p:spPr>
          <a:xfrm>
            <a:off x="19996776" y="7246639"/>
            <a:ext cx="254005" cy="279401"/>
          </a:xfrm>
          <a:prstGeom prst="rect">
            <a:avLst/>
          </a:prstGeom>
          <a:ln w="12700">
            <a:miter lim="400000"/>
          </a:ln>
        </p:spPr>
      </p:pic>
      <p:pic>
        <p:nvPicPr>
          <p:cNvPr id="1825" name="Vector" descr="Vector"/>
          <p:cNvPicPr>
            <a:picLocks noChangeAspect="1"/>
          </p:cNvPicPr>
          <p:nvPr/>
        </p:nvPicPr>
        <p:blipFill>
          <a:blip r:embed="rId192">
            <a:extLst/>
          </a:blip>
          <a:stretch>
            <a:fillRect/>
          </a:stretch>
        </p:blipFill>
        <p:spPr>
          <a:xfrm>
            <a:off x="19899591" y="7036892"/>
            <a:ext cx="88914" cy="88901"/>
          </a:xfrm>
          <a:prstGeom prst="rect">
            <a:avLst/>
          </a:prstGeom>
          <a:ln w="12700">
            <a:miter lim="400000"/>
          </a:ln>
        </p:spPr>
      </p:pic>
      <p:pic>
        <p:nvPicPr>
          <p:cNvPr id="1826" name="Vector" descr="Vector"/>
          <p:cNvPicPr>
            <a:picLocks noChangeAspect="1"/>
          </p:cNvPicPr>
          <p:nvPr/>
        </p:nvPicPr>
        <p:blipFill>
          <a:blip r:embed="rId193">
            <a:extLst/>
          </a:blip>
          <a:stretch>
            <a:fillRect/>
          </a:stretch>
        </p:blipFill>
        <p:spPr>
          <a:xfrm>
            <a:off x="19984871" y="7131843"/>
            <a:ext cx="88909" cy="101601"/>
          </a:xfrm>
          <a:prstGeom prst="rect">
            <a:avLst/>
          </a:prstGeom>
          <a:ln w="12700">
            <a:miter lim="400000"/>
          </a:ln>
        </p:spPr>
      </p:pic>
      <p:pic>
        <p:nvPicPr>
          <p:cNvPr id="1827" name="Vector" descr="Vector"/>
          <p:cNvPicPr>
            <a:picLocks noChangeAspect="1"/>
          </p:cNvPicPr>
          <p:nvPr/>
        </p:nvPicPr>
        <p:blipFill>
          <a:blip r:embed="rId194">
            <a:extLst/>
          </a:blip>
          <a:stretch>
            <a:fillRect/>
          </a:stretch>
        </p:blipFill>
        <p:spPr>
          <a:xfrm>
            <a:off x="19868709" y="6732885"/>
            <a:ext cx="266769" cy="355502"/>
          </a:xfrm>
          <a:prstGeom prst="rect">
            <a:avLst/>
          </a:prstGeom>
          <a:ln w="12700">
            <a:miter lim="400000"/>
          </a:ln>
        </p:spPr>
      </p:pic>
      <p:pic>
        <p:nvPicPr>
          <p:cNvPr id="1828" name="Vector" descr="Vector"/>
          <p:cNvPicPr>
            <a:picLocks noChangeAspect="1"/>
          </p:cNvPicPr>
          <p:nvPr/>
        </p:nvPicPr>
        <p:blipFill>
          <a:blip r:embed="rId195">
            <a:extLst/>
          </a:blip>
          <a:stretch>
            <a:fillRect/>
          </a:stretch>
        </p:blipFill>
        <p:spPr>
          <a:xfrm>
            <a:off x="20016984" y="7192467"/>
            <a:ext cx="63478" cy="127001"/>
          </a:xfrm>
          <a:prstGeom prst="rect">
            <a:avLst/>
          </a:prstGeom>
          <a:ln w="12700">
            <a:miter lim="400000"/>
          </a:ln>
        </p:spPr>
      </p:pic>
      <p:pic>
        <p:nvPicPr>
          <p:cNvPr id="1829" name="Vector" descr="Vector"/>
          <p:cNvPicPr>
            <a:picLocks noChangeAspect="1"/>
          </p:cNvPicPr>
          <p:nvPr/>
        </p:nvPicPr>
        <p:blipFill>
          <a:blip r:embed="rId196">
            <a:extLst/>
          </a:blip>
          <a:stretch>
            <a:fillRect/>
          </a:stretch>
        </p:blipFill>
        <p:spPr>
          <a:xfrm>
            <a:off x="20087721" y="7236520"/>
            <a:ext cx="50794" cy="50801"/>
          </a:xfrm>
          <a:prstGeom prst="rect">
            <a:avLst/>
          </a:prstGeom>
          <a:ln w="12700">
            <a:miter lim="400000"/>
          </a:ln>
        </p:spPr>
      </p:pic>
      <p:pic>
        <p:nvPicPr>
          <p:cNvPr id="1830" name="Vector" descr="Vector"/>
          <p:cNvPicPr>
            <a:picLocks noChangeAspect="1"/>
          </p:cNvPicPr>
          <p:nvPr/>
        </p:nvPicPr>
        <p:blipFill>
          <a:blip r:embed="rId197">
            <a:extLst/>
          </a:blip>
          <a:stretch>
            <a:fillRect/>
          </a:stretch>
        </p:blipFill>
        <p:spPr>
          <a:xfrm>
            <a:off x="20114510" y="7162007"/>
            <a:ext cx="63518" cy="88901"/>
          </a:xfrm>
          <a:prstGeom prst="rect">
            <a:avLst/>
          </a:prstGeom>
          <a:ln w="12700">
            <a:miter lim="400000"/>
          </a:ln>
        </p:spPr>
      </p:pic>
      <p:pic>
        <p:nvPicPr>
          <p:cNvPr id="1831" name="Vector" descr="Vector"/>
          <p:cNvPicPr>
            <a:picLocks noChangeAspect="1"/>
          </p:cNvPicPr>
          <p:nvPr/>
        </p:nvPicPr>
        <p:blipFill>
          <a:blip r:embed="rId198">
            <a:extLst/>
          </a:blip>
          <a:stretch>
            <a:fillRect/>
          </a:stretch>
        </p:blipFill>
        <p:spPr>
          <a:xfrm>
            <a:off x="20115942" y="7091760"/>
            <a:ext cx="88921" cy="101601"/>
          </a:xfrm>
          <a:prstGeom prst="rect">
            <a:avLst/>
          </a:prstGeom>
          <a:ln w="12700">
            <a:miter lim="400000"/>
          </a:ln>
        </p:spPr>
      </p:pic>
      <p:pic>
        <p:nvPicPr>
          <p:cNvPr id="1832" name="Vector" descr="Vector"/>
          <p:cNvPicPr>
            <a:picLocks noChangeAspect="1"/>
          </p:cNvPicPr>
          <p:nvPr/>
        </p:nvPicPr>
        <p:blipFill>
          <a:blip r:embed="rId199">
            <a:extLst/>
          </a:blip>
          <a:stretch>
            <a:fillRect/>
          </a:stretch>
        </p:blipFill>
        <p:spPr>
          <a:xfrm>
            <a:off x="20050867" y="7101185"/>
            <a:ext cx="63505" cy="50801"/>
          </a:xfrm>
          <a:prstGeom prst="rect">
            <a:avLst/>
          </a:prstGeom>
          <a:ln w="12700">
            <a:miter lim="400000"/>
          </a:ln>
        </p:spPr>
      </p:pic>
      <p:pic>
        <p:nvPicPr>
          <p:cNvPr id="1833" name="Vector" descr="Vector"/>
          <p:cNvPicPr>
            <a:picLocks noChangeAspect="1"/>
          </p:cNvPicPr>
          <p:nvPr/>
        </p:nvPicPr>
        <p:blipFill>
          <a:blip r:embed="rId200">
            <a:extLst/>
          </a:blip>
          <a:stretch>
            <a:fillRect/>
          </a:stretch>
        </p:blipFill>
        <p:spPr>
          <a:xfrm>
            <a:off x="20070742" y="7167761"/>
            <a:ext cx="38072" cy="101601"/>
          </a:xfrm>
          <a:prstGeom prst="rect">
            <a:avLst/>
          </a:prstGeom>
          <a:ln w="12700">
            <a:miter lim="400000"/>
          </a:ln>
        </p:spPr>
      </p:pic>
      <p:pic>
        <p:nvPicPr>
          <p:cNvPr id="1834" name="Vector" descr="Vector"/>
          <p:cNvPicPr>
            <a:picLocks noChangeAspect="1"/>
          </p:cNvPicPr>
          <p:nvPr/>
        </p:nvPicPr>
        <p:blipFill>
          <a:blip r:embed="rId201">
            <a:extLst/>
          </a:blip>
          <a:stretch>
            <a:fillRect/>
          </a:stretch>
        </p:blipFill>
        <p:spPr>
          <a:xfrm>
            <a:off x="19887649" y="6341962"/>
            <a:ext cx="114269" cy="215901"/>
          </a:xfrm>
          <a:prstGeom prst="rect">
            <a:avLst/>
          </a:prstGeom>
          <a:ln w="12700">
            <a:miter lim="400000"/>
          </a:ln>
        </p:spPr>
      </p:pic>
      <p:pic>
        <p:nvPicPr>
          <p:cNvPr id="1835" name="Vector" descr="Vector"/>
          <p:cNvPicPr>
            <a:picLocks noChangeAspect="1"/>
          </p:cNvPicPr>
          <p:nvPr/>
        </p:nvPicPr>
        <p:blipFill>
          <a:blip r:embed="rId202">
            <a:extLst/>
          </a:blip>
          <a:stretch>
            <a:fillRect/>
          </a:stretch>
        </p:blipFill>
        <p:spPr>
          <a:xfrm>
            <a:off x="20381664" y="5328741"/>
            <a:ext cx="139717" cy="228601"/>
          </a:xfrm>
          <a:prstGeom prst="rect">
            <a:avLst/>
          </a:prstGeom>
          <a:ln w="12700">
            <a:miter lim="400000"/>
          </a:ln>
        </p:spPr>
      </p:pic>
      <p:pic>
        <p:nvPicPr>
          <p:cNvPr id="1836" name="Vector" descr="Vector"/>
          <p:cNvPicPr>
            <a:picLocks noChangeAspect="1"/>
          </p:cNvPicPr>
          <p:nvPr/>
        </p:nvPicPr>
        <p:blipFill>
          <a:blip r:embed="rId203">
            <a:extLst/>
          </a:blip>
          <a:stretch>
            <a:fillRect/>
          </a:stretch>
        </p:blipFill>
        <p:spPr>
          <a:xfrm>
            <a:off x="20534816" y="5299570"/>
            <a:ext cx="139684" cy="139701"/>
          </a:xfrm>
          <a:prstGeom prst="rect">
            <a:avLst/>
          </a:prstGeom>
          <a:ln w="12700">
            <a:miter lim="400000"/>
          </a:ln>
        </p:spPr>
      </p:pic>
      <p:pic>
        <p:nvPicPr>
          <p:cNvPr id="1837" name="Vector" descr="Vector"/>
          <p:cNvPicPr>
            <a:picLocks noChangeAspect="1"/>
          </p:cNvPicPr>
          <p:nvPr/>
        </p:nvPicPr>
        <p:blipFill>
          <a:blip r:embed="rId204">
            <a:extLst/>
          </a:blip>
          <a:stretch>
            <a:fillRect/>
          </a:stretch>
        </p:blipFill>
        <p:spPr>
          <a:xfrm>
            <a:off x="20460805" y="4775497"/>
            <a:ext cx="596750" cy="609699"/>
          </a:xfrm>
          <a:prstGeom prst="rect">
            <a:avLst/>
          </a:prstGeom>
          <a:ln w="12700">
            <a:miter lim="400000"/>
          </a:ln>
        </p:spPr>
      </p:pic>
      <p:pic>
        <p:nvPicPr>
          <p:cNvPr id="1838" name="Vector" descr="Vector"/>
          <p:cNvPicPr>
            <a:picLocks noChangeAspect="1"/>
          </p:cNvPicPr>
          <p:nvPr/>
        </p:nvPicPr>
        <p:blipFill>
          <a:blip r:embed="rId205">
            <a:extLst/>
          </a:blip>
          <a:stretch>
            <a:fillRect/>
          </a:stretch>
        </p:blipFill>
        <p:spPr>
          <a:xfrm>
            <a:off x="20924096" y="4462064"/>
            <a:ext cx="317488" cy="317501"/>
          </a:xfrm>
          <a:prstGeom prst="rect">
            <a:avLst/>
          </a:prstGeom>
          <a:ln w="12700">
            <a:miter lim="400000"/>
          </a:ln>
        </p:spPr>
      </p:pic>
      <p:pic>
        <p:nvPicPr>
          <p:cNvPr id="1839" name="Vector" descr="Vector"/>
          <p:cNvPicPr>
            <a:picLocks noChangeAspect="1"/>
          </p:cNvPicPr>
          <p:nvPr/>
        </p:nvPicPr>
        <p:blipFill>
          <a:blip r:embed="rId206">
            <a:extLst/>
          </a:blip>
          <a:stretch>
            <a:fillRect/>
          </a:stretch>
        </p:blipFill>
        <p:spPr>
          <a:xfrm>
            <a:off x="21023786" y="3800771"/>
            <a:ext cx="152476" cy="647701"/>
          </a:xfrm>
          <a:prstGeom prst="rect">
            <a:avLst/>
          </a:prstGeom>
          <a:ln w="12700">
            <a:miter lim="400000"/>
          </a:ln>
        </p:spPr>
      </p:pic>
      <p:pic>
        <p:nvPicPr>
          <p:cNvPr id="1840" name="Vector" descr="Vector"/>
          <p:cNvPicPr>
            <a:picLocks noChangeAspect="1"/>
          </p:cNvPicPr>
          <p:nvPr/>
        </p:nvPicPr>
        <p:blipFill>
          <a:blip r:embed="rId207">
            <a:extLst/>
          </a:blip>
          <a:stretch>
            <a:fillRect/>
          </a:stretch>
        </p:blipFill>
        <p:spPr>
          <a:xfrm>
            <a:off x="13077849" y="2547490"/>
            <a:ext cx="88893" cy="63501"/>
          </a:xfrm>
          <a:prstGeom prst="rect">
            <a:avLst/>
          </a:prstGeom>
          <a:ln w="12700">
            <a:miter lim="400000"/>
          </a:ln>
        </p:spPr>
      </p:pic>
      <p:pic>
        <p:nvPicPr>
          <p:cNvPr id="1841" name="Vector" descr="Vector"/>
          <p:cNvPicPr>
            <a:picLocks noChangeAspect="1"/>
          </p:cNvPicPr>
          <p:nvPr/>
        </p:nvPicPr>
        <p:blipFill>
          <a:blip r:embed="rId208">
            <a:extLst/>
          </a:blip>
          <a:stretch>
            <a:fillRect/>
          </a:stretch>
        </p:blipFill>
        <p:spPr>
          <a:xfrm>
            <a:off x="13167669" y="3204566"/>
            <a:ext cx="76199" cy="101601"/>
          </a:xfrm>
          <a:prstGeom prst="rect">
            <a:avLst/>
          </a:prstGeom>
          <a:ln w="12700">
            <a:miter lim="400000"/>
          </a:ln>
        </p:spPr>
      </p:pic>
      <p:pic>
        <p:nvPicPr>
          <p:cNvPr id="1842" name="Vector" descr="Vector"/>
          <p:cNvPicPr>
            <a:picLocks noChangeAspect="1"/>
          </p:cNvPicPr>
          <p:nvPr/>
        </p:nvPicPr>
        <p:blipFill>
          <a:blip r:embed="rId209">
            <a:extLst/>
          </a:blip>
          <a:stretch>
            <a:fillRect/>
          </a:stretch>
        </p:blipFill>
        <p:spPr>
          <a:xfrm>
            <a:off x="13477823" y="3322438"/>
            <a:ext cx="63491" cy="101601"/>
          </a:xfrm>
          <a:prstGeom prst="rect">
            <a:avLst/>
          </a:prstGeom>
          <a:ln w="12700">
            <a:miter lim="400000"/>
          </a:ln>
        </p:spPr>
      </p:pic>
      <p:pic>
        <p:nvPicPr>
          <p:cNvPr id="1843" name="Vector" descr="Vector"/>
          <p:cNvPicPr>
            <a:picLocks noChangeAspect="1"/>
          </p:cNvPicPr>
          <p:nvPr/>
        </p:nvPicPr>
        <p:blipFill>
          <a:blip r:embed="rId210">
            <a:extLst/>
          </a:blip>
          <a:stretch>
            <a:fillRect/>
          </a:stretch>
        </p:blipFill>
        <p:spPr>
          <a:xfrm>
            <a:off x="13014924" y="3728639"/>
            <a:ext cx="279339" cy="317600"/>
          </a:xfrm>
          <a:prstGeom prst="rect">
            <a:avLst/>
          </a:prstGeom>
          <a:ln w="12700">
            <a:miter lim="400000"/>
          </a:ln>
        </p:spPr>
      </p:pic>
      <p:pic>
        <p:nvPicPr>
          <p:cNvPr id="1844" name="Vector" descr="Vector"/>
          <p:cNvPicPr>
            <a:picLocks noChangeAspect="1"/>
          </p:cNvPicPr>
          <p:nvPr/>
        </p:nvPicPr>
        <p:blipFill>
          <a:blip r:embed="rId211">
            <a:extLst/>
          </a:blip>
          <a:stretch>
            <a:fillRect/>
          </a:stretch>
        </p:blipFill>
        <p:spPr>
          <a:xfrm>
            <a:off x="13161179" y="3498155"/>
            <a:ext cx="88865" cy="139701"/>
          </a:xfrm>
          <a:prstGeom prst="rect">
            <a:avLst/>
          </a:prstGeom>
          <a:ln w="12700">
            <a:miter lim="400000"/>
          </a:ln>
        </p:spPr>
      </p:pic>
      <p:pic>
        <p:nvPicPr>
          <p:cNvPr id="1845" name="Vector" descr="Vector"/>
          <p:cNvPicPr>
            <a:picLocks noChangeAspect="1"/>
          </p:cNvPicPr>
          <p:nvPr/>
        </p:nvPicPr>
        <p:blipFill>
          <a:blip r:embed="rId212">
            <a:extLst/>
          </a:blip>
          <a:stretch>
            <a:fillRect/>
          </a:stretch>
        </p:blipFill>
        <p:spPr>
          <a:xfrm>
            <a:off x="13219202" y="3487142"/>
            <a:ext cx="457332" cy="660500"/>
          </a:xfrm>
          <a:prstGeom prst="rect">
            <a:avLst/>
          </a:prstGeom>
          <a:ln w="12700">
            <a:miter lim="400000"/>
          </a:ln>
        </p:spPr>
      </p:pic>
      <p:pic>
        <p:nvPicPr>
          <p:cNvPr id="1846" name="Vector" descr="Vector"/>
          <p:cNvPicPr>
            <a:picLocks noChangeAspect="1"/>
          </p:cNvPicPr>
          <p:nvPr/>
        </p:nvPicPr>
        <p:blipFill>
          <a:blip r:embed="rId213">
            <a:extLst/>
          </a:blip>
          <a:stretch>
            <a:fillRect/>
          </a:stretch>
        </p:blipFill>
        <p:spPr>
          <a:xfrm>
            <a:off x="13304930" y="3797697"/>
            <a:ext cx="50790" cy="63501"/>
          </a:xfrm>
          <a:prstGeom prst="rect">
            <a:avLst/>
          </a:prstGeom>
          <a:ln w="12700">
            <a:miter lim="400000"/>
          </a:ln>
        </p:spPr>
      </p:pic>
      <p:pic>
        <p:nvPicPr>
          <p:cNvPr id="1847" name="Vector" descr="Vector"/>
          <p:cNvPicPr>
            <a:picLocks noChangeAspect="1"/>
          </p:cNvPicPr>
          <p:nvPr/>
        </p:nvPicPr>
        <p:blipFill>
          <a:blip r:embed="rId214">
            <a:extLst/>
          </a:blip>
          <a:stretch>
            <a:fillRect/>
          </a:stretch>
        </p:blipFill>
        <p:spPr>
          <a:xfrm>
            <a:off x="13388982" y="3423939"/>
            <a:ext cx="50793" cy="76201"/>
          </a:xfrm>
          <a:prstGeom prst="rect">
            <a:avLst/>
          </a:prstGeom>
          <a:ln w="12700">
            <a:miter lim="400000"/>
          </a:ln>
        </p:spPr>
      </p:pic>
      <p:pic>
        <p:nvPicPr>
          <p:cNvPr id="1848" name="Vector" descr="Vector"/>
          <p:cNvPicPr>
            <a:picLocks noChangeAspect="1"/>
          </p:cNvPicPr>
          <p:nvPr/>
        </p:nvPicPr>
        <p:blipFill>
          <a:blip r:embed="rId215">
            <a:extLst/>
          </a:blip>
          <a:stretch>
            <a:fillRect/>
          </a:stretch>
        </p:blipFill>
        <p:spPr>
          <a:xfrm>
            <a:off x="16258113" y="2114053"/>
            <a:ext cx="939674" cy="508200"/>
          </a:xfrm>
          <a:prstGeom prst="rect">
            <a:avLst/>
          </a:prstGeom>
          <a:ln w="12700">
            <a:miter lim="400000"/>
          </a:ln>
        </p:spPr>
      </p:pic>
      <p:pic>
        <p:nvPicPr>
          <p:cNvPr id="1849" name="Vector" descr="Vector"/>
          <p:cNvPicPr>
            <a:picLocks noChangeAspect="1"/>
          </p:cNvPicPr>
          <p:nvPr/>
        </p:nvPicPr>
        <p:blipFill>
          <a:blip r:embed="rId216">
            <a:extLst/>
          </a:blip>
          <a:stretch>
            <a:fillRect/>
          </a:stretch>
        </p:blipFill>
        <p:spPr>
          <a:xfrm>
            <a:off x="16102103" y="2673547"/>
            <a:ext cx="114303" cy="88901"/>
          </a:xfrm>
          <a:prstGeom prst="rect">
            <a:avLst/>
          </a:prstGeom>
          <a:ln w="12700">
            <a:miter lim="400000"/>
          </a:ln>
        </p:spPr>
      </p:pic>
      <p:pic>
        <p:nvPicPr>
          <p:cNvPr id="1850" name="Vector" descr="Vector"/>
          <p:cNvPicPr>
            <a:picLocks noChangeAspect="1"/>
          </p:cNvPicPr>
          <p:nvPr/>
        </p:nvPicPr>
        <p:blipFill>
          <a:blip r:embed="rId217">
            <a:extLst/>
          </a:blip>
          <a:stretch>
            <a:fillRect/>
          </a:stretch>
        </p:blipFill>
        <p:spPr>
          <a:xfrm>
            <a:off x="15941459" y="1832371"/>
            <a:ext cx="177798" cy="50851"/>
          </a:xfrm>
          <a:prstGeom prst="rect">
            <a:avLst/>
          </a:prstGeom>
          <a:ln w="12700">
            <a:miter lim="400000"/>
          </a:ln>
        </p:spPr>
      </p:pic>
      <p:pic>
        <p:nvPicPr>
          <p:cNvPr id="1851" name="Vector" descr="Vector"/>
          <p:cNvPicPr>
            <a:picLocks noChangeAspect="1"/>
          </p:cNvPicPr>
          <p:nvPr/>
        </p:nvPicPr>
        <p:blipFill>
          <a:blip r:embed="rId218">
            <a:extLst/>
          </a:blip>
          <a:stretch>
            <a:fillRect/>
          </a:stretch>
        </p:blipFill>
        <p:spPr>
          <a:xfrm>
            <a:off x="16088734" y="1815753"/>
            <a:ext cx="190491" cy="101650"/>
          </a:xfrm>
          <a:prstGeom prst="rect">
            <a:avLst/>
          </a:prstGeom>
          <a:ln w="12700">
            <a:miter lim="400000"/>
          </a:ln>
        </p:spPr>
      </p:pic>
      <p:pic>
        <p:nvPicPr>
          <p:cNvPr id="1852" name="Vector" descr="Vector"/>
          <p:cNvPicPr>
            <a:picLocks noChangeAspect="1"/>
          </p:cNvPicPr>
          <p:nvPr/>
        </p:nvPicPr>
        <p:blipFill>
          <a:blip r:embed="rId219">
            <a:extLst/>
          </a:blip>
          <a:stretch>
            <a:fillRect/>
          </a:stretch>
        </p:blipFill>
        <p:spPr>
          <a:xfrm>
            <a:off x="16167569" y="1887338"/>
            <a:ext cx="114303" cy="38101"/>
          </a:xfrm>
          <a:prstGeom prst="rect">
            <a:avLst/>
          </a:prstGeom>
          <a:ln w="12700">
            <a:miter lim="400000"/>
          </a:ln>
        </p:spPr>
      </p:pic>
      <p:pic>
        <p:nvPicPr>
          <p:cNvPr id="1853" name="Vector" descr="Vector"/>
          <p:cNvPicPr>
            <a:picLocks noChangeAspect="1"/>
          </p:cNvPicPr>
          <p:nvPr/>
        </p:nvPicPr>
        <p:blipFill>
          <a:blip r:embed="rId220">
            <a:extLst/>
          </a:blip>
          <a:stretch>
            <a:fillRect/>
          </a:stretch>
        </p:blipFill>
        <p:spPr>
          <a:xfrm>
            <a:off x="16862352" y="1806426"/>
            <a:ext cx="139697" cy="76250"/>
          </a:xfrm>
          <a:prstGeom prst="rect">
            <a:avLst/>
          </a:prstGeom>
          <a:ln w="12700">
            <a:miter lim="400000"/>
          </a:ln>
        </p:spPr>
      </p:pic>
      <p:pic>
        <p:nvPicPr>
          <p:cNvPr id="1854" name="Vector" descr="Vector"/>
          <p:cNvPicPr>
            <a:picLocks noChangeAspect="1"/>
          </p:cNvPicPr>
          <p:nvPr/>
        </p:nvPicPr>
        <p:blipFill>
          <a:blip r:embed="rId221">
            <a:extLst/>
          </a:blip>
          <a:stretch>
            <a:fillRect/>
          </a:stretch>
        </p:blipFill>
        <p:spPr>
          <a:xfrm>
            <a:off x="16686835" y="1812329"/>
            <a:ext cx="165097" cy="88851"/>
          </a:xfrm>
          <a:prstGeom prst="rect">
            <a:avLst/>
          </a:prstGeom>
          <a:ln w="12700">
            <a:miter lim="400000"/>
          </a:ln>
        </p:spPr>
      </p:pic>
      <p:pic>
        <p:nvPicPr>
          <p:cNvPr id="1855" name="Vector" descr="Vector"/>
          <p:cNvPicPr>
            <a:picLocks noChangeAspect="1"/>
          </p:cNvPicPr>
          <p:nvPr/>
        </p:nvPicPr>
        <p:blipFill>
          <a:blip r:embed="rId222">
            <a:extLst/>
          </a:blip>
          <a:stretch>
            <a:fillRect/>
          </a:stretch>
        </p:blipFill>
        <p:spPr>
          <a:xfrm>
            <a:off x="16502814" y="1855687"/>
            <a:ext cx="152393" cy="50851"/>
          </a:xfrm>
          <a:prstGeom prst="rect">
            <a:avLst/>
          </a:prstGeom>
          <a:ln w="12700">
            <a:miter lim="400000"/>
          </a:ln>
        </p:spPr>
      </p:pic>
      <p:pic>
        <p:nvPicPr>
          <p:cNvPr id="1856" name="Vector" descr="Vector"/>
          <p:cNvPicPr>
            <a:picLocks noChangeAspect="1"/>
          </p:cNvPicPr>
          <p:nvPr/>
        </p:nvPicPr>
        <p:blipFill>
          <a:blip r:embed="rId223">
            <a:extLst/>
          </a:blip>
          <a:stretch>
            <a:fillRect/>
          </a:stretch>
        </p:blipFill>
        <p:spPr>
          <a:xfrm>
            <a:off x="16411953" y="1748333"/>
            <a:ext cx="292085" cy="127050"/>
          </a:xfrm>
          <a:prstGeom prst="rect">
            <a:avLst/>
          </a:prstGeom>
          <a:ln w="12700">
            <a:miter lim="400000"/>
          </a:ln>
        </p:spPr>
      </p:pic>
      <p:pic>
        <p:nvPicPr>
          <p:cNvPr id="1857" name="Vector" descr="Vector"/>
          <p:cNvPicPr>
            <a:picLocks noChangeAspect="1"/>
          </p:cNvPicPr>
          <p:nvPr/>
        </p:nvPicPr>
        <p:blipFill>
          <a:blip r:embed="rId224">
            <a:extLst/>
          </a:blip>
          <a:stretch>
            <a:fillRect/>
          </a:stretch>
        </p:blipFill>
        <p:spPr>
          <a:xfrm>
            <a:off x="16828685" y="1756915"/>
            <a:ext cx="114304" cy="50801"/>
          </a:xfrm>
          <a:prstGeom prst="rect">
            <a:avLst/>
          </a:prstGeom>
          <a:ln w="12700">
            <a:miter lim="400000"/>
          </a:ln>
        </p:spPr>
      </p:pic>
      <p:pic>
        <p:nvPicPr>
          <p:cNvPr id="1858" name="Vector" descr="Vector"/>
          <p:cNvPicPr>
            <a:picLocks noChangeAspect="1"/>
          </p:cNvPicPr>
          <p:nvPr/>
        </p:nvPicPr>
        <p:blipFill>
          <a:blip r:embed="rId225">
            <a:extLst/>
          </a:blip>
          <a:stretch>
            <a:fillRect/>
          </a:stretch>
        </p:blipFill>
        <p:spPr>
          <a:xfrm>
            <a:off x="16315740" y="1851570"/>
            <a:ext cx="177794" cy="50801"/>
          </a:xfrm>
          <a:prstGeom prst="rect">
            <a:avLst/>
          </a:prstGeom>
          <a:ln w="12700">
            <a:miter lim="400000"/>
          </a:ln>
        </p:spPr>
      </p:pic>
      <p:pic>
        <p:nvPicPr>
          <p:cNvPr id="1859" name="Vector" descr="Vector"/>
          <p:cNvPicPr>
            <a:picLocks noChangeAspect="1"/>
          </p:cNvPicPr>
          <p:nvPr/>
        </p:nvPicPr>
        <p:blipFill>
          <a:blip r:embed="rId226">
            <a:extLst/>
          </a:blip>
          <a:stretch>
            <a:fillRect/>
          </a:stretch>
        </p:blipFill>
        <p:spPr>
          <a:xfrm>
            <a:off x="18791031" y="1937345"/>
            <a:ext cx="342885" cy="139750"/>
          </a:xfrm>
          <a:prstGeom prst="rect">
            <a:avLst/>
          </a:prstGeom>
          <a:ln w="12700">
            <a:miter lim="400000"/>
          </a:ln>
        </p:spPr>
      </p:pic>
      <p:pic>
        <p:nvPicPr>
          <p:cNvPr id="1860" name="Vector" descr="Vector"/>
          <p:cNvPicPr>
            <a:picLocks noChangeAspect="1"/>
          </p:cNvPicPr>
          <p:nvPr/>
        </p:nvPicPr>
        <p:blipFill>
          <a:blip r:embed="rId227">
            <a:extLst/>
          </a:blip>
          <a:stretch>
            <a:fillRect/>
          </a:stretch>
        </p:blipFill>
        <p:spPr>
          <a:xfrm>
            <a:off x="18350270" y="1800323"/>
            <a:ext cx="380980" cy="165200"/>
          </a:xfrm>
          <a:prstGeom prst="rect">
            <a:avLst/>
          </a:prstGeom>
          <a:ln w="12700">
            <a:miter lim="400000"/>
          </a:ln>
        </p:spPr>
      </p:pic>
      <p:pic>
        <p:nvPicPr>
          <p:cNvPr id="1861" name="Vector" descr="Vector"/>
          <p:cNvPicPr>
            <a:picLocks noChangeAspect="1"/>
          </p:cNvPicPr>
          <p:nvPr/>
        </p:nvPicPr>
        <p:blipFill>
          <a:blip r:embed="rId228">
            <a:extLst/>
          </a:blip>
          <a:stretch>
            <a:fillRect/>
          </a:stretch>
        </p:blipFill>
        <p:spPr>
          <a:xfrm>
            <a:off x="18509729" y="1885403"/>
            <a:ext cx="342898" cy="114351"/>
          </a:xfrm>
          <a:prstGeom prst="rect">
            <a:avLst/>
          </a:prstGeom>
          <a:ln w="12700">
            <a:miter lim="400000"/>
          </a:ln>
        </p:spPr>
      </p:pic>
      <p:pic>
        <p:nvPicPr>
          <p:cNvPr id="1862" name="Vector" descr="Vector"/>
          <p:cNvPicPr>
            <a:picLocks noChangeAspect="1"/>
          </p:cNvPicPr>
          <p:nvPr/>
        </p:nvPicPr>
        <p:blipFill>
          <a:blip r:embed="rId229">
            <a:extLst/>
          </a:blip>
          <a:stretch>
            <a:fillRect/>
          </a:stretch>
        </p:blipFill>
        <p:spPr>
          <a:xfrm>
            <a:off x="17714479" y="1813619"/>
            <a:ext cx="88899" cy="50801"/>
          </a:xfrm>
          <a:prstGeom prst="rect">
            <a:avLst/>
          </a:prstGeom>
          <a:ln w="12700">
            <a:miter lim="400000"/>
          </a:ln>
        </p:spPr>
      </p:pic>
      <p:pic>
        <p:nvPicPr>
          <p:cNvPr id="1863" name="Vector" descr="Vector"/>
          <p:cNvPicPr>
            <a:picLocks noChangeAspect="1"/>
          </p:cNvPicPr>
          <p:nvPr/>
        </p:nvPicPr>
        <p:blipFill>
          <a:blip r:embed="rId230">
            <a:extLst/>
          </a:blip>
          <a:stretch>
            <a:fillRect/>
          </a:stretch>
        </p:blipFill>
        <p:spPr>
          <a:xfrm>
            <a:off x="17562907" y="1912043"/>
            <a:ext cx="101603" cy="38101"/>
          </a:xfrm>
          <a:prstGeom prst="rect">
            <a:avLst/>
          </a:prstGeom>
          <a:ln w="12700">
            <a:miter lim="400000"/>
          </a:ln>
        </p:spPr>
      </p:pic>
      <p:pic>
        <p:nvPicPr>
          <p:cNvPr id="1864" name="Vector" descr="Vector"/>
          <p:cNvPicPr>
            <a:picLocks noChangeAspect="1"/>
          </p:cNvPicPr>
          <p:nvPr/>
        </p:nvPicPr>
        <p:blipFill>
          <a:blip r:embed="rId231">
            <a:extLst/>
          </a:blip>
          <a:stretch>
            <a:fillRect/>
          </a:stretch>
        </p:blipFill>
        <p:spPr>
          <a:xfrm>
            <a:off x="18523856" y="2101998"/>
            <a:ext cx="126983" cy="76250"/>
          </a:xfrm>
          <a:prstGeom prst="rect">
            <a:avLst/>
          </a:prstGeom>
          <a:ln w="12700">
            <a:miter lim="400000"/>
          </a:ln>
        </p:spPr>
      </p:pic>
      <p:pic>
        <p:nvPicPr>
          <p:cNvPr id="1865" name="Vector" descr="Vector"/>
          <p:cNvPicPr>
            <a:picLocks noChangeAspect="1"/>
          </p:cNvPicPr>
          <p:nvPr/>
        </p:nvPicPr>
        <p:blipFill>
          <a:blip r:embed="rId232">
            <a:extLst/>
          </a:blip>
          <a:stretch>
            <a:fillRect/>
          </a:stretch>
        </p:blipFill>
        <p:spPr>
          <a:xfrm>
            <a:off x="19153942" y="2016323"/>
            <a:ext cx="76204" cy="38101"/>
          </a:xfrm>
          <a:prstGeom prst="rect">
            <a:avLst/>
          </a:prstGeom>
          <a:ln w="12700">
            <a:miter lim="400000"/>
          </a:ln>
        </p:spPr>
      </p:pic>
      <p:pic>
        <p:nvPicPr>
          <p:cNvPr id="1866" name="Vector" descr="Vector"/>
          <p:cNvPicPr>
            <a:picLocks noChangeAspect="1"/>
          </p:cNvPicPr>
          <p:nvPr/>
        </p:nvPicPr>
        <p:blipFill>
          <a:blip r:embed="rId233">
            <a:extLst/>
          </a:blip>
          <a:stretch>
            <a:fillRect/>
          </a:stretch>
        </p:blipFill>
        <p:spPr>
          <a:xfrm>
            <a:off x="19446492" y="2301874"/>
            <a:ext cx="88907" cy="38101"/>
          </a:xfrm>
          <a:prstGeom prst="rect">
            <a:avLst/>
          </a:prstGeom>
          <a:ln w="12700">
            <a:miter lim="400000"/>
          </a:ln>
        </p:spPr>
      </p:pic>
      <p:pic>
        <p:nvPicPr>
          <p:cNvPr id="1867" name="Vector" descr="Vector"/>
          <p:cNvPicPr>
            <a:picLocks noChangeAspect="1"/>
          </p:cNvPicPr>
          <p:nvPr/>
        </p:nvPicPr>
        <p:blipFill>
          <a:blip r:embed="rId234">
            <a:extLst/>
          </a:blip>
          <a:stretch>
            <a:fillRect/>
          </a:stretch>
        </p:blipFill>
        <p:spPr>
          <a:xfrm>
            <a:off x="20698285" y="2205434"/>
            <a:ext cx="50800" cy="50801"/>
          </a:xfrm>
          <a:prstGeom prst="rect">
            <a:avLst/>
          </a:prstGeom>
          <a:ln w="12700">
            <a:miter lim="400000"/>
          </a:ln>
        </p:spPr>
      </p:pic>
      <p:pic>
        <p:nvPicPr>
          <p:cNvPr id="1868" name="Vector" descr="Vector"/>
          <p:cNvPicPr>
            <a:picLocks noChangeAspect="1"/>
          </p:cNvPicPr>
          <p:nvPr/>
        </p:nvPicPr>
        <p:blipFill>
          <a:blip r:embed="rId235">
            <a:extLst/>
          </a:blip>
          <a:stretch>
            <a:fillRect/>
          </a:stretch>
        </p:blipFill>
        <p:spPr>
          <a:xfrm>
            <a:off x="20687932" y="2315765"/>
            <a:ext cx="63545" cy="50801"/>
          </a:xfrm>
          <a:prstGeom prst="rect">
            <a:avLst/>
          </a:prstGeom>
          <a:ln w="12700">
            <a:miter lim="400000"/>
          </a:ln>
        </p:spPr>
      </p:pic>
      <p:pic>
        <p:nvPicPr>
          <p:cNvPr id="1869" name="Vector" descr="Vector"/>
          <p:cNvPicPr>
            <a:picLocks noChangeAspect="1"/>
          </p:cNvPicPr>
          <p:nvPr/>
        </p:nvPicPr>
        <p:blipFill>
          <a:blip r:embed="rId236">
            <a:extLst/>
          </a:blip>
          <a:stretch>
            <a:fillRect/>
          </a:stretch>
        </p:blipFill>
        <p:spPr>
          <a:xfrm>
            <a:off x="20941707" y="2317750"/>
            <a:ext cx="63503" cy="50801"/>
          </a:xfrm>
          <a:prstGeom prst="rect">
            <a:avLst/>
          </a:prstGeom>
          <a:ln w="12700">
            <a:miter lim="400000"/>
          </a:ln>
        </p:spPr>
      </p:pic>
      <p:pic>
        <p:nvPicPr>
          <p:cNvPr id="1870" name="Vector" descr="Vector"/>
          <p:cNvPicPr>
            <a:picLocks noChangeAspect="1"/>
          </p:cNvPicPr>
          <p:nvPr/>
        </p:nvPicPr>
        <p:blipFill>
          <a:blip r:embed="rId237">
            <a:extLst/>
          </a:blip>
          <a:stretch>
            <a:fillRect/>
          </a:stretch>
        </p:blipFill>
        <p:spPr>
          <a:xfrm>
            <a:off x="20921510" y="2351930"/>
            <a:ext cx="228608" cy="76250"/>
          </a:xfrm>
          <a:prstGeom prst="rect">
            <a:avLst/>
          </a:prstGeom>
          <a:ln w="12700">
            <a:miter lim="400000"/>
          </a:ln>
        </p:spPr>
      </p:pic>
      <p:pic>
        <p:nvPicPr>
          <p:cNvPr id="1871" name="Vector" descr="Vector"/>
          <p:cNvPicPr>
            <a:picLocks noChangeAspect="1"/>
          </p:cNvPicPr>
          <p:nvPr/>
        </p:nvPicPr>
        <p:blipFill>
          <a:blip r:embed="rId238">
            <a:extLst/>
          </a:blip>
          <a:stretch>
            <a:fillRect/>
          </a:stretch>
        </p:blipFill>
        <p:spPr>
          <a:xfrm>
            <a:off x="20776826" y="2171302"/>
            <a:ext cx="457197" cy="139701"/>
          </a:xfrm>
          <a:prstGeom prst="rect">
            <a:avLst/>
          </a:prstGeom>
          <a:ln w="12700">
            <a:miter lim="400000"/>
          </a:ln>
        </p:spPr>
      </p:pic>
      <p:pic>
        <p:nvPicPr>
          <p:cNvPr id="1872" name="Vector" descr="Vector"/>
          <p:cNvPicPr>
            <a:picLocks noChangeAspect="1"/>
          </p:cNvPicPr>
          <p:nvPr/>
        </p:nvPicPr>
        <p:blipFill>
          <a:blip r:embed="rId239">
            <a:extLst/>
          </a:blip>
          <a:stretch>
            <a:fillRect/>
          </a:stretch>
        </p:blipFill>
        <p:spPr>
          <a:xfrm>
            <a:off x="20797874" y="3741339"/>
            <a:ext cx="50797" cy="63501"/>
          </a:xfrm>
          <a:prstGeom prst="rect">
            <a:avLst/>
          </a:prstGeom>
          <a:ln w="12700">
            <a:miter lim="400000"/>
          </a:ln>
        </p:spPr>
      </p:pic>
      <p:pic>
        <p:nvPicPr>
          <p:cNvPr id="1873" name="Vector" descr="Vector"/>
          <p:cNvPicPr>
            <a:picLocks noChangeAspect="1"/>
          </p:cNvPicPr>
          <p:nvPr/>
        </p:nvPicPr>
        <p:blipFill>
          <a:blip r:embed="rId240">
            <a:extLst/>
          </a:blip>
          <a:stretch>
            <a:fillRect/>
          </a:stretch>
        </p:blipFill>
        <p:spPr>
          <a:xfrm>
            <a:off x="20759545" y="3739653"/>
            <a:ext cx="38098" cy="38101"/>
          </a:xfrm>
          <a:prstGeom prst="rect">
            <a:avLst/>
          </a:prstGeom>
          <a:ln w="12700">
            <a:miter lim="400000"/>
          </a:ln>
        </p:spPr>
      </p:pic>
      <p:pic>
        <p:nvPicPr>
          <p:cNvPr id="1874" name="Vector" descr="Vector"/>
          <p:cNvPicPr>
            <a:picLocks noChangeAspect="1"/>
          </p:cNvPicPr>
          <p:nvPr/>
        </p:nvPicPr>
        <p:blipFill>
          <a:blip r:embed="rId241">
            <a:extLst/>
          </a:blip>
          <a:stretch>
            <a:fillRect/>
          </a:stretch>
        </p:blipFill>
        <p:spPr>
          <a:xfrm>
            <a:off x="20789833" y="3798391"/>
            <a:ext cx="50793" cy="38101"/>
          </a:xfrm>
          <a:prstGeom prst="rect">
            <a:avLst/>
          </a:prstGeom>
          <a:ln w="12700">
            <a:miter lim="400000"/>
          </a:ln>
        </p:spPr>
      </p:pic>
      <p:pic>
        <p:nvPicPr>
          <p:cNvPr id="1875" name="Vector" descr="Vector"/>
          <p:cNvPicPr>
            <a:picLocks noChangeAspect="1"/>
          </p:cNvPicPr>
          <p:nvPr/>
        </p:nvPicPr>
        <p:blipFill>
          <a:blip r:embed="rId242">
            <a:extLst/>
          </a:blip>
          <a:stretch>
            <a:fillRect/>
          </a:stretch>
        </p:blipFill>
        <p:spPr>
          <a:xfrm>
            <a:off x="14215865" y="5013424"/>
            <a:ext cx="177790" cy="127001"/>
          </a:xfrm>
          <a:prstGeom prst="rect">
            <a:avLst/>
          </a:prstGeom>
          <a:ln w="12700">
            <a:miter lim="400000"/>
          </a:ln>
        </p:spPr>
      </p:pic>
      <p:pic>
        <p:nvPicPr>
          <p:cNvPr id="1876" name="Vector" descr="Vector"/>
          <p:cNvPicPr>
            <a:picLocks noChangeAspect="1"/>
          </p:cNvPicPr>
          <p:nvPr/>
        </p:nvPicPr>
        <p:blipFill>
          <a:blip r:embed="rId243">
            <a:extLst/>
          </a:blip>
          <a:stretch>
            <a:fillRect/>
          </a:stretch>
        </p:blipFill>
        <p:spPr>
          <a:xfrm>
            <a:off x="14016776" y="4671714"/>
            <a:ext cx="63504" cy="114301"/>
          </a:xfrm>
          <a:prstGeom prst="rect">
            <a:avLst/>
          </a:prstGeom>
          <a:ln w="12700">
            <a:miter lim="400000"/>
          </a:ln>
        </p:spPr>
      </p:pic>
      <p:pic>
        <p:nvPicPr>
          <p:cNvPr id="1877" name="Vector" descr="Vector"/>
          <p:cNvPicPr>
            <a:picLocks noChangeAspect="1"/>
          </p:cNvPicPr>
          <p:nvPr/>
        </p:nvPicPr>
        <p:blipFill>
          <a:blip r:embed="rId244">
            <a:extLst/>
          </a:blip>
          <a:stretch>
            <a:fillRect/>
          </a:stretch>
        </p:blipFill>
        <p:spPr>
          <a:xfrm>
            <a:off x="13994159" y="4787900"/>
            <a:ext cx="114309" cy="190500"/>
          </a:xfrm>
          <a:prstGeom prst="rect">
            <a:avLst/>
          </a:prstGeom>
          <a:ln w="12700">
            <a:miter lim="400000"/>
          </a:ln>
        </p:spPr>
      </p:pic>
      <p:pic>
        <p:nvPicPr>
          <p:cNvPr id="1878" name="Vector" descr="Vector"/>
          <p:cNvPicPr>
            <a:picLocks noChangeAspect="1"/>
          </p:cNvPicPr>
          <p:nvPr/>
        </p:nvPicPr>
        <p:blipFill>
          <a:blip r:embed="rId245">
            <a:extLst/>
          </a:blip>
          <a:stretch>
            <a:fillRect/>
          </a:stretch>
        </p:blipFill>
        <p:spPr>
          <a:xfrm>
            <a:off x="13691578" y="4881265"/>
            <a:ext cx="63497" cy="63501"/>
          </a:xfrm>
          <a:prstGeom prst="rect">
            <a:avLst/>
          </a:prstGeom>
          <a:ln w="12700">
            <a:miter lim="400000"/>
          </a:ln>
        </p:spPr>
      </p:pic>
      <p:pic>
        <p:nvPicPr>
          <p:cNvPr id="1879" name="Vector" descr="Vector"/>
          <p:cNvPicPr>
            <a:picLocks noChangeAspect="1"/>
          </p:cNvPicPr>
          <p:nvPr/>
        </p:nvPicPr>
        <p:blipFill>
          <a:blip r:embed="rId246">
            <a:extLst/>
          </a:blip>
          <a:stretch>
            <a:fillRect/>
          </a:stretch>
        </p:blipFill>
        <p:spPr>
          <a:xfrm>
            <a:off x="13763387" y="4867175"/>
            <a:ext cx="50805" cy="50801"/>
          </a:xfrm>
          <a:prstGeom prst="rect">
            <a:avLst/>
          </a:prstGeom>
          <a:ln w="12700">
            <a:miter lim="400000"/>
          </a:ln>
        </p:spPr>
      </p:pic>
      <p:pic>
        <p:nvPicPr>
          <p:cNvPr id="1880" name="Vector" descr="Vector"/>
          <p:cNvPicPr>
            <a:picLocks noChangeAspect="1"/>
          </p:cNvPicPr>
          <p:nvPr/>
        </p:nvPicPr>
        <p:blipFill>
          <a:blip r:embed="rId247">
            <a:extLst/>
          </a:blip>
          <a:stretch>
            <a:fillRect/>
          </a:stretch>
        </p:blipFill>
        <p:spPr>
          <a:xfrm>
            <a:off x="13625479" y="4935834"/>
            <a:ext cx="38121" cy="63501"/>
          </a:xfrm>
          <a:prstGeom prst="rect">
            <a:avLst/>
          </a:prstGeom>
          <a:ln w="12700">
            <a:miter lim="400000"/>
          </a:ln>
        </p:spPr>
      </p:pic>
      <p:pic>
        <p:nvPicPr>
          <p:cNvPr id="1881" name="Vector" descr="Vector"/>
          <p:cNvPicPr>
            <a:picLocks noChangeAspect="1"/>
          </p:cNvPicPr>
          <p:nvPr/>
        </p:nvPicPr>
        <p:blipFill>
          <a:blip r:embed="rId248">
            <a:extLst/>
          </a:blip>
          <a:stretch>
            <a:fillRect/>
          </a:stretch>
        </p:blipFill>
        <p:spPr>
          <a:xfrm>
            <a:off x="13070657" y="2061715"/>
            <a:ext cx="10540295" cy="5702252"/>
          </a:xfrm>
          <a:prstGeom prst="rect">
            <a:avLst/>
          </a:prstGeom>
          <a:ln w="12700">
            <a:miter lim="400000"/>
          </a:ln>
        </p:spPr>
      </p:pic>
      <p:pic>
        <p:nvPicPr>
          <p:cNvPr id="1882" name="Vector" descr="Vector"/>
          <p:cNvPicPr>
            <a:picLocks noChangeAspect="1"/>
          </p:cNvPicPr>
          <p:nvPr/>
        </p:nvPicPr>
        <p:blipFill>
          <a:blip r:embed="rId249">
            <a:extLst/>
          </a:blip>
          <a:stretch>
            <a:fillRect/>
          </a:stretch>
        </p:blipFill>
        <p:spPr>
          <a:xfrm>
            <a:off x="4683161" y="3534071"/>
            <a:ext cx="177813" cy="76201"/>
          </a:xfrm>
          <a:prstGeom prst="rect">
            <a:avLst/>
          </a:prstGeom>
          <a:ln w="12700">
            <a:miter lim="400000"/>
          </a:ln>
        </p:spPr>
      </p:pic>
      <p:pic>
        <p:nvPicPr>
          <p:cNvPr id="1883" name="Vector" descr="Vector"/>
          <p:cNvPicPr>
            <a:picLocks noChangeAspect="1"/>
          </p:cNvPicPr>
          <p:nvPr/>
        </p:nvPicPr>
        <p:blipFill>
          <a:blip r:embed="rId250">
            <a:extLst/>
          </a:blip>
          <a:stretch>
            <a:fillRect/>
          </a:stretch>
        </p:blipFill>
        <p:spPr>
          <a:xfrm>
            <a:off x="4905571" y="3755826"/>
            <a:ext cx="114305" cy="63501"/>
          </a:xfrm>
          <a:prstGeom prst="rect">
            <a:avLst/>
          </a:prstGeom>
          <a:ln w="12700">
            <a:miter lim="400000"/>
          </a:ln>
        </p:spPr>
      </p:pic>
      <p:pic>
        <p:nvPicPr>
          <p:cNvPr id="1884" name="Group 1000008994" descr="Group 1000008994"/>
          <p:cNvPicPr>
            <a:picLocks noChangeAspect="1"/>
          </p:cNvPicPr>
          <p:nvPr/>
        </p:nvPicPr>
        <p:blipFill>
          <a:blip r:embed="rId251">
            <a:extLst/>
          </a:blip>
          <a:stretch>
            <a:fillRect/>
          </a:stretch>
        </p:blipFill>
        <p:spPr>
          <a:xfrm>
            <a:off x="7285756" y="4906805"/>
            <a:ext cx="330337" cy="393858"/>
          </a:xfrm>
          <a:prstGeom prst="rect">
            <a:avLst/>
          </a:prstGeom>
          <a:ln w="12700">
            <a:miter lim="400000"/>
          </a:ln>
        </p:spPr>
      </p:pic>
      <p:pic>
        <p:nvPicPr>
          <p:cNvPr id="1885" name="Group 1000008995" descr="Group 1000008995"/>
          <p:cNvPicPr>
            <a:picLocks noChangeAspect="1"/>
          </p:cNvPicPr>
          <p:nvPr/>
        </p:nvPicPr>
        <p:blipFill>
          <a:blip r:embed="rId252">
            <a:extLst/>
          </a:blip>
          <a:stretch>
            <a:fillRect/>
          </a:stretch>
        </p:blipFill>
        <p:spPr>
          <a:xfrm>
            <a:off x="11104686" y="8228946"/>
            <a:ext cx="330337" cy="393858"/>
          </a:xfrm>
          <a:prstGeom prst="rect">
            <a:avLst/>
          </a:prstGeom>
          <a:ln w="12700">
            <a:miter lim="400000"/>
          </a:ln>
        </p:spPr>
      </p:pic>
      <p:pic>
        <p:nvPicPr>
          <p:cNvPr id="1886" name="Group 1000008996" descr="Group 1000008996"/>
          <p:cNvPicPr>
            <a:picLocks noChangeAspect="1"/>
          </p:cNvPicPr>
          <p:nvPr/>
        </p:nvPicPr>
        <p:blipFill>
          <a:blip r:embed="rId253">
            <a:extLst/>
          </a:blip>
          <a:stretch>
            <a:fillRect/>
          </a:stretch>
        </p:blipFill>
        <p:spPr>
          <a:xfrm>
            <a:off x="13120087" y="6849112"/>
            <a:ext cx="330337" cy="393858"/>
          </a:xfrm>
          <a:prstGeom prst="rect">
            <a:avLst/>
          </a:prstGeom>
          <a:ln w="12700">
            <a:miter lim="400000"/>
          </a:ln>
        </p:spPr>
      </p:pic>
      <p:pic>
        <p:nvPicPr>
          <p:cNvPr id="1887" name="Group 1000008997" descr="Group 1000008997"/>
          <p:cNvPicPr>
            <a:picLocks noChangeAspect="1"/>
          </p:cNvPicPr>
          <p:nvPr/>
        </p:nvPicPr>
        <p:blipFill>
          <a:blip r:embed="rId254">
            <a:extLst/>
          </a:blip>
          <a:stretch>
            <a:fillRect/>
          </a:stretch>
        </p:blipFill>
        <p:spPr>
          <a:xfrm>
            <a:off x="13846392" y="4020881"/>
            <a:ext cx="330337" cy="393858"/>
          </a:xfrm>
          <a:prstGeom prst="rect">
            <a:avLst/>
          </a:prstGeom>
          <a:ln w="12700">
            <a:miter lim="400000"/>
          </a:ln>
        </p:spPr>
      </p:pic>
      <p:pic>
        <p:nvPicPr>
          <p:cNvPr id="1888" name="Group 1000008998" descr="Group 1000008998"/>
          <p:cNvPicPr>
            <a:picLocks noChangeAspect="1"/>
          </p:cNvPicPr>
          <p:nvPr/>
        </p:nvPicPr>
        <p:blipFill>
          <a:blip r:embed="rId255">
            <a:extLst/>
          </a:blip>
          <a:stretch>
            <a:fillRect/>
          </a:stretch>
        </p:blipFill>
        <p:spPr>
          <a:xfrm>
            <a:off x="15698598" y="5808109"/>
            <a:ext cx="330337" cy="393858"/>
          </a:xfrm>
          <a:prstGeom prst="rect">
            <a:avLst/>
          </a:prstGeom>
          <a:ln w="12700">
            <a:miter lim="400000"/>
          </a:ln>
        </p:spPr>
      </p:pic>
      <p:pic>
        <p:nvPicPr>
          <p:cNvPr id="1889" name="Group 1000008999" descr="Group 1000008999"/>
          <p:cNvPicPr>
            <a:picLocks noChangeAspect="1"/>
          </p:cNvPicPr>
          <p:nvPr/>
        </p:nvPicPr>
        <p:blipFill>
          <a:blip r:embed="rId256">
            <a:extLst/>
          </a:blip>
          <a:stretch>
            <a:fillRect/>
          </a:stretch>
        </p:blipFill>
        <p:spPr>
          <a:xfrm>
            <a:off x="19013320" y="7313157"/>
            <a:ext cx="330337" cy="393858"/>
          </a:xfrm>
          <a:prstGeom prst="rect">
            <a:avLst/>
          </a:prstGeom>
          <a:ln w="12700">
            <a:miter lim="400000"/>
          </a:ln>
        </p:spPr>
      </p:pic>
      <p:pic>
        <p:nvPicPr>
          <p:cNvPr id="1890" name="Group 1000009000" descr="Group 1000009000"/>
          <p:cNvPicPr>
            <a:picLocks noChangeAspect="1"/>
          </p:cNvPicPr>
          <p:nvPr/>
        </p:nvPicPr>
        <p:blipFill>
          <a:blip r:embed="rId257">
            <a:extLst/>
          </a:blip>
          <a:stretch>
            <a:fillRect/>
          </a:stretch>
        </p:blipFill>
        <p:spPr>
          <a:xfrm>
            <a:off x="19837429" y="9267369"/>
            <a:ext cx="330337" cy="393859"/>
          </a:xfrm>
          <a:prstGeom prst="rect">
            <a:avLst/>
          </a:prstGeom>
          <a:ln w="12700">
            <a:miter lim="400000"/>
          </a:ln>
        </p:spPr>
      </p:pic>
      <p:pic>
        <p:nvPicPr>
          <p:cNvPr id="1891" name="Group 1000009001" descr="Group 1000009001"/>
          <p:cNvPicPr>
            <a:picLocks noChangeAspect="1"/>
          </p:cNvPicPr>
          <p:nvPr/>
        </p:nvPicPr>
        <p:blipFill>
          <a:blip r:embed="rId258">
            <a:extLst/>
          </a:blip>
          <a:stretch>
            <a:fillRect/>
          </a:stretch>
        </p:blipFill>
        <p:spPr>
          <a:xfrm>
            <a:off x="17882598" y="5391588"/>
            <a:ext cx="330337" cy="393858"/>
          </a:xfrm>
          <a:prstGeom prst="rect">
            <a:avLst/>
          </a:prstGeom>
          <a:ln w="12700">
            <a:miter lim="400000"/>
          </a:ln>
        </p:spPr>
      </p:pic>
      <p:pic>
        <p:nvPicPr>
          <p:cNvPr id="1892" name="Frame 427321268" descr="Frame 427321268"/>
          <p:cNvPicPr>
            <a:picLocks noChangeAspect="1"/>
          </p:cNvPicPr>
          <p:nvPr/>
        </p:nvPicPr>
        <p:blipFill>
          <a:blip r:embed="rId259">
            <a:extLst/>
          </a:blip>
          <a:stretch>
            <a:fillRect/>
          </a:stretch>
        </p:blipFill>
        <p:spPr>
          <a:xfrm>
            <a:off x="-1" y="2430"/>
            <a:ext cx="5319384" cy="12701872"/>
          </a:xfrm>
          <a:prstGeom prst="rect">
            <a:avLst/>
          </a:prstGeom>
          <a:ln w="12700">
            <a:miter lim="400000"/>
          </a:ln>
        </p:spPr>
      </p:pic>
      <p:sp>
        <p:nvSpPr>
          <p:cNvPr id="1893" name="name_793"/>
          <p:cNvSpPr txBox="1"/>
          <p:nvPr>
            <p:ph type="body" sz="quarter" idx="21"/>
          </p:nvPr>
        </p:nvSpPr>
        <p:spPr>
          <a:xfrm rot="21599399">
            <a:off x="1009829" y="1018699"/>
            <a:ext cx="4354910" cy="1441672"/>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793</a:t>
            </a:r>
          </a:p>
        </p:txBody>
      </p:sp>
      <p:sp>
        <p:nvSpPr>
          <p:cNvPr id="1894" name="Lorem ipsum"/>
          <p:cNvSpPr txBox="1"/>
          <p:nvPr>
            <p:ph type="body" sz="quarter" idx="22"/>
          </p:nvPr>
        </p:nvSpPr>
        <p:spPr>
          <a:xfrm rot="21599399">
            <a:off x="1010096" y="2568845"/>
            <a:ext cx="3530677" cy="424442"/>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a:t>
            </a:r>
          </a:p>
        </p:txBody>
      </p:sp>
      <p:sp>
        <p:nvSpPr>
          <p:cNvPr id="1895" name="name_34k"/>
          <p:cNvSpPr txBox="1"/>
          <p:nvPr>
            <p:ph type="body" sz="quarter" idx="23"/>
          </p:nvPr>
        </p:nvSpPr>
        <p:spPr>
          <a:xfrm rot="21599399">
            <a:off x="1010336" y="3914522"/>
            <a:ext cx="3530696" cy="1441672"/>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34k</a:t>
            </a:r>
          </a:p>
        </p:txBody>
      </p:sp>
      <p:sp>
        <p:nvSpPr>
          <p:cNvPr id="1896" name="Lorem ipsum"/>
          <p:cNvSpPr txBox="1"/>
          <p:nvPr>
            <p:ph type="body" sz="quarter" idx="24"/>
          </p:nvPr>
        </p:nvSpPr>
        <p:spPr>
          <a:xfrm rot="21599399">
            <a:off x="1010601" y="5464445"/>
            <a:ext cx="3530677" cy="424442"/>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a:t>
            </a:r>
          </a:p>
        </p:txBody>
      </p:sp>
      <p:sp>
        <p:nvSpPr>
          <p:cNvPr id="1897" name="name_12"/>
          <p:cNvSpPr txBox="1"/>
          <p:nvPr>
            <p:ph type="body" sz="quarter" idx="25"/>
          </p:nvPr>
        </p:nvSpPr>
        <p:spPr>
          <a:xfrm rot="21599399">
            <a:off x="1010841" y="6808897"/>
            <a:ext cx="5658682" cy="1441673"/>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12</a:t>
            </a:r>
          </a:p>
        </p:txBody>
      </p:sp>
      <p:sp>
        <p:nvSpPr>
          <p:cNvPr id="1898" name="Lorem ipsum"/>
          <p:cNvSpPr txBox="1"/>
          <p:nvPr>
            <p:ph type="body" sz="quarter" idx="26"/>
          </p:nvPr>
        </p:nvSpPr>
        <p:spPr>
          <a:xfrm rot="21599399">
            <a:off x="1011106" y="8358613"/>
            <a:ext cx="6630545" cy="424442"/>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a:t>
            </a:r>
          </a:p>
        </p:txBody>
      </p:sp>
      <p:sp>
        <p:nvSpPr>
          <p:cNvPr id="1899" name="name_12m"/>
          <p:cNvSpPr txBox="1"/>
          <p:nvPr>
            <p:ph type="body" sz="quarter" idx="27"/>
          </p:nvPr>
        </p:nvSpPr>
        <p:spPr>
          <a:xfrm rot="21599399">
            <a:off x="1011347" y="9703751"/>
            <a:ext cx="7249393" cy="1441673"/>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1.2m</a:t>
            </a:r>
          </a:p>
        </p:txBody>
      </p:sp>
      <p:sp>
        <p:nvSpPr>
          <p:cNvPr id="1900" name="Lorem ipsum"/>
          <p:cNvSpPr txBox="1"/>
          <p:nvPr>
            <p:ph type="body" sz="quarter" idx="28"/>
          </p:nvPr>
        </p:nvSpPr>
        <p:spPr>
          <a:xfrm rot="21599399">
            <a:off x="1011612" y="11253983"/>
            <a:ext cx="7521058" cy="424442"/>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a:t>
            </a:r>
          </a:p>
        </p:txBody>
      </p:sp>
      <p:pic>
        <p:nvPicPr>
          <p:cNvPr id="1901" name="Vector 585" descr="Vector 585"/>
          <p:cNvPicPr>
            <a:picLocks noChangeAspect="0"/>
          </p:cNvPicPr>
          <p:nvPr/>
        </p:nvPicPr>
        <p:blipFill>
          <a:blip r:embed="rId260">
            <a:extLst/>
          </a:blip>
          <a:stretch>
            <a:fillRect/>
          </a:stretch>
        </p:blipFill>
        <p:spPr>
          <a:xfrm>
            <a:off x="-1" y="12693651"/>
            <a:ext cx="24384001" cy="12701"/>
          </a:xfrm>
          <a:prstGeom prst="rect">
            <a:avLst/>
          </a:prstGeom>
          <a:ln w="12700">
            <a:miter lim="400000"/>
          </a:ln>
        </p:spPr>
      </p:pic>
      <p:pic>
        <p:nvPicPr>
          <p:cNvPr id="1902" name="network-state-balck" descr="network-state-balck"/>
          <p:cNvPicPr>
            <a:picLocks noChangeAspect="1"/>
          </p:cNvPicPr>
          <p:nvPr/>
        </p:nvPicPr>
        <p:blipFill>
          <a:blip r:embed="rId261">
            <a:extLst/>
          </a:blip>
          <a:stretch>
            <a:fillRect/>
          </a:stretch>
        </p:blipFill>
        <p:spPr>
          <a:xfrm>
            <a:off x="1015999" y="13055600"/>
            <a:ext cx="2794001" cy="304800"/>
          </a:xfrm>
          <a:prstGeom prst="rect">
            <a:avLst/>
          </a:prstGeom>
          <a:ln w="12700">
            <a:miter lim="400000"/>
          </a:ln>
        </p:spPr>
      </p:pic>
      <p:sp>
        <p:nvSpPr>
          <p:cNvPr id="1903"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19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ta-4">
    <p:bg>
      <p:bgPr>
        <a:solidFill>
          <a:srgbClr val="FFFFFF"/>
        </a:solidFill>
      </p:bgPr>
    </p:bg>
    <p:spTree>
      <p:nvGrpSpPr>
        <p:cNvPr id="1" name=""/>
        <p:cNvGrpSpPr/>
        <p:nvPr/>
      </p:nvGrpSpPr>
      <p:grpSpPr>
        <a:xfrm>
          <a:off x="0" y="0"/>
          <a:ext cx="0" cy="0"/>
          <a:chOff x="0" y="0"/>
          <a:chExt cx="0" cy="0"/>
        </a:xfrm>
      </p:grpSpPr>
      <p:pic>
        <p:nvPicPr>
          <p:cNvPr id="1911" name="Vector" descr="Vector"/>
          <p:cNvPicPr>
            <a:picLocks noChangeAspect="1"/>
          </p:cNvPicPr>
          <p:nvPr/>
        </p:nvPicPr>
        <p:blipFill>
          <a:blip r:embed="rId2">
            <a:extLst/>
          </a:blip>
          <a:stretch>
            <a:fillRect/>
          </a:stretch>
        </p:blipFill>
        <p:spPr>
          <a:xfrm>
            <a:off x="4873444" y="2975271"/>
            <a:ext cx="6885098" cy="8178305"/>
          </a:xfrm>
          <a:prstGeom prst="rect">
            <a:avLst/>
          </a:prstGeom>
          <a:ln w="12700">
            <a:miter lim="400000"/>
          </a:ln>
        </p:spPr>
      </p:pic>
      <p:pic>
        <p:nvPicPr>
          <p:cNvPr id="1912" name="Vector" descr="Vector"/>
          <p:cNvPicPr>
            <a:picLocks noChangeAspect="1"/>
          </p:cNvPicPr>
          <p:nvPr/>
        </p:nvPicPr>
        <p:blipFill>
          <a:blip r:embed="rId3">
            <a:extLst/>
          </a:blip>
          <a:stretch>
            <a:fillRect/>
          </a:stretch>
        </p:blipFill>
        <p:spPr>
          <a:xfrm>
            <a:off x="12646555" y="5635525"/>
            <a:ext cx="3644962" cy="4279702"/>
          </a:xfrm>
          <a:prstGeom prst="rect">
            <a:avLst/>
          </a:prstGeom>
          <a:ln w="12700">
            <a:miter lim="400000"/>
          </a:ln>
        </p:spPr>
      </p:pic>
      <p:pic>
        <p:nvPicPr>
          <p:cNvPr id="1913" name="Vector" descr="Vector"/>
          <p:cNvPicPr>
            <a:picLocks noChangeAspect="1"/>
          </p:cNvPicPr>
          <p:nvPr/>
        </p:nvPicPr>
        <p:blipFill>
          <a:blip r:embed="rId4">
            <a:extLst/>
          </a:blip>
          <a:stretch>
            <a:fillRect/>
          </a:stretch>
        </p:blipFill>
        <p:spPr>
          <a:xfrm>
            <a:off x="7617018" y="2155329"/>
            <a:ext cx="203197" cy="63501"/>
          </a:xfrm>
          <a:prstGeom prst="rect">
            <a:avLst/>
          </a:prstGeom>
          <a:ln w="12700">
            <a:miter lim="400000"/>
          </a:ln>
        </p:spPr>
      </p:pic>
      <p:pic>
        <p:nvPicPr>
          <p:cNvPr id="1914" name="Vector" descr="Vector"/>
          <p:cNvPicPr>
            <a:picLocks noChangeAspect="1"/>
          </p:cNvPicPr>
          <p:nvPr/>
        </p:nvPicPr>
        <p:blipFill>
          <a:blip r:embed="rId5">
            <a:extLst/>
          </a:blip>
          <a:stretch>
            <a:fillRect/>
          </a:stretch>
        </p:blipFill>
        <p:spPr>
          <a:xfrm>
            <a:off x="7616101" y="2210097"/>
            <a:ext cx="190490" cy="88999"/>
          </a:xfrm>
          <a:prstGeom prst="rect">
            <a:avLst/>
          </a:prstGeom>
          <a:ln w="12700">
            <a:miter lim="400000"/>
          </a:ln>
        </p:spPr>
      </p:pic>
      <p:pic>
        <p:nvPicPr>
          <p:cNvPr id="1915" name="Vector" descr="Vector"/>
          <p:cNvPicPr>
            <a:picLocks noChangeAspect="1"/>
          </p:cNvPicPr>
          <p:nvPr/>
        </p:nvPicPr>
        <p:blipFill>
          <a:blip r:embed="rId6">
            <a:extLst/>
          </a:blip>
          <a:stretch>
            <a:fillRect/>
          </a:stretch>
        </p:blipFill>
        <p:spPr>
          <a:xfrm>
            <a:off x="7527500" y="2212181"/>
            <a:ext cx="76205" cy="50801"/>
          </a:xfrm>
          <a:prstGeom prst="rect">
            <a:avLst/>
          </a:prstGeom>
          <a:ln w="12700">
            <a:miter lim="400000"/>
          </a:ln>
        </p:spPr>
      </p:pic>
      <p:pic>
        <p:nvPicPr>
          <p:cNvPr id="1916" name="Vector" descr="Vector"/>
          <p:cNvPicPr>
            <a:picLocks noChangeAspect="1"/>
          </p:cNvPicPr>
          <p:nvPr/>
        </p:nvPicPr>
        <p:blipFill>
          <a:blip r:embed="rId7">
            <a:extLst/>
          </a:blip>
          <a:stretch>
            <a:fillRect/>
          </a:stretch>
        </p:blipFill>
        <p:spPr>
          <a:xfrm>
            <a:off x="7541046" y="2311598"/>
            <a:ext cx="76205" cy="38101"/>
          </a:xfrm>
          <a:prstGeom prst="rect">
            <a:avLst/>
          </a:prstGeom>
          <a:ln w="12700">
            <a:miter lim="400000"/>
          </a:ln>
        </p:spPr>
      </p:pic>
      <p:pic>
        <p:nvPicPr>
          <p:cNvPr id="1917" name="Vector" descr="Vector"/>
          <p:cNvPicPr>
            <a:picLocks noChangeAspect="1"/>
          </p:cNvPicPr>
          <p:nvPr/>
        </p:nvPicPr>
        <p:blipFill>
          <a:blip r:embed="rId8">
            <a:extLst/>
          </a:blip>
          <a:stretch>
            <a:fillRect/>
          </a:stretch>
        </p:blipFill>
        <p:spPr>
          <a:xfrm>
            <a:off x="7129622" y="2252662"/>
            <a:ext cx="380966" cy="177900"/>
          </a:xfrm>
          <a:prstGeom prst="rect">
            <a:avLst/>
          </a:prstGeom>
          <a:ln w="12700">
            <a:miter lim="400000"/>
          </a:ln>
        </p:spPr>
      </p:pic>
      <p:pic>
        <p:nvPicPr>
          <p:cNvPr id="1918" name="Vector" descr="Vector"/>
          <p:cNvPicPr>
            <a:picLocks noChangeAspect="1"/>
          </p:cNvPicPr>
          <p:nvPr/>
        </p:nvPicPr>
        <p:blipFill>
          <a:blip r:embed="rId9">
            <a:extLst/>
          </a:blip>
          <a:stretch>
            <a:fillRect/>
          </a:stretch>
        </p:blipFill>
        <p:spPr>
          <a:xfrm>
            <a:off x="7314765" y="2396727"/>
            <a:ext cx="88895" cy="63501"/>
          </a:xfrm>
          <a:prstGeom prst="rect">
            <a:avLst/>
          </a:prstGeom>
          <a:ln w="12700">
            <a:miter lim="400000"/>
          </a:ln>
        </p:spPr>
      </p:pic>
      <p:pic>
        <p:nvPicPr>
          <p:cNvPr id="1919" name="Vector" descr="Vector"/>
          <p:cNvPicPr>
            <a:picLocks noChangeAspect="1"/>
          </p:cNvPicPr>
          <p:nvPr/>
        </p:nvPicPr>
        <p:blipFill>
          <a:blip r:embed="rId10">
            <a:extLst/>
          </a:blip>
          <a:stretch>
            <a:fillRect/>
          </a:stretch>
        </p:blipFill>
        <p:spPr>
          <a:xfrm>
            <a:off x="6989483" y="2522240"/>
            <a:ext cx="507952" cy="317599"/>
          </a:xfrm>
          <a:prstGeom prst="rect">
            <a:avLst/>
          </a:prstGeom>
          <a:ln w="12700">
            <a:miter lim="400000"/>
          </a:ln>
        </p:spPr>
      </p:pic>
      <p:pic>
        <p:nvPicPr>
          <p:cNvPr id="1920" name="Vector" descr="Vector"/>
          <p:cNvPicPr>
            <a:picLocks noChangeAspect="1"/>
          </p:cNvPicPr>
          <p:nvPr/>
        </p:nvPicPr>
        <p:blipFill>
          <a:blip r:embed="rId11">
            <a:extLst/>
          </a:blip>
          <a:stretch>
            <a:fillRect/>
          </a:stretch>
        </p:blipFill>
        <p:spPr>
          <a:xfrm>
            <a:off x="7324055" y="2624038"/>
            <a:ext cx="927159" cy="431900"/>
          </a:xfrm>
          <a:prstGeom prst="rect">
            <a:avLst/>
          </a:prstGeom>
          <a:ln w="12700">
            <a:miter lim="400000"/>
          </a:ln>
        </p:spPr>
      </p:pic>
      <p:pic>
        <p:nvPicPr>
          <p:cNvPr id="1921" name="Vector" descr="Vector"/>
          <p:cNvPicPr>
            <a:picLocks noChangeAspect="1"/>
          </p:cNvPicPr>
          <p:nvPr/>
        </p:nvPicPr>
        <p:blipFill>
          <a:blip r:embed="rId12">
            <a:extLst/>
          </a:blip>
          <a:stretch>
            <a:fillRect/>
          </a:stretch>
        </p:blipFill>
        <p:spPr>
          <a:xfrm>
            <a:off x="7396442" y="2320925"/>
            <a:ext cx="622284" cy="228699"/>
          </a:xfrm>
          <a:prstGeom prst="rect">
            <a:avLst/>
          </a:prstGeom>
          <a:ln w="12700">
            <a:miter lim="400000"/>
          </a:ln>
        </p:spPr>
      </p:pic>
      <p:pic>
        <p:nvPicPr>
          <p:cNvPr id="1922" name="Vector" descr="Vector"/>
          <p:cNvPicPr>
            <a:picLocks noChangeAspect="1"/>
          </p:cNvPicPr>
          <p:nvPr/>
        </p:nvPicPr>
        <p:blipFill>
          <a:blip r:embed="rId13">
            <a:extLst/>
          </a:blip>
          <a:stretch>
            <a:fillRect/>
          </a:stretch>
        </p:blipFill>
        <p:spPr>
          <a:xfrm>
            <a:off x="7839659" y="3179166"/>
            <a:ext cx="177797" cy="63501"/>
          </a:xfrm>
          <a:prstGeom prst="rect">
            <a:avLst/>
          </a:prstGeom>
          <a:ln w="12700">
            <a:miter lim="400000"/>
          </a:ln>
        </p:spPr>
      </p:pic>
      <p:pic>
        <p:nvPicPr>
          <p:cNvPr id="1923" name="Vector" descr="Vector"/>
          <p:cNvPicPr>
            <a:picLocks noChangeAspect="1"/>
          </p:cNvPicPr>
          <p:nvPr/>
        </p:nvPicPr>
        <p:blipFill>
          <a:blip r:embed="rId14">
            <a:extLst/>
          </a:blip>
          <a:stretch>
            <a:fillRect/>
          </a:stretch>
        </p:blipFill>
        <p:spPr>
          <a:xfrm>
            <a:off x="8032423" y="3209230"/>
            <a:ext cx="38106" cy="25401"/>
          </a:xfrm>
          <a:prstGeom prst="rect">
            <a:avLst/>
          </a:prstGeom>
          <a:ln w="12700">
            <a:miter lim="400000"/>
          </a:ln>
        </p:spPr>
      </p:pic>
      <p:pic>
        <p:nvPicPr>
          <p:cNvPr id="1924" name="Vector" descr="Vector"/>
          <p:cNvPicPr>
            <a:picLocks noChangeAspect="1"/>
          </p:cNvPicPr>
          <p:nvPr/>
        </p:nvPicPr>
        <p:blipFill>
          <a:blip r:embed="rId15">
            <a:extLst/>
          </a:blip>
          <a:stretch>
            <a:fillRect/>
          </a:stretch>
        </p:blipFill>
        <p:spPr>
          <a:xfrm>
            <a:off x="8168598" y="3200201"/>
            <a:ext cx="38107" cy="25401"/>
          </a:xfrm>
          <a:prstGeom prst="rect">
            <a:avLst/>
          </a:prstGeom>
          <a:ln w="12700">
            <a:miter lim="400000"/>
          </a:ln>
        </p:spPr>
      </p:pic>
      <p:pic>
        <p:nvPicPr>
          <p:cNvPr id="1925" name="Vector" descr="Vector"/>
          <p:cNvPicPr>
            <a:picLocks noChangeAspect="1"/>
          </p:cNvPicPr>
          <p:nvPr/>
        </p:nvPicPr>
        <p:blipFill>
          <a:blip r:embed="rId16">
            <a:extLst/>
          </a:blip>
          <a:stretch>
            <a:fillRect/>
          </a:stretch>
        </p:blipFill>
        <p:spPr>
          <a:xfrm>
            <a:off x="8251232" y="3182937"/>
            <a:ext cx="25413" cy="25401"/>
          </a:xfrm>
          <a:prstGeom prst="rect">
            <a:avLst/>
          </a:prstGeom>
          <a:ln w="12700">
            <a:miter lim="400000"/>
          </a:ln>
        </p:spPr>
      </p:pic>
      <p:pic>
        <p:nvPicPr>
          <p:cNvPr id="1926" name="Vector" descr="Vector"/>
          <p:cNvPicPr>
            <a:picLocks noChangeAspect="1"/>
          </p:cNvPicPr>
          <p:nvPr/>
        </p:nvPicPr>
        <p:blipFill>
          <a:blip r:embed="rId17">
            <a:extLst/>
          </a:blip>
          <a:stretch>
            <a:fillRect/>
          </a:stretch>
        </p:blipFill>
        <p:spPr>
          <a:xfrm>
            <a:off x="8276142" y="3161208"/>
            <a:ext cx="25403" cy="25401"/>
          </a:xfrm>
          <a:prstGeom prst="rect">
            <a:avLst/>
          </a:prstGeom>
          <a:ln w="12700">
            <a:miter lim="400000"/>
          </a:ln>
        </p:spPr>
      </p:pic>
      <p:pic>
        <p:nvPicPr>
          <p:cNvPr id="1927" name="Vector" descr="Vector"/>
          <p:cNvPicPr>
            <a:picLocks noChangeAspect="1"/>
          </p:cNvPicPr>
          <p:nvPr/>
        </p:nvPicPr>
        <p:blipFill>
          <a:blip r:embed="rId18">
            <a:extLst/>
          </a:blip>
          <a:stretch>
            <a:fillRect/>
          </a:stretch>
        </p:blipFill>
        <p:spPr>
          <a:xfrm>
            <a:off x="8241311" y="3058318"/>
            <a:ext cx="38108" cy="38101"/>
          </a:xfrm>
          <a:prstGeom prst="rect">
            <a:avLst/>
          </a:prstGeom>
          <a:ln w="12700">
            <a:miter lim="400000"/>
          </a:ln>
        </p:spPr>
      </p:pic>
      <p:pic>
        <p:nvPicPr>
          <p:cNvPr id="1928" name="Vector" descr="Vector"/>
          <p:cNvPicPr>
            <a:picLocks noChangeAspect="1"/>
          </p:cNvPicPr>
          <p:nvPr/>
        </p:nvPicPr>
        <p:blipFill>
          <a:blip r:embed="rId19">
            <a:extLst/>
          </a:blip>
          <a:stretch>
            <a:fillRect/>
          </a:stretch>
        </p:blipFill>
        <p:spPr>
          <a:xfrm>
            <a:off x="8233962" y="3084015"/>
            <a:ext cx="25424" cy="25401"/>
          </a:xfrm>
          <a:prstGeom prst="rect">
            <a:avLst/>
          </a:prstGeom>
          <a:ln w="12700">
            <a:miter lim="400000"/>
          </a:ln>
        </p:spPr>
      </p:pic>
      <p:pic>
        <p:nvPicPr>
          <p:cNvPr id="1929" name="Vector" descr="Vector"/>
          <p:cNvPicPr>
            <a:picLocks noChangeAspect="1"/>
          </p:cNvPicPr>
          <p:nvPr/>
        </p:nvPicPr>
        <p:blipFill>
          <a:blip r:embed="rId20">
            <a:extLst/>
          </a:blip>
          <a:stretch>
            <a:fillRect/>
          </a:stretch>
        </p:blipFill>
        <p:spPr>
          <a:xfrm>
            <a:off x="8479438" y="3138289"/>
            <a:ext cx="25402" cy="25401"/>
          </a:xfrm>
          <a:prstGeom prst="rect">
            <a:avLst/>
          </a:prstGeom>
          <a:ln w="12700">
            <a:miter lim="400000"/>
          </a:ln>
        </p:spPr>
      </p:pic>
      <p:pic>
        <p:nvPicPr>
          <p:cNvPr id="1930" name="Vector" descr="Vector"/>
          <p:cNvPicPr>
            <a:picLocks noChangeAspect="1"/>
          </p:cNvPicPr>
          <p:nvPr/>
        </p:nvPicPr>
        <p:blipFill>
          <a:blip r:embed="rId21">
            <a:extLst/>
          </a:blip>
          <a:stretch>
            <a:fillRect/>
          </a:stretch>
        </p:blipFill>
        <p:spPr>
          <a:xfrm>
            <a:off x="8514617" y="3160414"/>
            <a:ext cx="25401" cy="24385"/>
          </a:xfrm>
          <a:prstGeom prst="rect">
            <a:avLst/>
          </a:prstGeom>
          <a:ln w="12700">
            <a:miter lim="400000"/>
          </a:ln>
        </p:spPr>
      </p:pic>
      <p:pic>
        <p:nvPicPr>
          <p:cNvPr id="1931" name="Vector" descr="Vector"/>
          <p:cNvPicPr>
            <a:picLocks noChangeAspect="1"/>
          </p:cNvPicPr>
          <p:nvPr/>
        </p:nvPicPr>
        <p:blipFill>
          <a:blip r:embed="rId22">
            <a:extLst/>
          </a:blip>
          <a:stretch>
            <a:fillRect/>
          </a:stretch>
        </p:blipFill>
        <p:spPr>
          <a:xfrm>
            <a:off x="8307497" y="3115071"/>
            <a:ext cx="228610" cy="101503"/>
          </a:xfrm>
          <a:prstGeom prst="rect">
            <a:avLst/>
          </a:prstGeom>
          <a:ln w="12700">
            <a:miter lim="400000"/>
          </a:ln>
        </p:spPr>
      </p:pic>
      <p:pic>
        <p:nvPicPr>
          <p:cNvPr id="1932" name="Vector" descr="Vector"/>
          <p:cNvPicPr>
            <a:picLocks noChangeAspect="1"/>
          </p:cNvPicPr>
          <p:nvPr/>
        </p:nvPicPr>
        <p:blipFill>
          <a:blip r:embed="rId23">
            <a:extLst/>
          </a:blip>
          <a:stretch>
            <a:fillRect/>
          </a:stretch>
        </p:blipFill>
        <p:spPr>
          <a:xfrm>
            <a:off x="7595298" y="2205830"/>
            <a:ext cx="25408" cy="25401"/>
          </a:xfrm>
          <a:prstGeom prst="rect">
            <a:avLst/>
          </a:prstGeom>
          <a:ln w="12700">
            <a:miter lim="400000"/>
          </a:ln>
        </p:spPr>
      </p:pic>
      <p:pic>
        <p:nvPicPr>
          <p:cNvPr id="1933" name="Vector" descr="Vector"/>
          <p:cNvPicPr>
            <a:picLocks noChangeAspect="1"/>
          </p:cNvPicPr>
          <p:nvPr/>
        </p:nvPicPr>
        <p:blipFill>
          <a:blip r:embed="rId24">
            <a:extLst/>
          </a:blip>
          <a:stretch>
            <a:fillRect/>
          </a:stretch>
        </p:blipFill>
        <p:spPr>
          <a:xfrm>
            <a:off x="7579550" y="2285702"/>
            <a:ext cx="38090" cy="25401"/>
          </a:xfrm>
          <a:prstGeom prst="rect">
            <a:avLst/>
          </a:prstGeom>
          <a:ln w="12700">
            <a:miter lim="400000"/>
          </a:ln>
        </p:spPr>
      </p:pic>
      <p:pic>
        <p:nvPicPr>
          <p:cNvPr id="1934" name="Vector" descr="Vector"/>
          <p:cNvPicPr>
            <a:picLocks noChangeAspect="1"/>
          </p:cNvPicPr>
          <p:nvPr/>
        </p:nvPicPr>
        <p:blipFill>
          <a:blip r:embed="rId25">
            <a:extLst/>
          </a:blip>
          <a:stretch>
            <a:fillRect/>
          </a:stretch>
        </p:blipFill>
        <p:spPr>
          <a:xfrm>
            <a:off x="7608463" y="2295921"/>
            <a:ext cx="25404" cy="38101"/>
          </a:xfrm>
          <a:prstGeom prst="rect">
            <a:avLst/>
          </a:prstGeom>
          <a:ln w="12700">
            <a:miter lim="400000"/>
          </a:ln>
        </p:spPr>
      </p:pic>
      <p:pic>
        <p:nvPicPr>
          <p:cNvPr id="1935" name="Vector" descr="Vector"/>
          <p:cNvPicPr>
            <a:picLocks noChangeAspect="1"/>
          </p:cNvPicPr>
          <p:nvPr/>
        </p:nvPicPr>
        <p:blipFill>
          <a:blip r:embed="rId26">
            <a:extLst/>
          </a:blip>
          <a:stretch>
            <a:fillRect/>
          </a:stretch>
        </p:blipFill>
        <p:spPr>
          <a:xfrm>
            <a:off x="7937620" y="2582565"/>
            <a:ext cx="127007" cy="88901"/>
          </a:xfrm>
          <a:prstGeom prst="rect">
            <a:avLst/>
          </a:prstGeom>
          <a:ln w="12700">
            <a:miter lim="400000"/>
          </a:ln>
        </p:spPr>
      </p:pic>
      <p:pic>
        <p:nvPicPr>
          <p:cNvPr id="1936" name="Vector" descr="Vector"/>
          <p:cNvPicPr>
            <a:picLocks noChangeAspect="1"/>
          </p:cNvPicPr>
          <p:nvPr/>
        </p:nvPicPr>
        <p:blipFill>
          <a:blip r:embed="rId27">
            <a:extLst/>
          </a:blip>
          <a:stretch>
            <a:fillRect/>
          </a:stretch>
        </p:blipFill>
        <p:spPr>
          <a:xfrm>
            <a:off x="8032656" y="2439193"/>
            <a:ext cx="76205" cy="63501"/>
          </a:xfrm>
          <a:prstGeom prst="rect">
            <a:avLst/>
          </a:prstGeom>
          <a:ln w="12700">
            <a:miter lim="400000"/>
          </a:ln>
        </p:spPr>
      </p:pic>
      <p:pic>
        <p:nvPicPr>
          <p:cNvPr id="1937" name="Vector" descr="Vector"/>
          <p:cNvPicPr>
            <a:picLocks noChangeAspect="1"/>
          </p:cNvPicPr>
          <p:nvPr/>
        </p:nvPicPr>
        <p:blipFill>
          <a:blip r:embed="rId28">
            <a:extLst/>
          </a:blip>
          <a:stretch>
            <a:fillRect/>
          </a:stretch>
        </p:blipFill>
        <p:spPr>
          <a:xfrm>
            <a:off x="7985024" y="2236589"/>
            <a:ext cx="88934" cy="76201"/>
          </a:xfrm>
          <a:prstGeom prst="rect">
            <a:avLst/>
          </a:prstGeom>
          <a:ln w="12700">
            <a:miter lim="400000"/>
          </a:ln>
        </p:spPr>
      </p:pic>
      <p:pic>
        <p:nvPicPr>
          <p:cNvPr id="1938" name="Vector" descr="Vector"/>
          <p:cNvPicPr>
            <a:picLocks noChangeAspect="1"/>
          </p:cNvPicPr>
          <p:nvPr/>
        </p:nvPicPr>
        <p:blipFill>
          <a:blip r:embed="rId29">
            <a:extLst/>
          </a:blip>
          <a:stretch>
            <a:fillRect/>
          </a:stretch>
        </p:blipFill>
        <p:spPr>
          <a:xfrm>
            <a:off x="8269671" y="2032098"/>
            <a:ext cx="88903" cy="63501"/>
          </a:xfrm>
          <a:prstGeom prst="rect">
            <a:avLst/>
          </a:prstGeom>
          <a:ln w="12700">
            <a:miter lim="400000"/>
          </a:ln>
        </p:spPr>
      </p:pic>
      <p:pic>
        <p:nvPicPr>
          <p:cNvPr id="1939" name="Vector" descr="Vector"/>
          <p:cNvPicPr>
            <a:picLocks noChangeAspect="1"/>
          </p:cNvPicPr>
          <p:nvPr/>
        </p:nvPicPr>
        <p:blipFill>
          <a:blip r:embed="rId30">
            <a:extLst/>
          </a:blip>
          <a:stretch>
            <a:fillRect/>
          </a:stretch>
        </p:blipFill>
        <p:spPr>
          <a:xfrm>
            <a:off x="7992731" y="2097682"/>
            <a:ext cx="342938" cy="165002"/>
          </a:xfrm>
          <a:prstGeom prst="rect">
            <a:avLst/>
          </a:prstGeom>
          <a:ln w="12700">
            <a:miter lim="400000"/>
          </a:ln>
        </p:spPr>
      </p:pic>
      <p:pic>
        <p:nvPicPr>
          <p:cNvPr id="1940" name="Vector" descr="Vector"/>
          <p:cNvPicPr>
            <a:picLocks noChangeAspect="1"/>
          </p:cNvPicPr>
          <p:nvPr/>
        </p:nvPicPr>
        <p:blipFill>
          <a:blip r:embed="rId31">
            <a:extLst/>
          </a:blip>
          <a:stretch>
            <a:fillRect/>
          </a:stretch>
        </p:blipFill>
        <p:spPr>
          <a:xfrm>
            <a:off x="8127834" y="2228055"/>
            <a:ext cx="101600" cy="63501"/>
          </a:xfrm>
          <a:prstGeom prst="rect">
            <a:avLst/>
          </a:prstGeom>
          <a:ln w="12700">
            <a:miter lim="400000"/>
          </a:ln>
        </p:spPr>
      </p:pic>
      <p:pic>
        <p:nvPicPr>
          <p:cNvPr id="1941" name="Vector" descr="Vector"/>
          <p:cNvPicPr>
            <a:picLocks noChangeAspect="1"/>
          </p:cNvPicPr>
          <p:nvPr/>
        </p:nvPicPr>
        <p:blipFill>
          <a:blip r:embed="rId32">
            <a:extLst/>
          </a:blip>
          <a:stretch>
            <a:fillRect/>
          </a:stretch>
        </p:blipFill>
        <p:spPr>
          <a:xfrm>
            <a:off x="8046776" y="2330450"/>
            <a:ext cx="368337" cy="165002"/>
          </a:xfrm>
          <a:prstGeom prst="rect">
            <a:avLst/>
          </a:prstGeom>
          <a:ln w="12700">
            <a:miter lim="400000"/>
          </a:ln>
        </p:spPr>
      </p:pic>
      <p:pic>
        <p:nvPicPr>
          <p:cNvPr id="1942" name="Vector" descr="Vector"/>
          <p:cNvPicPr>
            <a:picLocks noChangeAspect="1"/>
          </p:cNvPicPr>
          <p:nvPr/>
        </p:nvPicPr>
        <p:blipFill>
          <a:blip r:embed="rId33">
            <a:extLst/>
          </a:blip>
          <a:stretch>
            <a:fillRect/>
          </a:stretch>
        </p:blipFill>
        <p:spPr>
          <a:xfrm>
            <a:off x="8141992" y="2554089"/>
            <a:ext cx="342926" cy="266701"/>
          </a:xfrm>
          <a:prstGeom prst="rect">
            <a:avLst/>
          </a:prstGeom>
          <a:ln w="12700">
            <a:miter lim="400000"/>
          </a:ln>
        </p:spPr>
      </p:pic>
      <p:pic>
        <p:nvPicPr>
          <p:cNvPr id="1943" name="Vector" descr="Vector"/>
          <p:cNvPicPr>
            <a:picLocks noChangeAspect="1"/>
          </p:cNvPicPr>
          <p:nvPr/>
        </p:nvPicPr>
        <p:blipFill>
          <a:blip r:embed="rId34">
            <a:extLst/>
          </a:blip>
          <a:stretch>
            <a:fillRect/>
          </a:stretch>
        </p:blipFill>
        <p:spPr>
          <a:xfrm>
            <a:off x="8489189" y="2549029"/>
            <a:ext cx="279368" cy="203201"/>
          </a:xfrm>
          <a:prstGeom prst="rect">
            <a:avLst/>
          </a:prstGeom>
          <a:ln w="12700">
            <a:miter lim="400000"/>
          </a:ln>
        </p:spPr>
      </p:pic>
      <p:pic>
        <p:nvPicPr>
          <p:cNvPr id="1944" name="Vector" descr="Vector"/>
          <p:cNvPicPr>
            <a:picLocks noChangeAspect="1"/>
          </p:cNvPicPr>
          <p:nvPr/>
        </p:nvPicPr>
        <p:blipFill>
          <a:blip r:embed="rId35">
            <a:extLst/>
          </a:blip>
          <a:stretch>
            <a:fillRect/>
          </a:stretch>
        </p:blipFill>
        <p:spPr>
          <a:xfrm>
            <a:off x="8443972" y="2422525"/>
            <a:ext cx="177807" cy="114301"/>
          </a:xfrm>
          <a:prstGeom prst="rect">
            <a:avLst/>
          </a:prstGeom>
          <a:ln w="12700">
            <a:miter lim="400000"/>
          </a:ln>
        </p:spPr>
      </p:pic>
      <p:pic>
        <p:nvPicPr>
          <p:cNvPr id="1945" name="Vector" descr="Vector"/>
          <p:cNvPicPr>
            <a:picLocks noChangeAspect="1"/>
          </p:cNvPicPr>
          <p:nvPr/>
        </p:nvPicPr>
        <p:blipFill>
          <a:blip r:embed="rId36">
            <a:extLst/>
          </a:blip>
          <a:stretch>
            <a:fillRect/>
          </a:stretch>
        </p:blipFill>
        <p:spPr>
          <a:xfrm>
            <a:off x="8426356" y="2306737"/>
            <a:ext cx="203205" cy="76201"/>
          </a:xfrm>
          <a:prstGeom prst="rect">
            <a:avLst/>
          </a:prstGeom>
          <a:ln w="12700">
            <a:miter lim="400000"/>
          </a:ln>
        </p:spPr>
      </p:pic>
      <p:pic>
        <p:nvPicPr>
          <p:cNvPr id="1946" name="Vector" descr="Vector"/>
          <p:cNvPicPr>
            <a:picLocks noChangeAspect="1"/>
          </p:cNvPicPr>
          <p:nvPr/>
        </p:nvPicPr>
        <p:blipFill>
          <a:blip r:embed="rId37">
            <a:extLst/>
          </a:blip>
          <a:stretch>
            <a:fillRect/>
          </a:stretch>
        </p:blipFill>
        <p:spPr>
          <a:xfrm>
            <a:off x="8423106" y="2424608"/>
            <a:ext cx="63501" cy="38101"/>
          </a:xfrm>
          <a:prstGeom prst="rect">
            <a:avLst/>
          </a:prstGeom>
          <a:ln w="12700">
            <a:miter lim="400000"/>
          </a:ln>
        </p:spPr>
      </p:pic>
      <p:pic>
        <p:nvPicPr>
          <p:cNvPr id="1947" name="Vector" descr="Vector"/>
          <p:cNvPicPr>
            <a:picLocks noChangeAspect="1"/>
          </p:cNvPicPr>
          <p:nvPr/>
        </p:nvPicPr>
        <p:blipFill>
          <a:blip r:embed="rId38">
            <a:extLst/>
          </a:blip>
          <a:stretch>
            <a:fillRect/>
          </a:stretch>
        </p:blipFill>
        <p:spPr>
          <a:xfrm>
            <a:off x="8385304" y="2509837"/>
            <a:ext cx="25400" cy="38101"/>
          </a:xfrm>
          <a:prstGeom prst="rect">
            <a:avLst/>
          </a:prstGeom>
          <a:ln w="12700">
            <a:miter lim="400000"/>
          </a:ln>
        </p:spPr>
      </p:pic>
      <p:pic>
        <p:nvPicPr>
          <p:cNvPr id="1948" name="Vector" descr="Vector"/>
          <p:cNvPicPr>
            <a:picLocks noChangeAspect="1"/>
          </p:cNvPicPr>
          <p:nvPr/>
        </p:nvPicPr>
        <p:blipFill>
          <a:blip r:embed="rId39">
            <a:extLst/>
          </a:blip>
          <a:stretch>
            <a:fillRect/>
          </a:stretch>
        </p:blipFill>
        <p:spPr>
          <a:xfrm>
            <a:off x="8473770" y="2520950"/>
            <a:ext cx="50800" cy="25401"/>
          </a:xfrm>
          <a:prstGeom prst="rect">
            <a:avLst/>
          </a:prstGeom>
          <a:ln w="12700">
            <a:miter lim="400000"/>
          </a:ln>
        </p:spPr>
      </p:pic>
      <p:pic>
        <p:nvPicPr>
          <p:cNvPr id="1949" name="Vector" descr="Vector"/>
          <p:cNvPicPr>
            <a:picLocks noChangeAspect="1"/>
          </p:cNvPicPr>
          <p:nvPr/>
        </p:nvPicPr>
        <p:blipFill>
          <a:blip r:embed="rId40">
            <a:extLst/>
          </a:blip>
          <a:stretch>
            <a:fillRect/>
          </a:stretch>
        </p:blipFill>
        <p:spPr>
          <a:xfrm>
            <a:off x="8528822" y="2401490"/>
            <a:ext cx="38105" cy="25401"/>
          </a:xfrm>
          <a:prstGeom prst="rect">
            <a:avLst/>
          </a:prstGeom>
          <a:ln w="12700">
            <a:miter lim="400000"/>
          </a:ln>
        </p:spPr>
      </p:pic>
      <p:pic>
        <p:nvPicPr>
          <p:cNvPr id="1950" name="Vector" descr="Vector"/>
          <p:cNvPicPr>
            <a:picLocks noChangeAspect="1"/>
          </p:cNvPicPr>
          <p:nvPr/>
        </p:nvPicPr>
        <p:blipFill>
          <a:blip r:embed="rId41">
            <a:extLst/>
          </a:blip>
          <a:stretch>
            <a:fillRect/>
          </a:stretch>
        </p:blipFill>
        <p:spPr>
          <a:xfrm>
            <a:off x="8356046" y="2141338"/>
            <a:ext cx="177810" cy="114301"/>
          </a:xfrm>
          <a:prstGeom prst="rect">
            <a:avLst/>
          </a:prstGeom>
          <a:ln w="12700">
            <a:miter lim="400000"/>
          </a:ln>
        </p:spPr>
      </p:pic>
      <p:pic>
        <p:nvPicPr>
          <p:cNvPr id="1951" name="Vector" descr="Vector"/>
          <p:cNvPicPr>
            <a:picLocks noChangeAspect="1"/>
          </p:cNvPicPr>
          <p:nvPr/>
        </p:nvPicPr>
        <p:blipFill>
          <a:blip r:embed="rId42">
            <a:extLst/>
          </a:blip>
          <a:stretch>
            <a:fillRect/>
          </a:stretch>
        </p:blipFill>
        <p:spPr>
          <a:xfrm>
            <a:off x="8565657" y="2211189"/>
            <a:ext cx="25405" cy="25401"/>
          </a:xfrm>
          <a:prstGeom prst="rect">
            <a:avLst/>
          </a:prstGeom>
          <a:ln w="12700">
            <a:miter lim="400000"/>
          </a:ln>
        </p:spPr>
      </p:pic>
      <p:pic>
        <p:nvPicPr>
          <p:cNvPr id="1952" name="Vector" descr="Vector"/>
          <p:cNvPicPr>
            <a:picLocks noChangeAspect="1"/>
          </p:cNvPicPr>
          <p:nvPr/>
        </p:nvPicPr>
        <p:blipFill>
          <a:blip r:embed="rId43">
            <a:extLst/>
          </a:blip>
          <a:stretch>
            <a:fillRect/>
          </a:stretch>
        </p:blipFill>
        <p:spPr>
          <a:xfrm>
            <a:off x="8466910" y="2240458"/>
            <a:ext cx="177793" cy="50801"/>
          </a:xfrm>
          <a:prstGeom prst="rect">
            <a:avLst/>
          </a:prstGeom>
          <a:ln w="12700">
            <a:miter lim="400000"/>
          </a:ln>
        </p:spPr>
      </p:pic>
      <p:pic>
        <p:nvPicPr>
          <p:cNvPr id="1953" name="Vector" descr="Vector"/>
          <p:cNvPicPr>
            <a:picLocks noChangeAspect="1"/>
          </p:cNvPicPr>
          <p:nvPr/>
        </p:nvPicPr>
        <p:blipFill>
          <a:blip r:embed="rId44">
            <a:extLst/>
          </a:blip>
          <a:stretch>
            <a:fillRect/>
          </a:stretch>
        </p:blipFill>
        <p:spPr>
          <a:xfrm>
            <a:off x="9085721" y="6468169"/>
            <a:ext cx="584232" cy="228601"/>
          </a:xfrm>
          <a:prstGeom prst="rect">
            <a:avLst/>
          </a:prstGeom>
          <a:ln w="12700">
            <a:miter lim="400000"/>
          </a:ln>
        </p:spPr>
      </p:pic>
      <p:pic>
        <p:nvPicPr>
          <p:cNvPr id="1954" name="Vector" descr="Vector"/>
          <p:cNvPicPr>
            <a:picLocks noChangeAspect="1"/>
          </p:cNvPicPr>
          <p:nvPr/>
        </p:nvPicPr>
        <p:blipFill>
          <a:blip r:embed="rId45">
            <a:extLst/>
          </a:blip>
          <a:stretch>
            <a:fillRect/>
          </a:stretch>
        </p:blipFill>
        <p:spPr>
          <a:xfrm>
            <a:off x="9195785" y="6555878"/>
            <a:ext cx="50797" cy="38101"/>
          </a:xfrm>
          <a:prstGeom prst="rect">
            <a:avLst/>
          </a:prstGeom>
          <a:ln w="12700">
            <a:miter lim="400000"/>
          </a:ln>
        </p:spPr>
      </p:pic>
      <p:pic>
        <p:nvPicPr>
          <p:cNvPr id="1955" name="Vector" descr="Vector"/>
          <p:cNvPicPr>
            <a:picLocks noChangeAspect="1"/>
          </p:cNvPicPr>
          <p:nvPr/>
        </p:nvPicPr>
        <p:blipFill>
          <a:blip r:embed="rId46">
            <a:extLst/>
          </a:blip>
          <a:stretch>
            <a:fillRect/>
          </a:stretch>
        </p:blipFill>
        <p:spPr>
          <a:xfrm>
            <a:off x="9436113" y="6740228"/>
            <a:ext cx="127009" cy="63501"/>
          </a:xfrm>
          <a:prstGeom prst="rect">
            <a:avLst/>
          </a:prstGeom>
          <a:ln w="12700">
            <a:miter lim="400000"/>
          </a:ln>
        </p:spPr>
      </p:pic>
      <p:pic>
        <p:nvPicPr>
          <p:cNvPr id="1956" name="Vector" descr="Vector"/>
          <p:cNvPicPr>
            <a:picLocks noChangeAspect="1"/>
          </p:cNvPicPr>
          <p:nvPr/>
        </p:nvPicPr>
        <p:blipFill>
          <a:blip r:embed="rId47">
            <a:extLst/>
          </a:blip>
          <a:stretch>
            <a:fillRect/>
          </a:stretch>
        </p:blipFill>
        <p:spPr>
          <a:xfrm>
            <a:off x="9631417" y="6657974"/>
            <a:ext cx="355590" cy="165101"/>
          </a:xfrm>
          <a:prstGeom prst="rect">
            <a:avLst/>
          </a:prstGeom>
          <a:ln w="12700">
            <a:miter lim="400000"/>
          </a:ln>
        </p:spPr>
      </p:pic>
      <p:pic>
        <p:nvPicPr>
          <p:cNvPr id="1957" name="Vector" descr="Vector"/>
          <p:cNvPicPr>
            <a:picLocks noChangeAspect="1"/>
          </p:cNvPicPr>
          <p:nvPr/>
        </p:nvPicPr>
        <p:blipFill>
          <a:blip r:embed="rId48">
            <a:extLst/>
          </a:blip>
          <a:stretch>
            <a:fillRect/>
          </a:stretch>
        </p:blipFill>
        <p:spPr>
          <a:xfrm>
            <a:off x="10016090" y="6746675"/>
            <a:ext cx="76203" cy="38101"/>
          </a:xfrm>
          <a:prstGeom prst="rect">
            <a:avLst/>
          </a:prstGeom>
          <a:ln w="12700">
            <a:miter lim="400000"/>
          </a:ln>
        </p:spPr>
      </p:pic>
      <p:pic>
        <p:nvPicPr>
          <p:cNvPr id="1958" name="Vector" descr="Vector"/>
          <p:cNvPicPr>
            <a:picLocks noChangeAspect="1"/>
          </p:cNvPicPr>
          <p:nvPr/>
        </p:nvPicPr>
        <p:blipFill>
          <a:blip r:embed="rId49">
            <a:extLst/>
          </a:blip>
          <a:stretch>
            <a:fillRect/>
          </a:stretch>
        </p:blipFill>
        <p:spPr>
          <a:xfrm>
            <a:off x="9439630" y="6333232"/>
            <a:ext cx="63523" cy="114301"/>
          </a:xfrm>
          <a:prstGeom prst="rect">
            <a:avLst/>
          </a:prstGeom>
          <a:ln w="12700">
            <a:miter lim="400000"/>
          </a:ln>
        </p:spPr>
      </p:pic>
      <p:pic>
        <p:nvPicPr>
          <p:cNvPr id="1959" name="Vector" descr="Vector"/>
          <p:cNvPicPr>
            <a:picLocks noChangeAspect="1"/>
          </p:cNvPicPr>
          <p:nvPr/>
        </p:nvPicPr>
        <p:blipFill>
          <a:blip r:embed="rId50">
            <a:extLst/>
          </a:blip>
          <a:stretch>
            <a:fillRect/>
          </a:stretch>
        </p:blipFill>
        <p:spPr>
          <a:xfrm>
            <a:off x="9694733" y="6587430"/>
            <a:ext cx="50799" cy="38101"/>
          </a:xfrm>
          <a:prstGeom prst="rect">
            <a:avLst/>
          </a:prstGeom>
          <a:ln w="12700">
            <a:miter lim="400000"/>
          </a:ln>
        </p:spPr>
      </p:pic>
      <p:pic>
        <p:nvPicPr>
          <p:cNvPr id="1960" name="Vector" descr="Vector"/>
          <p:cNvPicPr>
            <a:picLocks noChangeAspect="1"/>
          </p:cNvPicPr>
          <p:nvPr/>
        </p:nvPicPr>
        <p:blipFill>
          <a:blip r:embed="rId51">
            <a:extLst/>
          </a:blip>
          <a:stretch>
            <a:fillRect/>
          </a:stretch>
        </p:blipFill>
        <p:spPr>
          <a:xfrm>
            <a:off x="9758205" y="6542088"/>
            <a:ext cx="88905" cy="50801"/>
          </a:xfrm>
          <a:prstGeom prst="rect">
            <a:avLst/>
          </a:prstGeom>
          <a:ln w="12700">
            <a:miter lim="400000"/>
          </a:ln>
        </p:spPr>
      </p:pic>
      <p:pic>
        <p:nvPicPr>
          <p:cNvPr id="1961" name="Vector" descr="Vector"/>
          <p:cNvPicPr>
            <a:picLocks noChangeAspect="1"/>
          </p:cNvPicPr>
          <p:nvPr/>
        </p:nvPicPr>
        <p:blipFill>
          <a:blip r:embed="rId52">
            <a:extLst/>
          </a:blip>
          <a:stretch>
            <a:fillRect/>
          </a:stretch>
        </p:blipFill>
        <p:spPr>
          <a:xfrm>
            <a:off x="9591885" y="6389786"/>
            <a:ext cx="38087" cy="63501"/>
          </a:xfrm>
          <a:prstGeom prst="rect">
            <a:avLst/>
          </a:prstGeom>
          <a:ln w="12700">
            <a:miter lim="400000"/>
          </a:ln>
        </p:spPr>
      </p:pic>
      <p:pic>
        <p:nvPicPr>
          <p:cNvPr id="1962" name="Vector" descr="Vector"/>
          <p:cNvPicPr>
            <a:picLocks noChangeAspect="1"/>
          </p:cNvPicPr>
          <p:nvPr/>
        </p:nvPicPr>
        <p:blipFill>
          <a:blip r:embed="rId53">
            <a:extLst/>
          </a:blip>
          <a:stretch>
            <a:fillRect/>
          </a:stretch>
        </p:blipFill>
        <p:spPr>
          <a:xfrm>
            <a:off x="9184546" y="4247653"/>
            <a:ext cx="76208" cy="50801"/>
          </a:xfrm>
          <a:prstGeom prst="rect">
            <a:avLst/>
          </a:prstGeom>
          <a:ln w="12700">
            <a:miter lim="400000"/>
          </a:ln>
        </p:spPr>
      </p:pic>
      <p:pic>
        <p:nvPicPr>
          <p:cNvPr id="1963" name="Vector" descr="Vector"/>
          <p:cNvPicPr>
            <a:picLocks noChangeAspect="1"/>
          </p:cNvPicPr>
          <p:nvPr/>
        </p:nvPicPr>
        <p:blipFill>
          <a:blip r:embed="rId54">
            <a:extLst/>
          </a:blip>
          <a:stretch>
            <a:fillRect/>
          </a:stretch>
        </p:blipFill>
        <p:spPr>
          <a:xfrm>
            <a:off x="9287878" y="4336653"/>
            <a:ext cx="38104" cy="25401"/>
          </a:xfrm>
          <a:prstGeom prst="rect">
            <a:avLst/>
          </a:prstGeom>
          <a:ln w="12700">
            <a:miter lim="400000"/>
          </a:ln>
        </p:spPr>
      </p:pic>
      <p:pic>
        <p:nvPicPr>
          <p:cNvPr id="1964" name="Vector" descr="Vector"/>
          <p:cNvPicPr>
            <a:picLocks noChangeAspect="1"/>
          </p:cNvPicPr>
          <p:nvPr/>
        </p:nvPicPr>
        <p:blipFill>
          <a:blip r:embed="rId55">
            <a:extLst/>
          </a:blip>
          <a:stretch>
            <a:fillRect/>
          </a:stretch>
        </p:blipFill>
        <p:spPr>
          <a:xfrm>
            <a:off x="9267356" y="4254301"/>
            <a:ext cx="25405" cy="25401"/>
          </a:xfrm>
          <a:prstGeom prst="rect">
            <a:avLst/>
          </a:prstGeom>
          <a:ln w="12700">
            <a:miter lim="400000"/>
          </a:ln>
        </p:spPr>
      </p:pic>
      <p:pic>
        <p:nvPicPr>
          <p:cNvPr id="1965" name="Vector" descr="Vector"/>
          <p:cNvPicPr>
            <a:picLocks noChangeAspect="1"/>
          </p:cNvPicPr>
          <p:nvPr/>
        </p:nvPicPr>
        <p:blipFill>
          <a:blip r:embed="rId56">
            <a:extLst/>
          </a:blip>
          <a:stretch>
            <a:fillRect/>
          </a:stretch>
        </p:blipFill>
        <p:spPr>
          <a:xfrm>
            <a:off x="9264258" y="4031059"/>
            <a:ext cx="88898" cy="63501"/>
          </a:xfrm>
          <a:prstGeom prst="rect">
            <a:avLst/>
          </a:prstGeom>
          <a:ln w="12700">
            <a:miter lim="400000"/>
          </a:ln>
        </p:spPr>
      </p:pic>
      <p:pic>
        <p:nvPicPr>
          <p:cNvPr id="1966" name="Vector" descr="Vector"/>
          <p:cNvPicPr>
            <a:picLocks noChangeAspect="1"/>
          </p:cNvPicPr>
          <p:nvPr/>
        </p:nvPicPr>
        <p:blipFill>
          <a:blip r:embed="rId57">
            <a:extLst/>
          </a:blip>
          <a:stretch>
            <a:fillRect/>
          </a:stretch>
        </p:blipFill>
        <p:spPr>
          <a:xfrm>
            <a:off x="9235426" y="3804741"/>
            <a:ext cx="38088" cy="76201"/>
          </a:xfrm>
          <a:prstGeom prst="rect">
            <a:avLst/>
          </a:prstGeom>
          <a:ln w="12700">
            <a:miter lim="400000"/>
          </a:ln>
        </p:spPr>
      </p:pic>
      <p:pic>
        <p:nvPicPr>
          <p:cNvPr id="1967" name="Vector" descr="Vector"/>
          <p:cNvPicPr>
            <a:picLocks noChangeAspect="1"/>
          </p:cNvPicPr>
          <p:nvPr/>
        </p:nvPicPr>
        <p:blipFill>
          <a:blip r:embed="rId58">
            <a:extLst/>
          </a:blip>
          <a:stretch>
            <a:fillRect/>
          </a:stretch>
        </p:blipFill>
        <p:spPr>
          <a:xfrm>
            <a:off x="9014519" y="3416398"/>
            <a:ext cx="25408" cy="25401"/>
          </a:xfrm>
          <a:prstGeom prst="rect">
            <a:avLst/>
          </a:prstGeom>
          <a:ln w="12700">
            <a:miter lim="400000"/>
          </a:ln>
        </p:spPr>
      </p:pic>
      <p:pic>
        <p:nvPicPr>
          <p:cNvPr id="1968" name="Vector" descr="Vector"/>
          <p:cNvPicPr>
            <a:picLocks noChangeAspect="1"/>
          </p:cNvPicPr>
          <p:nvPr/>
        </p:nvPicPr>
        <p:blipFill>
          <a:blip r:embed="rId59">
            <a:extLst/>
          </a:blip>
          <a:stretch>
            <a:fillRect/>
          </a:stretch>
        </p:blipFill>
        <p:spPr>
          <a:xfrm>
            <a:off x="8918556" y="3426717"/>
            <a:ext cx="368298" cy="165101"/>
          </a:xfrm>
          <a:prstGeom prst="rect">
            <a:avLst/>
          </a:prstGeom>
          <a:ln w="12700">
            <a:miter lim="400000"/>
          </a:ln>
        </p:spPr>
      </p:pic>
      <p:pic>
        <p:nvPicPr>
          <p:cNvPr id="1969" name="Vector" descr="Vector"/>
          <p:cNvPicPr>
            <a:picLocks noChangeAspect="1"/>
          </p:cNvPicPr>
          <p:nvPr/>
        </p:nvPicPr>
        <p:blipFill>
          <a:blip r:embed="rId60">
            <a:extLst/>
          </a:blip>
          <a:stretch>
            <a:fillRect/>
          </a:stretch>
        </p:blipFill>
        <p:spPr>
          <a:xfrm>
            <a:off x="9072963" y="3592810"/>
            <a:ext cx="114281" cy="76201"/>
          </a:xfrm>
          <a:prstGeom prst="rect">
            <a:avLst/>
          </a:prstGeom>
          <a:ln w="12700">
            <a:miter lim="400000"/>
          </a:ln>
        </p:spPr>
      </p:pic>
      <p:pic>
        <p:nvPicPr>
          <p:cNvPr id="1970" name="Vector" descr="Vector"/>
          <p:cNvPicPr>
            <a:picLocks noChangeAspect="1"/>
          </p:cNvPicPr>
          <p:nvPr/>
        </p:nvPicPr>
        <p:blipFill>
          <a:blip r:embed="rId61">
            <a:extLst/>
          </a:blip>
          <a:stretch>
            <a:fillRect/>
          </a:stretch>
        </p:blipFill>
        <p:spPr>
          <a:xfrm>
            <a:off x="9260033" y="3625850"/>
            <a:ext cx="63501" cy="76201"/>
          </a:xfrm>
          <a:prstGeom prst="rect">
            <a:avLst/>
          </a:prstGeom>
          <a:ln w="12700">
            <a:miter lim="400000"/>
          </a:ln>
        </p:spPr>
      </p:pic>
      <p:pic>
        <p:nvPicPr>
          <p:cNvPr id="1971" name="Vector" descr="Vector"/>
          <p:cNvPicPr>
            <a:picLocks noChangeAspect="1"/>
          </p:cNvPicPr>
          <p:nvPr/>
        </p:nvPicPr>
        <p:blipFill>
          <a:blip r:embed="rId62">
            <a:extLst/>
          </a:blip>
          <a:stretch>
            <a:fillRect/>
          </a:stretch>
        </p:blipFill>
        <p:spPr>
          <a:xfrm>
            <a:off x="9349993" y="3556098"/>
            <a:ext cx="63502" cy="38101"/>
          </a:xfrm>
          <a:prstGeom prst="rect">
            <a:avLst/>
          </a:prstGeom>
          <a:ln w="12700">
            <a:miter lim="400000"/>
          </a:ln>
        </p:spPr>
      </p:pic>
      <p:pic>
        <p:nvPicPr>
          <p:cNvPr id="1972" name="Vector" descr="Vector"/>
          <p:cNvPicPr>
            <a:picLocks noChangeAspect="1"/>
          </p:cNvPicPr>
          <p:nvPr/>
        </p:nvPicPr>
        <p:blipFill>
          <a:blip r:embed="rId63">
            <a:extLst/>
          </a:blip>
          <a:stretch>
            <a:fillRect/>
          </a:stretch>
        </p:blipFill>
        <p:spPr>
          <a:xfrm>
            <a:off x="9435550" y="3555602"/>
            <a:ext cx="25408" cy="25401"/>
          </a:xfrm>
          <a:prstGeom prst="rect">
            <a:avLst/>
          </a:prstGeom>
          <a:ln w="12700">
            <a:miter lim="400000"/>
          </a:ln>
        </p:spPr>
      </p:pic>
      <p:pic>
        <p:nvPicPr>
          <p:cNvPr id="1973" name="Vector" descr="Vector"/>
          <p:cNvPicPr>
            <a:picLocks noChangeAspect="1"/>
          </p:cNvPicPr>
          <p:nvPr/>
        </p:nvPicPr>
        <p:blipFill>
          <a:blip r:embed="rId64">
            <a:extLst/>
          </a:blip>
          <a:stretch>
            <a:fillRect/>
          </a:stretch>
        </p:blipFill>
        <p:spPr>
          <a:xfrm>
            <a:off x="9380992" y="3519487"/>
            <a:ext cx="25402" cy="25401"/>
          </a:xfrm>
          <a:prstGeom prst="rect">
            <a:avLst/>
          </a:prstGeom>
          <a:ln w="12700">
            <a:miter lim="400000"/>
          </a:ln>
        </p:spPr>
      </p:pic>
      <p:pic>
        <p:nvPicPr>
          <p:cNvPr id="1974" name="Vector" descr="Vector"/>
          <p:cNvPicPr>
            <a:picLocks noChangeAspect="1"/>
          </p:cNvPicPr>
          <p:nvPr/>
        </p:nvPicPr>
        <p:blipFill>
          <a:blip r:embed="rId65">
            <a:extLst/>
          </a:blip>
          <a:stretch>
            <a:fillRect/>
          </a:stretch>
        </p:blipFill>
        <p:spPr>
          <a:xfrm>
            <a:off x="8633531" y="2339578"/>
            <a:ext cx="673131" cy="203002"/>
          </a:xfrm>
          <a:prstGeom prst="rect">
            <a:avLst/>
          </a:prstGeom>
          <a:ln w="12700">
            <a:miter lim="400000"/>
          </a:ln>
        </p:spPr>
      </p:pic>
      <p:pic>
        <p:nvPicPr>
          <p:cNvPr id="1975" name="Vector" descr="Vector"/>
          <p:cNvPicPr>
            <a:picLocks noChangeAspect="1"/>
          </p:cNvPicPr>
          <p:nvPr/>
        </p:nvPicPr>
        <p:blipFill>
          <a:blip r:embed="rId66">
            <a:extLst/>
          </a:blip>
          <a:stretch>
            <a:fillRect/>
          </a:stretch>
        </p:blipFill>
        <p:spPr>
          <a:xfrm>
            <a:off x="8711500" y="2251570"/>
            <a:ext cx="76198" cy="63501"/>
          </a:xfrm>
          <a:prstGeom prst="rect">
            <a:avLst/>
          </a:prstGeom>
          <a:ln w="12700">
            <a:miter lim="400000"/>
          </a:ln>
        </p:spPr>
      </p:pic>
      <p:pic>
        <p:nvPicPr>
          <p:cNvPr id="1976" name="Vector" descr="Vector"/>
          <p:cNvPicPr>
            <a:picLocks noChangeAspect="1"/>
          </p:cNvPicPr>
          <p:nvPr/>
        </p:nvPicPr>
        <p:blipFill>
          <a:blip r:embed="rId67">
            <a:extLst/>
          </a:blip>
          <a:stretch>
            <a:fillRect/>
          </a:stretch>
        </p:blipFill>
        <p:spPr>
          <a:xfrm>
            <a:off x="8762901" y="2352575"/>
            <a:ext cx="25405" cy="25401"/>
          </a:xfrm>
          <a:prstGeom prst="rect">
            <a:avLst/>
          </a:prstGeom>
          <a:ln w="12700">
            <a:miter lim="400000"/>
          </a:ln>
        </p:spPr>
      </p:pic>
      <p:pic>
        <p:nvPicPr>
          <p:cNvPr id="1977" name="Vector" descr="Vector"/>
          <p:cNvPicPr>
            <a:picLocks noChangeAspect="1"/>
          </p:cNvPicPr>
          <p:nvPr/>
        </p:nvPicPr>
        <p:blipFill>
          <a:blip r:embed="rId68">
            <a:extLst/>
          </a:blip>
          <a:stretch>
            <a:fillRect/>
          </a:stretch>
        </p:blipFill>
        <p:spPr>
          <a:xfrm>
            <a:off x="8458673" y="1943198"/>
            <a:ext cx="533418" cy="292101"/>
          </a:xfrm>
          <a:prstGeom prst="rect">
            <a:avLst/>
          </a:prstGeom>
          <a:ln w="12700">
            <a:miter lim="400000"/>
          </a:ln>
        </p:spPr>
      </p:pic>
      <p:pic>
        <p:nvPicPr>
          <p:cNvPr id="1978" name="Vector" descr="Vector"/>
          <p:cNvPicPr>
            <a:picLocks noChangeAspect="1"/>
          </p:cNvPicPr>
          <p:nvPr/>
        </p:nvPicPr>
        <p:blipFill>
          <a:blip r:embed="rId69">
            <a:extLst/>
          </a:blip>
          <a:stretch>
            <a:fillRect/>
          </a:stretch>
        </p:blipFill>
        <p:spPr>
          <a:xfrm>
            <a:off x="8777101" y="2577306"/>
            <a:ext cx="1447960" cy="1066504"/>
          </a:xfrm>
          <a:prstGeom prst="rect">
            <a:avLst/>
          </a:prstGeom>
          <a:ln w="12700">
            <a:miter lim="400000"/>
          </a:ln>
        </p:spPr>
      </p:pic>
      <p:pic>
        <p:nvPicPr>
          <p:cNvPr id="1979" name="Vector" descr="Vector"/>
          <p:cNvPicPr>
            <a:picLocks noChangeAspect="1"/>
          </p:cNvPicPr>
          <p:nvPr/>
        </p:nvPicPr>
        <p:blipFill>
          <a:blip r:embed="rId70">
            <a:extLst/>
          </a:blip>
          <a:stretch>
            <a:fillRect/>
          </a:stretch>
        </p:blipFill>
        <p:spPr>
          <a:xfrm>
            <a:off x="9232735" y="2588517"/>
            <a:ext cx="228624" cy="101601"/>
          </a:xfrm>
          <a:prstGeom prst="rect">
            <a:avLst/>
          </a:prstGeom>
          <a:ln w="12700">
            <a:miter lim="400000"/>
          </a:ln>
        </p:spPr>
      </p:pic>
      <p:pic>
        <p:nvPicPr>
          <p:cNvPr id="1980" name="Vector" descr="Vector"/>
          <p:cNvPicPr>
            <a:picLocks noChangeAspect="1"/>
          </p:cNvPicPr>
          <p:nvPr/>
        </p:nvPicPr>
        <p:blipFill>
          <a:blip r:embed="rId71">
            <a:extLst/>
          </a:blip>
          <a:stretch>
            <a:fillRect/>
          </a:stretch>
        </p:blipFill>
        <p:spPr>
          <a:xfrm>
            <a:off x="9308213" y="3124894"/>
            <a:ext cx="63487" cy="76201"/>
          </a:xfrm>
          <a:prstGeom prst="rect">
            <a:avLst/>
          </a:prstGeom>
          <a:ln w="12700">
            <a:miter lim="400000"/>
          </a:ln>
        </p:spPr>
      </p:pic>
      <p:pic>
        <p:nvPicPr>
          <p:cNvPr id="1981" name="Vector" descr="Vector"/>
          <p:cNvPicPr>
            <a:picLocks noChangeAspect="1"/>
          </p:cNvPicPr>
          <p:nvPr/>
        </p:nvPicPr>
        <p:blipFill>
          <a:blip r:embed="rId72">
            <a:extLst/>
          </a:blip>
          <a:stretch>
            <a:fillRect/>
          </a:stretch>
        </p:blipFill>
        <p:spPr>
          <a:xfrm>
            <a:off x="9400168" y="3154362"/>
            <a:ext cx="38101" cy="25401"/>
          </a:xfrm>
          <a:prstGeom prst="rect">
            <a:avLst/>
          </a:prstGeom>
          <a:ln w="12700">
            <a:miter lim="400000"/>
          </a:ln>
        </p:spPr>
      </p:pic>
      <p:pic>
        <p:nvPicPr>
          <p:cNvPr id="1982" name="Vector" descr="Vector"/>
          <p:cNvPicPr>
            <a:picLocks noChangeAspect="1"/>
          </p:cNvPicPr>
          <p:nvPr/>
        </p:nvPicPr>
        <p:blipFill>
          <a:blip r:embed="rId73">
            <a:extLst/>
          </a:blip>
          <a:stretch>
            <a:fillRect/>
          </a:stretch>
        </p:blipFill>
        <p:spPr>
          <a:xfrm>
            <a:off x="9305243" y="3232745"/>
            <a:ext cx="63502" cy="25401"/>
          </a:xfrm>
          <a:prstGeom prst="rect">
            <a:avLst/>
          </a:prstGeom>
          <a:ln w="12700">
            <a:miter lim="400000"/>
          </a:ln>
        </p:spPr>
      </p:pic>
      <p:pic>
        <p:nvPicPr>
          <p:cNvPr id="1983" name="Vector" descr="Vector"/>
          <p:cNvPicPr>
            <a:picLocks noChangeAspect="1"/>
          </p:cNvPicPr>
          <p:nvPr/>
        </p:nvPicPr>
        <p:blipFill>
          <a:blip r:embed="rId74">
            <a:extLst/>
          </a:blip>
          <a:stretch>
            <a:fillRect/>
          </a:stretch>
        </p:blipFill>
        <p:spPr>
          <a:xfrm>
            <a:off x="9855650" y="3764259"/>
            <a:ext cx="38098" cy="38101"/>
          </a:xfrm>
          <a:prstGeom prst="rect">
            <a:avLst/>
          </a:prstGeom>
          <a:ln w="12700">
            <a:miter lim="400000"/>
          </a:ln>
        </p:spPr>
      </p:pic>
      <p:pic>
        <p:nvPicPr>
          <p:cNvPr id="1984" name="Vector" descr="Vector"/>
          <p:cNvPicPr>
            <a:picLocks noChangeAspect="1"/>
          </p:cNvPicPr>
          <p:nvPr/>
        </p:nvPicPr>
        <p:blipFill>
          <a:blip r:embed="rId75">
            <a:extLst/>
          </a:blip>
          <a:stretch>
            <a:fillRect/>
          </a:stretch>
        </p:blipFill>
        <p:spPr>
          <a:xfrm>
            <a:off x="9998286" y="3649166"/>
            <a:ext cx="76202" cy="63501"/>
          </a:xfrm>
          <a:prstGeom prst="rect">
            <a:avLst/>
          </a:prstGeom>
          <a:ln w="12700">
            <a:miter lim="400000"/>
          </a:ln>
        </p:spPr>
      </p:pic>
      <p:pic>
        <p:nvPicPr>
          <p:cNvPr id="1985" name="Vector" descr="Vector"/>
          <p:cNvPicPr>
            <a:picLocks noChangeAspect="1"/>
          </p:cNvPicPr>
          <p:nvPr/>
        </p:nvPicPr>
        <p:blipFill>
          <a:blip r:embed="rId76">
            <a:extLst/>
          </a:blip>
          <a:stretch>
            <a:fillRect/>
          </a:stretch>
        </p:blipFill>
        <p:spPr>
          <a:xfrm>
            <a:off x="10045905" y="3621881"/>
            <a:ext cx="25405" cy="25401"/>
          </a:xfrm>
          <a:prstGeom prst="rect">
            <a:avLst/>
          </a:prstGeom>
          <a:ln w="12700">
            <a:miter lim="400000"/>
          </a:ln>
        </p:spPr>
      </p:pic>
      <p:pic>
        <p:nvPicPr>
          <p:cNvPr id="1986" name="Vector" descr="Vector"/>
          <p:cNvPicPr>
            <a:picLocks noChangeAspect="1"/>
          </p:cNvPicPr>
          <p:nvPr/>
        </p:nvPicPr>
        <p:blipFill>
          <a:blip r:embed="rId77">
            <a:extLst/>
          </a:blip>
          <a:stretch>
            <a:fillRect/>
          </a:stretch>
        </p:blipFill>
        <p:spPr>
          <a:xfrm>
            <a:off x="9258507" y="6369744"/>
            <a:ext cx="63515" cy="38101"/>
          </a:xfrm>
          <a:prstGeom prst="rect">
            <a:avLst/>
          </a:prstGeom>
          <a:ln w="12700">
            <a:miter lim="400000"/>
          </a:ln>
        </p:spPr>
      </p:pic>
      <p:pic>
        <p:nvPicPr>
          <p:cNvPr id="1987" name="Vector" descr="Vector"/>
          <p:cNvPicPr>
            <a:picLocks noChangeAspect="1"/>
          </p:cNvPicPr>
          <p:nvPr/>
        </p:nvPicPr>
        <p:blipFill>
          <a:blip r:embed="rId78">
            <a:extLst/>
          </a:blip>
          <a:stretch>
            <a:fillRect/>
          </a:stretch>
        </p:blipFill>
        <p:spPr>
          <a:xfrm>
            <a:off x="9390777" y="6322119"/>
            <a:ext cx="25395" cy="25401"/>
          </a:xfrm>
          <a:prstGeom prst="rect">
            <a:avLst/>
          </a:prstGeom>
          <a:ln w="12700">
            <a:miter lim="400000"/>
          </a:ln>
        </p:spPr>
      </p:pic>
      <p:pic>
        <p:nvPicPr>
          <p:cNvPr id="1988" name="Vector" descr="Vector"/>
          <p:cNvPicPr>
            <a:picLocks noChangeAspect="1"/>
          </p:cNvPicPr>
          <p:nvPr/>
        </p:nvPicPr>
        <p:blipFill>
          <a:blip r:embed="rId79">
            <a:extLst/>
          </a:blip>
          <a:stretch>
            <a:fillRect/>
          </a:stretch>
        </p:blipFill>
        <p:spPr>
          <a:xfrm>
            <a:off x="9373449" y="6439494"/>
            <a:ext cx="25402" cy="25401"/>
          </a:xfrm>
          <a:prstGeom prst="rect">
            <a:avLst/>
          </a:prstGeom>
          <a:ln w="12700">
            <a:miter lim="400000"/>
          </a:ln>
        </p:spPr>
      </p:pic>
      <p:pic>
        <p:nvPicPr>
          <p:cNvPr id="1989" name="Vector" descr="Vector"/>
          <p:cNvPicPr>
            <a:picLocks noChangeAspect="1"/>
          </p:cNvPicPr>
          <p:nvPr/>
        </p:nvPicPr>
        <p:blipFill>
          <a:blip r:embed="rId80">
            <a:extLst/>
          </a:blip>
          <a:stretch>
            <a:fillRect/>
          </a:stretch>
        </p:blipFill>
        <p:spPr>
          <a:xfrm>
            <a:off x="9542742" y="6339085"/>
            <a:ext cx="38111" cy="50801"/>
          </a:xfrm>
          <a:prstGeom prst="rect">
            <a:avLst/>
          </a:prstGeom>
          <a:ln w="12700">
            <a:miter lim="400000"/>
          </a:ln>
        </p:spPr>
      </p:pic>
      <p:pic>
        <p:nvPicPr>
          <p:cNvPr id="1990" name="Vector" descr="Vector"/>
          <p:cNvPicPr>
            <a:picLocks noChangeAspect="1"/>
          </p:cNvPicPr>
          <p:nvPr/>
        </p:nvPicPr>
        <p:blipFill>
          <a:blip r:embed="rId81">
            <a:extLst/>
          </a:blip>
          <a:stretch>
            <a:fillRect/>
          </a:stretch>
        </p:blipFill>
        <p:spPr>
          <a:xfrm>
            <a:off x="9404381" y="6243934"/>
            <a:ext cx="127013" cy="88901"/>
          </a:xfrm>
          <a:prstGeom prst="rect">
            <a:avLst/>
          </a:prstGeom>
          <a:ln w="12700">
            <a:miter lim="400000"/>
          </a:ln>
        </p:spPr>
      </p:pic>
      <p:pic>
        <p:nvPicPr>
          <p:cNvPr id="1991" name="Vector" descr="Vector"/>
          <p:cNvPicPr>
            <a:picLocks noChangeAspect="1"/>
          </p:cNvPicPr>
          <p:nvPr/>
        </p:nvPicPr>
        <p:blipFill>
          <a:blip r:embed="rId82">
            <a:extLst/>
          </a:blip>
          <a:stretch>
            <a:fillRect/>
          </a:stretch>
        </p:blipFill>
        <p:spPr>
          <a:xfrm>
            <a:off x="9519557" y="6379467"/>
            <a:ext cx="88923" cy="88901"/>
          </a:xfrm>
          <a:prstGeom prst="rect">
            <a:avLst/>
          </a:prstGeom>
          <a:ln w="12700">
            <a:miter lim="400000"/>
          </a:ln>
        </p:spPr>
      </p:pic>
      <p:pic>
        <p:nvPicPr>
          <p:cNvPr id="1992" name="Vector" descr="Vector"/>
          <p:cNvPicPr>
            <a:picLocks noChangeAspect="1"/>
          </p:cNvPicPr>
          <p:nvPr/>
        </p:nvPicPr>
        <p:blipFill>
          <a:blip r:embed="rId83">
            <a:extLst/>
          </a:blip>
          <a:stretch>
            <a:fillRect/>
          </a:stretch>
        </p:blipFill>
        <p:spPr>
          <a:xfrm>
            <a:off x="9658907" y="6522143"/>
            <a:ext cx="25386" cy="25401"/>
          </a:xfrm>
          <a:prstGeom prst="rect">
            <a:avLst/>
          </a:prstGeom>
          <a:ln w="12700">
            <a:miter lim="400000"/>
          </a:ln>
        </p:spPr>
      </p:pic>
      <p:pic>
        <p:nvPicPr>
          <p:cNvPr id="1993" name="Vector" descr="Vector"/>
          <p:cNvPicPr>
            <a:picLocks noChangeAspect="1"/>
          </p:cNvPicPr>
          <p:nvPr/>
        </p:nvPicPr>
        <p:blipFill>
          <a:blip r:embed="rId84">
            <a:extLst/>
          </a:blip>
          <a:stretch>
            <a:fillRect/>
          </a:stretch>
        </p:blipFill>
        <p:spPr>
          <a:xfrm>
            <a:off x="9651490" y="6500416"/>
            <a:ext cx="38099" cy="38101"/>
          </a:xfrm>
          <a:prstGeom prst="rect">
            <a:avLst/>
          </a:prstGeom>
          <a:ln w="12700">
            <a:miter lim="400000"/>
          </a:ln>
        </p:spPr>
      </p:pic>
      <p:pic>
        <p:nvPicPr>
          <p:cNvPr id="1994" name="Vector" descr="Vector"/>
          <p:cNvPicPr>
            <a:picLocks noChangeAspect="1"/>
          </p:cNvPicPr>
          <p:nvPr/>
        </p:nvPicPr>
        <p:blipFill>
          <a:blip r:embed="rId85">
            <a:extLst/>
          </a:blip>
          <a:stretch>
            <a:fillRect/>
          </a:stretch>
        </p:blipFill>
        <p:spPr>
          <a:xfrm>
            <a:off x="9647863" y="6408638"/>
            <a:ext cx="25395" cy="38101"/>
          </a:xfrm>
          <a:prstGeom prst="rect">
            <a:avLst/>
          </a:prstGeom>
          <a:ln w="12700">
            <a:miter lim="400000"/>
          </a:ln>
        </p:spPr>
      </p:pic>
      <p:pic>
        <p:nvPicPr>
          <p:cNvPr id="1995" name="Vector" descr="Vector"/>
          <p:cNvPicPr>
            <a:picLocks noChangeAspect="1"/>
          </p:cNvPicPr>
          <p:nvPr/>
        </p:nvPicPr>
        <p:blipFill>
          <a:blip r:embed="rId86">
            <a:extLst/>
          </a:blip>
          <a:stretch>
            <a:fillRect/>
          </a:stretch>
        </p:blipFill>
        <p:spPr>
          <a:xfrm>
            <a:off x="9709507" y="6505674"/>
            <a:ext cx="38105" cy="38101"/>
          </a:xfrm>
          <a:prstGeom prst="rect">
            <a:avLst/>
          </a:prstGeom>
          <a:ln w="12700">
            <a:miter lim="400000"/>
          </a:ln>
        </p:spPr>
      </p:pic>
      <p:pic>
        <p:nvPicPr>
          <p:cNvPr id="1996" name="Vector" descr="Vector"/>
          <p:cNvPicPr>
            <a:picLocks noChangeAspect="1"/>
          </p:cNvPicPr>
          <p:nvPr/>
        </p:nvPicPr>
        <p:blipFill>
          <a:blip r:embed="rId87">
            <a:extLst/>
          </a:blip>
          <a:stretch>
            <a:fillRect/>
          </a:stretch>
        </p:blipFill>
        <p:spPr>
          <a:xfrm>
            <a:off x="9372237" y="6591697"/>
            <a:ext cx="88911" cy="50801"/>
          </a:xfrm>
          <a:prstGeom prst="rect">
            <a:avLst/>
          </a:prstGeom>
          <a:ln w="12700">
            <a:miter lim="400000"/>
          </a:ln>
        </p:spPr>
      </p:pic>
      <p:pic>
        <p:nvPicPr>
          <p:cNvPr id="1997" name="Vector" descr="Vector"/>
          <p:cNvPicPr>
            <a:picLocks noChangeAspect="1"/>
          </p:cNvPicPr>
          <p:nvPr/>
        </p:nvPicPr>
        <p:blipFill>
          <a:blip r:embed="rId88">
            <a:extLst/>
          </a:blip>
          <a:stretch>
            <a:fillRect/>
          </a:stretch>
        </p:blipFill>
        <p:spPr>
          <a:xfrm>
            <a:off x="9276857" y="6701134"/>
            <a:ext cx="22031" cy="24385"/>
          </a:xfrm>
          <a:prstGeom prst="rect">
            <a:avLst/>
          </a:prstGeom>
          <a:ln w="12700">
            <a:miter lim="400000"/>
          </a:ln>
        </p:spPr>
      </p:pic>
      <p:pic>
        <p:nvPicPr>
          <p:cNvPr id="1998" name="Vector" descr="Vector"/>
          <p:cNvPicPr>
            <a:picLocks noChangeAspect="1"/>
          </p:cNvPicPr>
          <p:nvPr/>
        </p:nvPicPr>
        <p:blipFill>
          <a:blip r:embed="rId89">
            <a:extLst/>
          </a:blip>
          <a:stretch>
            <a:fillRect/>
          </a:stretch>
        </p:blipFill>
        <p:spPr>
          <a:xfrm>
            <a:off x="9341512" y="6668592"/>
            <a:ext cx="25409" cy="25401"/>
          </a:xfrm>
          <a:prstGeom prst="rect">
            <a:avLst/>
          </a:prstGeom>
          <a:ln w="12700">
            <a:miter lim="400000"/>
          </a:ln>
        </p:spPr>
      </p:pic>
      <p:pic>
        <p:nvPicPr>
          <p:cNvPr id="1999" name="Vector" descr="Vector"/>
          <p:cNvPicPr>
            <a:picLocks noChangeAspect="1"/>
          </p:cNvPicPr>
          <p:nvPr/>
        </p:nvPicPr>
        <p:blipFill>
          <a:blip r:embed="rId90">
            <a:extLst/>
          </a:blip>
          <a:stretch>
            <a:fillRect/>
          </a:stretch>
        </p:blipFill>
        <p:spPr>
          <a:xfrm>
            <a:off x="10333042" y="10868421"/>
            <a:ext cx="101593" cy="88901"/>
          </a:xfrm>
          <a:prstGeom prst="rect">
            <a:avLst/>
          </a:prstGeom>
          <a:ln w="12700">
            <a:miter lim="400000"/>
          </a:ln>
        </p:spPr>
      </p:pic>
      <p:pic>
        <p:nvPicPr>
          <p:cNvPr id="2000" name="Vector" descr="Vector"/>
          <p:cNvPicPr>
            <a:picLocks noChangeAspect="1"/>
          </p:cNvPicPr>
          <p:nvPr/>
        </p:nvPicPr>
        <p:blipFill>
          <a:blip r:embed="rId91">
            <a:extLst/>
          </a:blip>
          <a:stretch>
            <a:fillRect/>
          </a:stretch>
        </p:blipFill>
        <p:spPr>
          <a:xfrm>
            <a:off x="10434647" y="10871497"/>
            <a:ext cx="101576" cy="127001"/>
          </a:xfrm>
          <a:prstGeom prst="rect">
            <a:avLst/>
          </a:prstGeom>
          <a:ln w="12700">
            <a:miter lim="400000"/>
          </a:ln>
        </p:spPr>
      </p:pic>
      <p:pic>
        <p:nvPicPr>
          <p:cNvPr id="2001" name="Vector" descr="Vector"/>
          <p:cNvPicPr>
            <a:picLocks noChangeAspect="1"/>
          </p:cNvPicPr>
          <p:nvPr/>
        </p:nvPicPr>
        <p:blipFill>
          <a:blip r:embed="rId92">
            <a:extLst/>
          </a:blip>
          <a:stretch>
            <a:fillRect/>
          </a:stretch>
        </p:blipFill>
        <p:spPr>
          <a:xfrm>
            <a:off x="8679819" y="1771153"/>
            <a:ext cx="1523980" cy="622500"/>
          </a:xfrm>
          <a:prstGeom prst="rect">
            <a:avLst/>
          </a:prstGeom>
          <a:ln w="12700">
            <a:miter lim="400000"/>
          </a:ln>
        </p:spPr>
      </p:pic>
      <p:pic>
        <p:nvPicPr>
          <p:cNvPr id="2002" name="Vector" descr="Vector"/>
          <p:cNvPicPr>
            <a:picLocks noChangeAspect="1"/>
          </p:cNvPicPr>
          <p:nvPr/>
        </p:nvPicPr>
        <p:blipFill>
          <a:blip r:embed="rId93">
            <a:extLst/>
          </a:blip>
          <a:stretch>
            <a:fillRect/>
          </a:stretch>
        </p:blipFill>
        <p:spPr>
          <a:xfrm>
            <a:off x="9621246" y="1731962"/>
            <a:ext cx="3047906" cy="2082900"/>
          </a:xfrm>
          <a:prstGeom prst="rect">
            <a:avLst/>
          </a:prstGeom>
          <a:ln w="12700">
            <a:miter lim="400000"/>
          </a:ln>
        </p:spPr>
      </p:pic>
      <p:pic>
        <p:nvPicPr>
          <p:cNvPr id="2003" name="Vector" descr="Vector"/>
          <p:cNvPicPr>
            <a:picLocks noChangeAspect="1"/>
          </p:cNvPicPr>
          <p:nvPr/>
        </p:nvPicPr>
        <p:blipFill>
          <a:blip r:embed="rId94">
            <a:extLst/>
          </a:blip>
          <a:stretch>
            <a:fillRect/>
          </a:stretch>
        </p:blipFill>
        <p:spPr>
          <a:xfrm>
            <a:off x="12064977" y="2628998"/>
            <a:ext cx="127006" cy="101601"/>
          </a:xfrm>
          <a:prstGeom prst="rect">
            <a:avLst/>
          </a:prstGeom>
          <a:ln w="12700">
            <a:miter lim="400000"/>
          </a:ln>
        </p:spPr>
      </p:pic>
      <p:pic>
        <p:nvPicPr>
          <p:cNvPr id="2004" name="Vector" descr="Vector"/>
          <p:cNvPicPr>
            <a:picLocks noChangeAspect="1"/>
          </p:cNvPicPr>
          <p:nvPr/>
        </p:nvPicPr>
        <p:blipFill>
          <a:blip r:embed="rId95">
            <a:extLst/>
          </a:blip>
          <a:stretch>
            <a:fillRect/>
          </a:stretch>
        </p:blipFill>
        <p:spPr>
          <a:xfrm>
            <a:off x="12575145" y="2741810"/>
            <a:ext cx="88902" cy="50801"/>
          </a:xfrm>
          <a:prstGeom prst="rect">
            <a:avLst/>
          </a:prstGeom>
          <a:ln w="12700">
            <a:miter lim="400000"/>
          </a:ln>
        </p:spPr>
      </p:pic>
      <p:pic>
        <p:nvPicPr>
          <p:cNvPr id="2005" name="Vector" descr="Vector"/>
          <p:cNvPicPr>
            <a:picLocks noChangeAspect="1"/>
          </p:cNvPicPr>
          <p:nvPr/>
        </p:nvPicPr>
        <p:blipFill>
          <a:blip r:embed="rId96">
            <a:extLst/>
          </a:blip>
          <a:stretch>
            <a:fillRect/>
          </a:stretch>
        </p:blipFill>
        <p:spPr>
          <a:xfrm>
            <a:off x="12314804" y="2662733"/>
            <a:ext cx="50812" cy="63501"/>
          </a:xfrm>
          <a:prstGeom prst="rect">
            <a:avLst/>
          </a:prstGeom>
          <a:ln w="12700">
            <a:miter lim="400000"/>
          </a:ln>
        </p:spPr>
      </p:pic>
      <p:pic>
        <p:nvPicPr>
          <p:cNvPr id="2006" name="Vector" descr="Vector"/>
          <p:cNvPicPr>
            <a:picLocks noChangeAspect="1"/>
          </p:cNvPicPr>
          <p:nvPr/>
        </p:nvPicPr>
        <p:blipFill>
          <a:blip r:embed="rId97">
            <a:extLst/>
          </a:blip>
          <a:stretch>
            <a:fillRect/>
          </a:stretch>
        </p:blipFill>
        <p:spPr>
          <a:xfrm>
            <a:off x="12583489" y="2471737"/>
            <a:ext cx="88883" cy="76201"/>
          </a:xfrm>
          <a:prstGeom prst="rect">
            <a:avLst/>
          </a:prstGeom>
          <a:ln w="12700">
            <a:miter lim="400000"/>
          </a:ln>
        </p:spPr>
      </p:pic>
      <p:pic>
        <p:nvPicPr>
          <p:cNvPr id="2007" name="Vector" descr="Vector"/>
          <p:cNvPicPr>
            <a:picLocks noChangeAspect="1"/>
          </p:cNvPicPr>
          <p:nvPr/>
        </p:nvPicPr>
        <p:blipFill>
          <a:blip r:embed="rId98">
            <a:extLst/>
          </a:blip>
          <a:stretch>
            <a:fillRect/>
          </a:stretch>
        </p:blipFill>
        <p:spPr>
          <a:xfrm>
            <a:off x="12046802" y="3259137"/>
            <a:ext cx="571513" cy="304899"/>
          </a:xfrm>
          <a:prstGeom prst="rect">
            <a:avLst/>
          </a:prstGeom>
          <a:ln w="12700">
            <a:miter lim="400000"/>
          </a:ln>
        </p:spPr>
      </p:pic>
      <p:pic>
        <p:nvPicPr>
          <p:cNvPr id="2008" name="Vector" descr="Vector"/>
          <p:cNvPicPr>
            <a:picLocks noChangeAspect="1"/>
          </p:cNvPicPr>
          <p:nvPr/>
        </p:nvPicPr>
        <p:blipFill>
          <a:blip r:embed="rId99">
            <a:extLst/>
          </a:blip>
          <a:stretch>
            <a:fillRect/>
          </a:stretch>
        </p:blipFill>
        <p:spPr>
          <a:xfrm>
            <a:off x="14142857" y="1894085"/>
            <a:ext cx="723945" cy="266701"/>
          </a:xfrm>
          <a:prstGeom prst="rect">
            <a:avLst/>
          </a:prstGeom>
          <a:ln w="12700">
            <a:miter lim="400000"/>
          </a:ln>
        </p:spPr>
      </p:pic>
      <p:pic>
        <p:nvPicPr>
          <p:cNvPr id="2009" name="Vector" descr="Vector"/>
          <p:cNvPicPr>
            <a:picLocks noChangeAspect="1"/>
          </p:cNvPicPr>
          <p:nvPr/>
        </p:nvPicPr>
        <p:blipFill>
          <a:blip r:embed="rId100">
            <a:extLst/>
          </a:blip>
          <a:stretch>
            <a:fillRect/>
          </a:stretch>
        </p:blipFill>
        <p:spPr>
          <a:xfrm>
            <a:off x="14535080" y="1860747"/>
            <a:ext cx="469903" cy="114203"/>
          </a:xfrm>
          <a:prstGeom prst="rect">
            <a:avLst/>
          </a:prstGeom>
          <a:ln w="12700">
            <a:miter lim="400000"/>
          </a:ln>
        </p:spPr>
      </p:pic>
      <p:pic>
        <p:nvPicPr>
          <p:cNvPr id="2010" name="Vector" descr="Vector"/>
          <p:cNvPicPr>
            <a:picLocks noChangeAspect="1"/>
          </p:cNvPicPr>
          <p:nvPr/>
        </p:nvPicPr>
        <p:blipFill>
          <a:blip r:embed="rId101">
            <a:extLst/>
          </a:blip>
          <a:stretch>
            <a:fillRect/>
          </a:stretch>
        </p:blipFill>
        <p:spPr>
          <a:xfrm>
            <a:off x="22714015" y="10003829"/>
            <a:ext cx="266689" cy="317501"/>
          </a:xfrm>
          <a:prstGeom prst="rect">
            <a:avLst/>
          </a:prstGeom>
          <a:ln w="12700">
            <a:miter lim="400000"/>
          </a:ln>
        </p:spPr>
      </p:pic>
      <p:pic>
        <p:nvPicPr>
          <p:cNvPr id="2011" name="Vector" descr="Vector"/>
          <p:cNvPicPr>
            <a:picLocks noChangeAspect="1"/>
          </p:cNvPicPr>
          <p:nvPr/>
        </p:nvPicPr>
        <p:blipFill>
          <a:blip r:embed="rId102">
            <a:extLst/>
          </a:blip>
          <a:stretch>
            <a:fillRect/>
          </a:stretch>
        </p:blipFill>
        <p:spPr>
          <a:xfrm>
            <a:off x="22662999" y="9868197"/>
            <a:ext cx="114372" cy="165101"/>
          </a:xfrm>
          <a:prstGeom prst="rect">
            <a:avLst/>
          </a:prstGeom>
          <a:ln w="12700">
            <a:miter lim="400000"/>
          </a:ln>
        </p:spPr>
      </p:pic>
      <p:pic>
        <p:nvPicPr>
          <p:cNvPr id="2012" name="Vector" descr="Vector"/>
          <p:cNvPicPr>
            <a:picLocks noChangeAspect="1"/>
          </p:cNvPicPr>
          <p:nvPr/>
        </p:nvPicPr>
        <p:blipFill>
          <a:blip r:embed="rId103">
            <a:extLst/>
          </a:blip>
          <a:stretch>
            <a:fillRect/>
          </a:stretch>
        </p:blipFill>
        <p:spPr>
          <a:xfrm>
            <a:off x="22328537" y="10237787"/>
            <a:ext cx="431715" cy="381001"/>
          </a:xfrm>
          <a:prstGeom prst="rect">
            <a:avLst/>
          </a:prstGeom>
          <a:ln w="12700">
            <a:miter lim="400000"/>
          </a:ln>
        </p:spPr>
      </p:pic>
      <p:pic>
        <p:nvPicPr>
          <p:cNvPr id="2013" name="Vector" descr="Vector"/>
          <p:cNvPicPr>
            <a:picLocks noChangeAspect="1"/>
          </p:cNvPicPr>
          <p:nvPr/>
        </p:nvPicPr>
        <p:blipFill>
          <a:blip r:embed="rId104">
            <a:extLst/>
          </a:blip>
          <a:stretch>
            <a:fillRect/>
          </a:stretch>
        </p:blipFill>
        <p:spPr>
          <a:xfrm>
            <a:off x="22376311" y="10612139"/>
            <a:ext cx="50795" cy="76201"/>
          </a:xfrm>
          <a:prstGeom prst="rect">
            <a:avLst/>
          </a:prstGeom>
          <a:ln w="12700">
            <a:miter lim="400000"/>
          </a:ln>
        </p:spPr>
      </p:pic>
      <p:pic>
        <p:nvPicPr>
          <p:cNvPr id="2014" name="Vector" descr="Vector"/>
          <p:cNvPicPr>
            <a:picLocks noChangeAspect="1"/>
          </p:cNvPicPr>
          <p:nvPr/>
        </p:nvPicPr>
        <p:blipFill>
          <a:blip r:embed="rId105">
            <a:extLst/>
          </a:blip>
          <a:stretch>
            <a:fillRect/>
          </a:stretch>
        </p:blipFill>
        <p:spPr>
          <a:xfrm>
            <a:off x="15834641" y="8562181"/>
            <a:ext cx="406250" cy="800199"/>
          </a:xfrm>
          <a:prstGeom prst="rect">
            <a:avLst/>
          </a:prstGeom>
          <a:ln w="12700">
            <a:miter lim="400000"/>
          </a:ln>
        </p:spPr>
      </p:pic>
      <p:pic>
        <p:nvPicPr>
          <p:cNvPr id="2015" name="Vector" descr="Vector"/>
          <p:cNvPicPr>
            <a:picLocks noChangeAspect="1"/>
          </p:cNvPicPr>
          <p:nvPr/>
        </p:nvPicPr>
        <p:blipFill>
          <a:blip r:embed="rId106">
            <a:extLst/>
          </a:blip>
          <a:stretch>
            <a:fillRect/>
          </a:stretch>
        </p:blipFill>
        <p:spPr>
          <a:xfrm>
            <a:off x="16468518" y="9067006"/>
            <a:ext cx="63505" cy="50801"/>
          </a:xfrm>
          <a:prstGeom prst="rect">
            <a:avLst/>
          </a:prstGeom>
          <a:ln w="12700">
            <a:miter lim="400000"/>
          </a:ln>
        </p:spPr>
      </p:pic>
      <p:pic>
        <p:nvPicPr>
          <p:cNvPr id="2016" name="Vector" descr="Vector"/>
          <p:cNvPicPr>
            <a:picLocks noChangeAspect="1"/>
          </p:cNvPicPr>
          <p:nvPr/>
        </p:nvPicPr>
        <p:blipFill>
          <a:blip r:embed="rId107">
            <a:extLst/>
          </a:blip>
          <a:stretch>
            <a:fillRect/>
          </a:stretch>
        </p:blipFill>
        <p:spPr>
          <a:xfrm>
            <a:off x="16589830" y="9024838"/>
            <a:ext cx="38093" cy="50801"/>
          </a:xfrm>
          <a:prstGeom prst="rect">
            <a:avLst/>
          </a:prstGeom>
          <a:ln w="12700">
            <a:miter lim="400000"/>
          </a:ln>
        </p:spPr>
      </p:pic>
      <p:pic>
        <p:nvPicPr>
          <p:cNvPr id="2017" name="Vector" descr="Vector"/>
          <p:cNvPicPr>
            <a:picLocks noChangeAspect="1"/>
          </p:cNvPicPr>
          <p:nvPr/>
        </p:nvPicPr>
        <p:blipFill>
          <a:blip r:embed="rId108">
            <a:extLst/>
          </a:blip>
          <a:stretch>
            <a:fillRect/>
          </a:stretch>
        </p:blipFill>
        <p:spPr>
          <a:xfrm>
            <a:off x="21186074" y="10238978"/>
            <a:ext cx="215926" cy="190501"/>
          </a:xfrm>
          <a:prstGeom prst="rect">
            <a:avLst/>
          </a:prstGeom>
          <a:ln w="12700">
            <a:miter lim="400000"/>
          </a:ln>
        </p:spPr>
      </p:pic>
      <p:pic>
        <p:nvPicPr>
          <p:cNvPr id="2018" name="Vector" descr="Vector"/>
          <p:cNvPicPr>
            <a:picLocks noChangeAspect="1"/>
          </p:cNvPicPr>
          <p:nvPr/>
        </p:nvPicPr>
        <p:blipFill>
          <a:blip r:embed="rId109">
            <a:extLst/>
          </a:blip>
          <a:stretch>
            <a:fillRect/>
          </a:stretch>
        </p:blipFill>
        <p:spPr>
          <a:xfrm>
            <a:off x="21139897" y="10182324"/>
            <a:ext cx="38101" cy="50801"/>
          </a:xfrm>
          <a:prstGeom prst="rect">
            <a:avLst/>
          </a:prstGeom>
          <a:ln w="12700">
            <a:miter lim="400000"/>
          </a:ln>
        </p:spPr>
      </p:pic>
      <p:pic>
        <p:nvPicPr>
          <p:cNvPr id="2019" name="Vector" descr="Vector"/>
          <p:cNvPicPr>
            <a:picLocks noChangeAspect="1"/>
          </p:cNvPicPr>
          <p:nvPr/>
        </p:nvPicPr>
        <p:blipFill>
          <a:blip r:embed="rId110">
            <a:extLst/>
          </a:blip>
          <a:stretch>
            <a:fillRect/>
          </a:stretch>
        </p:blipFill>
        <p:spPr>
          <a:xfrm>
            <a:off x="21349366" y="10188078"/>
            <a:ext cx="38112" cy="63501"/>
          </a:xfrm>
          <a:prstGeom prst="rect">
            <a:avLst/>
          </a:prstGeom>
          <a:ln w="12700">
            <a:miter lim="400000"/>
          </a:ln>
        </p:spPr>
      </p:pic>
      <p:pic>
        <p:nvPicPr>
          <p:cNvPr id="2020" name="Vector" descr="Vector"/>
          <p:cNvPicPr>
            <a:picLocks noChangeAspect="1"/>
          </p:cNvPicPr>
          <p:nvPr/>
        </p:nvPicPr>
        <p:blipFill>
          <a:blip r:embed="rId111">
            <a:extLst/>
          </a:blip>
          <a:stretch>
            <a:fillRect/>
          </a:stretch>
        </p:blipFill>
        <p:spPr>
          <a:xfrm>
            <a:off x="16372961" y="7086698"/>
            <a:ext cx="88888" cy="38101"/>
          </a:xfrm>
          <a:prstGeom prst="rect">
            <a:avLst/>
          </a:prstGeom>
          <a:ln w="12700">
            <a:miter lim="400000"/>
          </a:ln>
        </p:spPr>
      </p:pic>
      <p:pic>
        <p:nvPicPr>
          <p:cNvPr id="2021" name="Vector" descr="Vector"/>
          <p:cNvPicPr>
            <a:picLocks noChangeAspect="1"/>
          </p:cNvPicPr>
          <p:nvPr/>
        </p:nvPicPr>
        <p:blipFill>
          <a:blip r:embed="rId112">
            <a:extLst/>
          </a:blip>
          <a:stretch>
            <a:fillRect/>
          </a:stretch>
        </p:blipFill>
        <p:spPr>
          <a:xfrm>
            <a:off x="22193290" y="9020075"/>
            <a:ext cx="177847" cy="165003"/>
          </a:xfrm>
          <a:prstGeom prst="rect">
            <a:avLst/>
          </a:prstGeom>
          <a:ln w="12700">
            <a:miter lim="400000"/>
          </a:ln>
        </p:spPr>
      </p:pic>
      <p:pic>
        <p:nvPicPr>
          <p:cNvPr id="2022" name="Vector" descr="Vector"/>
          <p:cNvPicPr>
            <a:picLocks noChangeAspect="1"/>
          </p:cNvPicPr>
          <p:nvPr/>
        </p:nvPicPr>
        <p:blipFill>
          <a:blip r:embed="rId113">
            <a:extLst/>
          </a:blip>
          <a:stretch>
            <a:fillRect/>
          </a:stretch>
        </p:blipFill>
        <p:spPr>
          <a:xfrm>
            <a:off x="22361918" y="9059862"/>
            <a:ext cx="38108" cy="50801"/>
          </a:xfrm>
          <a:prstGeom prst="rect">
            <a:avLst/>
          </a:prstGeom>
          <a:ln w="12700">
            <a:miter lim="400000"/>
          </a:ln>
        </p:spPr>
      </p:pic>
      <p:pic>
        <p:nvPicPr>
          <p:cNvPr id="2023" name="Vector" descr="Vector"/>
          <p:cNvPicPr>
            <a:picLocks noChangeAspect="1"/>
          </p:cNvPicPr>
          <p:nvPr/>
        </p:nvPicPr>
        <p:blipFill>
          <a:blip r:embed="rId114">
            <a:extLst/>
          </a:blip>
          <a:stretch>
            <a:fillRect/>
          </a:stretch>
        </p:blipFill>
        <p:spPr>
          <a:xfrm>
            <a:off x="22399755" y="9102030"/>
            <a:ext cx="38103" cy="38101"/>
          </a:xfrm>
          <a:prstGeom prst="rect">
            <a:avLst/>
          </a:prstGeom>
          <a:ln w="12700">
            <a:miter lim="400000"/>
          </a:ln>
        </p:spPr>
      </p:pic>
      <p:pic>
        <p:nvPicPr>
          <p:cNvPr id="2024" name="Vector" descr="Vector"/>
          <p:cNvPicPr>
            <a:picLocks noChangeAspect="1"/>
          </p:cNvPicPr>
          <p:nvPr/>
        </p:nvPicPr>
        <p:blipFill>
          <a:blip r:embed="rId115">
            <a:extLst/>
          </a:blip>
          <a:stretch>
            <a:fillRect/>
          </a:stretch>
        </p:blipFill>
        <p:spPr>
          <a:xfrm>
            <a:off x="22903712" y="8861325"/>
            <a:ext cx="88901" cy="76201"/>
          </a:xfrm>
          <a:prstGeom prst="rect">
            <a:avLst/>
          </a:prstGeom>
          <a:ln w="12700">
            <a:miter lim="400000"/>
          </a:ln>
        </p:spPr>
      </p:pic>
      <p:pic>
        <p:nvPicPr>
          <p:cNvPr id="2025" name="Vector" descr="Vector"/>
          <p:cNvPicPr>
            <a:picLocks noChangeAspect="1"/>
          </p:cNvPicPr>
          <p:nvPr/>
        </p:nvPicPr>
        <p:blipFill>
          <a:blip r:embed="rId116">
            <a:extLst/>
          </a:blip>
          <a:stretch>
            <a:fillRect/>
          </a:stretch>
        </p:blipFill>
        <p:spPr>
          <a:xfrm>
            <a:off x="22970948" y="8803084"/>
            <a:ext cx="88894" cy="50801"/>
          </a:xfrm>
          <a:prstGeom prst="rect">
            <a:avLst/>
          </a:prstGeom>
          <a:ln w="12700">
            <a:miter lim="400000"/>
          </a:ln>
        </p:spPr>
      </p:pic>
      <p:pic>
        <p:nvPicPr>
          <p:cNvPr id="2026" name="Vector" descr="Vector"/>
          <p:cNvPicPr>
            <a:picLocks noChangeAspect="1"/>
          </p:cNvPicPr>
          <p:nvPr/>
        </p:nvPicPr>
        <p:blipFill>
          <a:blip r:embed="rId117">
            <a:extLst/>
          </a:blip>
          <a:stretch>
            <a:fillRect/>
          </a:stretch>
        </p:blipFill>
        <p:spPr>
          <a:xfrm>
            <a:off x="22941427" y="8955087"/>
            <a:ext cx="50800" cy="38101"/>
          </a:xfrm>
          <a:prstGeom prst="rect">
            <a:avLst/>
          </a:prstGeom>
          <a:ln w="12700">
            <a:miter lim="400000"/>
          </a:ln>
        </p:spPr>
      </p:pic>
      <p:pic>
        <p:nvPicPr>
          <p:cNvPr id="2027" name="Vector" descr="Vector"/>
          <p:cNvPicPr>
            <a:picLocks noChangeAspect="1"/>
          </p:cNvPicPr>
          <p:nvPr/>
        </p:nvPicPr>
        <p:blipFill>
          <a:blip r:embed="rId118">
            <a:extLst/>
          </a:blip>
          <a:stretch>
            <a:fillRect/>
          </a:stretch>
        </p:blipFill>
        <p:spPr>
          <a:xfrm>
            <a:off x="22889126" y="8820943"/>
            <a:ext cx="50791" cy="50801"/>
          </a:xfrm>
          <a:prstGeom prst="rect">
            <a:avLst/>
          </a:prstGeom>
          <a:ln w="12700">
            <a:miter lim="400000"/>
          </a:ln>
        </p:spPr>
      </p:pic>
      <p:pic>
        <p:nvPicPr>
          <p:cNvPr id="2028" name="Vector" descr="Vector"/>
          <p:cNvPicPr>
            <a:picLocks noChangeAspect="1"/>
          </p:cNvPicPr>
          <p:nvPr/>
        </p:nvPicPr>
        <p:blipFill>
          <a:blip r:embed="rId119">
            <a:extLst/>
          </a:blip>
          <a:stretch>
            <a:fillRect/>
          </a:stretch>
        </p:blipFill>
        <p:spPr>
          <a:xfrm>
            <a:off x="23007046" y="8897242"/>
            <a:ext cx="25401" cy="25401"/>
          </a:xfrm>
          <a:prstGeom prst="rect">
            <a:avLst/>
          </a:prstGeom>
          <a:ln w="12700">
            <a:miter lim="400000"/>
          </a:ln>
        </p:spPr>
      </p:pic>
      <p:pic>
        <p:nvPicPr>
          <p:cNvPr id="2029" name="Vector" descr="Vector"/>
          <p:cNvPicPr>
            <a:picLocks noChangeAspect="1"/>
          </p:cNvPicPr>
          <p:nvPr/>
        </p:nvPicPr>
        <p:blipFill>
          <a:blip r:embed="rId120">
            <a:extLst/>
          </a:blip>
          <a:stretch>
            <a:fillRect/>
          </a:stretch>
        </p:blipFill>
        <p:spPr>
          <a:xfrm>
            <a:off x="23008440" y="8858448"/>
            <a:ext cx="25400" cy="25401"/>
          </a:xfrm>
          <a:prstGeom prst="rect">
            <a:avLst/>
          </a:prstGeom>
          <a:ln w="12700">
            <a:miter lim="400000"/>
          </a:ln>
        </p:spPr>
      </p:pic>
      <p:pic>
        <p:nvPicPr>
          <p:cNvPr id="2030" name="Vector" descr="Vector"/>
          <p:cNvPicPr>
            <a:picLocks noChangeAspect="1"/>
          </p:cNvPicPr>
          <p:nvPr/>
        </p:nvPicPr>
        <p:blipFill>
          <a:blip r:embed="rId121">
            <a:extLst/>
          </a:blip>
          <a:stretch>
            <a:fillRect/>
          </a:stretch>
        </p:blipFill>
        <p:spPr>
          <a:xfrm>
            <a:off x="23028591" y="8934450"/>
            <a:ext cx="25398" cy="25401"/>
          </a:xfrm>
          <a:prstGeom prst="rect">
            <a:avLst/>
          </a:prstGeom>
          <a:ln w="12700">
            <a:miter lim="400000"/>
          </a:ln>
        </p:spPr>
      </p:pic>
      <p:pic>
        <p:nvPicPr>
          <p:cNvPr id="2031" name="Vector" descr="Vector"/>
          <p:cNvPicPr>
            <a:picLocks noChangeAspect="1"/>
          </p:cNvPicPr>
          <p:nvPr/>
        </p:nvPicPr>
        <p:blipFill>
          <a:blip r:embed="rId122">
            <a:extLst/>
          </a:blip>
          <a:stretch>
            <a:fillRect/>
          </a:stretch>
        </p:blipFill>
        <p:spPr>
          <a:xfrm>
            <a:off x="23024327" y="8969077"/>
            <a:ext cx="25400" cy="25401"/>
          </a:xfrm>
          <a:prstGeom prst="rect">
            <a:avLst/>
          </a:prstGeom>
          <a:ln w="12700">
            <a:miter lim="400000"/>
          </a:ln>
        </p:spPr>
      </p:pic>
      <p:pic>
        <p:nvPicPr>
          <p:cNvPr id="2032" name="Vector" descr="Vector"/>
          <p:cNvPicPr>
            <a:picLocks noChangeAspect="1"/>
          </p:cNvPicPr>
          <p:nvPr/>
        </p:nvPicPr>
        <p:blipFill>
          <a:blip r:embed="rId123">
            <a:extLst/>
          </a:blip>
          <a:stretch>
            <a:fillRect/>
          </a:stretch>
        </p:blipFill>
        <p:spPr>
          <a:xfrm>
            <a:off x="22330461" y="9043789"/>
            <a:ext cx="25393" cy="38101"/>
          </a:xfrm>
          <a:prstGeom prst="rect">
            <a:avLst/>
          </a:prstGeom>
          <a:ln w="12700">
            <a:miter lim="400000"/>
          </a:ln>
        </p:spPr>
      </p:pic>
      <p:pic>
        <p:nvPicPr>
          <p:cNvPr id="2033" name="Vector" descr="Vector"/>
          <p:cNvPicPr>
            <a:picLocks noChangeAspect="1"/>
          </p:cNvPicPr>
          <p:nvPr/>
        </p:nvPicPr>
        <p:blipFill>
          <a:blip r:embed="rId124">
            <a:extLst/>
          </a:blip>
          <a:stretch>
            <a:fillRect/>
          </a:stretch>
        </p:blipFill>
        <p:spPr>
          <a:xfrm>
            <a:off x="22500665" y="9026921"/>
            <a:ext cx="25402" cy="25401"/>
          </a:xfrm>
          <a:prstGeom prst="rect">
            <a:avLst/>
          </a:prstGeom>
          <a:ln w="12700">
            <a:miter lim="400000"/>
          </a:ln>
        </p:spPr>
      </p:pic>
      <p:pic>
        <p:nvPicPr>
          <p:cNvPr id="2034" name="Vector" descr="Vector"/>
          <p:cNvPicPr>
            <a:picLocks noChangeAspect="1"/>
          </p:cNvPicPr>
          <p:nvPr/>
        </p:nvPicPr>
        <p:blipFill>
          <a:blip r:embed="rId125">
            <a:extLst/>
          </a:blip>
          <a:stretch>
            <a:fillRect/>
          </a:stretch>
        </p:blipFill>
        <p:spPr>
          <a:xfrm>
            <a:off x="22473901" y="8976617"/>
            <a:ext cx="25407" cy="38101"/>
          </a:xfrm>
          <a:prstGeom prst="rect">
            <a:avLst/>
          </a:prstGeom>
          <a:ln w="12700">
            <a:miter lim="400000"/>
          </a:ln>
        </p:spPr>
      </p:pic>
      <p:pic>
        <p:nvPicPr>
          <p:cNvPr id="2035" name="Vector" descr="Vector"/>
          <p:cNvPicPr>
            <a:picLocks noChangeAspect="1"/>
          </p:cNvPicPr>
          <p:nvPr/>
        </p:nvPicPr>
        <p:blipFill>
          <a:blip r:embed="rId126">
            <a:extLst/>
          </a:blip>
          <a:stretch>
            <a:fillRect/>
          </a:stretch>
        </p:blipFill>
        <p:spPr>
          <a:xfrm>
            <a:off x="22462346" y="8936930"/>
            <a:ext cx="38103" cy="38101"/>
          </a:xfrm>
          <a:prstGeom prst="rect">
            <a:avLst/>
          </a:prstGeom>
          <a:ln w="12700">
            <a:miter lim="400000"/>
          </a:ln>
        </p:spPr>
      </p:pic>
      <p:pic>
        <p:nvPicPr>
          <p:cNvPr id="2036" name="Vector" descr="Vector"/>
          <p:cNvPicPr>
            <a:picLocks noChangeAspect="1"/>
          </p:cNvPicPr>
          <p:nvPr/>
        </p:nvPicPr>
        <p:blipFill>
          <a:blip r:embed="rId127">
            <a:extLst/>
          </a:blip>
          <a:stretch>
            <a:fillRect/>
          </a:stretch>
        </p:blipFill>
        <p:spPr>
          <a:xfrm>
            <a:off x="22417360" y="8870156"/>
            <a:ext cx="38101" cy="38101"/>
          </a:xfrm>
          <a:prstGeom prst="rect">
            <a:avLst/>
          </a:prstGeom>
          <a:ln w="12700">
            <a:miter lim="400000"/>
          </a:ln>
        </p:spPr>
      </p:pic>
      <p:pic>
        <p:nvPicPr>
          <p:cNvPr id="2037" name="Vector" descr="Vector"/>
          <p:cNvPicPr>
            <a:picLocks noChangeAspect="1"/>
          </p:cNvPicPr>
          <p:nvPr/>
        </p:nvPicPr>
        <p:blipFill>
          <a:blip r:embed="rId128">
            <a:extLst/>
          </a:blip>
          <a:stretch>
            <a:fillRect/>
          </a:stretch>
        </p:blipFill>
        <p:spPr>
          <a:xfrm>
            <a:off x="22340371" y="8722320"/>
            <a:ext cx="50797" cy="50801"/>
          </a:xfrm>
          <a:prstGeom prst="rect">
            <a:avLst/>
          </a:prstGeom>
          <a:ln w="12700">
            <a:miter lim="400000"/>
          </a:ln>
        </p:spPr>
      </p:pic>
      <p:pic>
        <p:nvPicPr>
          <p:cNvPr id="2038" name="Vector" descr="Vector"/>
          <p:cNvPicPr>
            <a:picLocks noChangeAspect="1"/>
          </p:cNvPicPr>
          <p:nvPr/>
        </p:nvPicPr>
        <p:blipFill>
          <a:blip r:embed="rId129">
            <a:extLst/>
          </a:blip>
          <a:stretch>
            <a:fillRect/>
          </a:stretch>
        </p:blipFill>
        <p:spPr>
          <a:xfrm>
            <a:off x="22367781" y="8775997"/>
            <a:ext cx="25409" cy="25401"/>
          </a:xfrm>
          <a:prstGeom prst="rect">
            <a:avLst/>
          </a:prstGeom>
          <a:ln w="12700">
            <a:miter lim="400000"/>
          </a:ln>
        </p:spPr>
      </p:pic>
      <p:pic>
        <p:nvPicPr>
          <p:cNvPr id="2039" name="Vector" descr="Vector"/>
          <p:cNvPicPr>
            <a:picLocks noChangeAspect="1"/>
          </p:cNvPicPr>
          <p:nvPr/>
        </p:nvPicPr>
        <p:blipFill>
          <a:blip r:embed="rId130">
            <a:extLst/>
          </a:blip>
          <a:stretch>
            <a:fillRect/>
          </a:stretch>
        </p:blipFill>
        <p:spPr>
          <a:xfrm>
            <a:off x="22382613" y="8795841"/>
            <a:ext cx="38101" cy="38101"/>
          </a:xfrm>
          <a:prstGeom prst="rect">
            <a:avLst/>
          </a:prstGeom>
          <a:ln w="12700">
            <a:miter lim="400000"/>
          </a:ln>
        </p:spPr>
      </p:pic>
      <p:pic>
        <p:nvPicPr>
          <p:cNvPr id="2040" name="Vector" descr="Vector"/>
          <p:cNvPicPr>
            <a:picLocks noChangeAspect="1"/>
          </p:cNvPicPr>
          <p:nvPr/>
        </p:nvPicPr>
        <p:blipFill>
          <a:blip r:embed="rId131">
            <a:extLst/>
          </a:blip>
          <a:stretch>
            <a:fillRect/>
          </a:stretch>
        </p:blipFill>
        <p:spPr>
          <a:xfrm>
            <a:off x="22332708" y="8701682"/>
            <a:ext cx="25390" cy="38101"/>
          </a:xfrm>
          <a:prstGeom prst="rect">
            <a:avLst/>
          </a:prstGeom>
          <a:ln w="12700">
            <a:miter lim="400000"/>
          </a:ln>
        </p:spPr>
      </p:pic>
      <p:pic>
        <p:nvPicPr>
          <p:cNvPr id="2041" name="Vector" descr="Vector"/>
          <p:cNvPicPr>
            <a:picLocks noChangeAspect="1"/>
          </p:cNvPicPr>
          <p:nvPr/>
        </p:nvPicPr>
        <p:blipFill>
          <a:blip r:embed="rId132">
            <a:extLst/>
          </a:blip>
          <a:stretch>
            <a:fillRect/>
          </a:stretch>
        </p:blipFill>
        <p:spPr>
          <a:xfrm>
            <a:off x="22398480" y="8725594"/>
            <a:ext cx="63539" cy="139701"/>
          </a:xfrm>
          <a:prstGeom prst="rect">
            <a:avLst/>
          </a:prstGeom>
          <a:ln w="12700">
            <a:miter lim="400000"/>
          </a:ln>
        </p:spPr>
      </p:pic>
      <p:pic>
        <p:nvPicPr>
          <p:cNvPr id="2042" name="Vector" descr="Vector"/>
          <p:cNvPicPr>
            <a:picLocks noChangeAspect="1"/>
          </p:cNvPicPr>
          <p:nvPr/>
        </p:nvPicPr>
        <p:blipFill>
          <a:blip r:embed="rId133">
            <a:extLst/>
          </a:blip>
          <a:stretch>
            <a:fillRect/>
          </a:stretch>
        </p:blipFill>
        <p:spPr>
          <a:xfrm>
            <a:off x="19536849" y="8472387"/>
            <a:ext cx="2133688" cy="1676302"/>
          </a:xfrm>
          <a:prstGeom prst="rect">
            <a:avLst/>
          </a:prstGeom>
          <a:ln w="12700">
            <a:miter lim="400000"/>
          </a:ln>
        </p:spPr>
      </p:pic>
      <p:pic>
        <p:nvPicPr>
          <p:cNvPr id="2043" name="Vector" descr="Vector"/>
          <p:cNvPicPr>
            <a:picLocks noChangeAspect="1"/>
          </p:cNvPicPr>
          <p:nvPr/>
        </p:nvPicPr>
        <p:blipFill>
          <a:blip r:embed="rId134">
            <a:extLst/>
          </a:blip>
          <a:stretch>
            <a:fillRect/>
          </a:stretch>
        </p:blipFill>
        <p:spPr>
          <a:xfrm>
            <a:off x="20411250" y="8503642"/>
            <a:ext cx="88891" cy="63501"/>
          </a:xfrm>
          <a:prstGeom prst="rect">
            <a:avLst/>
          </a:prstGeom>
          <a:ln w="12700">
            <a:miter lim="400000"/>
          </a:ln>
        </p:spPr>
      </p:pic>
      <p:pic>
        <p:nvPicPr>
          <p:cNvPr id="2044" name="Vector" descr="Vector"/>
          <p:cNvPicPr>
            <a:picLocks noChangeAspect="1"/>
          </p:cNvPicPr>
          <p:nvPr/>
        </p:nvPicPr>
        <p:blipFill>
          <a:blip r:embed="rId135">
            <a:extLst/>
          </a:blip>
          <a:stretch>
            <a:fillRect/>
          </a:stretch>
        </p:blipFill>
        <p:spPr>
          <a:xfrm>
            <a:off x="20755943" y="9943802"/>
            <a:ext cx="88917" cy="38101"/>
          </a:xfrm>
          <a:prstGeom prst="rect">
            <a:avLst/>
          </a:prstGeom>
          <a:ln w="12700">
            <a:miter lim="400000"/>
          </a:ln>
        </p:spPr>
      </p:pic>
      <p:pic>
        <p:nvPicPr>
          <p:cNvPr id="2045" name="Vector" descr="Vector"/>
          <p:cNvPicPr>
            <a:picLocks noChangeAspect="1"/>
          </p:cNvPicPr>
          <p:nvPr/>
        </p:nvPicPr>
        <p:blipFill>
          <a:blip r:embed="rId136">
            <a:extLst/>
          </a:blip>
          <a:stretch>
            <a:fillRect/>
          </a:stretch>
        </p:blipFill>
        <p:spPr>
          <a:xfrm>
            <a:off x="18572362" y="7492703"/>
            <a:ext cx="597082" cy="711002"/>
          </a:xfrm>
          <a:prstGeom prst="rect">
            <a:avLst/>
          </a:prstGeom>
          <a:ln w="12700">
            <a:miter lim="400000"/>
          </a:ln>
        </p:spPr>
      </p:pic>
      <p:pic>
        <p:nvPicPr>
          <p:cNvPr id="2046" name="Vector" descr="Vector"/>
          <p:cNvPicPr>
            <a:picLocks noChangeAspect="1"/>
          </p:cNvPicPr>
          <p:nvPr/>
        </p:nvPicPr>
        <p:blipFill>
          <a:blip r:embed="rId137">
            <a:extLst/>
          </a:blip>
          <a:stretch>
            <a:fillRect/>
          </a:stretch>
        </p:blipFill>
        <p:spPr>
          <a:xfrm>
            <a:off x="19529693" y="9344421"/>
            <a:ext cx="50810" cy="63501"/>
          </a:xfrm>
          <a:prstGeom prst="rect">
            <a:avLst/>
          </a:prstGeom>
          <a:ln w="12700">
            <a:miter lim="400000"/>
          </a:ln>
        </p:spPr>
      </p:pic>
      <p:pic>
        <p:nvPicPr>
          <p:cNvPr id="2047" name="Vector" descr="Vector"/>
          <p:cNvPicPr>
            <a:picLocks noChangeAspect="1"/>
          </p:cNvPicPr>
          <p:nvPr/>
        </p:nvPicPr>
        <p:blipFill>
          <a:blip r:embed="rId138">
            <a:extLst/>
          </a:blip>
          <a:stretch>
            <a:fillRect/>
          </a:stretch>
        </p:blipFill>
        <p:spPr>
          <a:xfrm>
            <a:off x="19511731" y="9357617"/>
            <a:ext cx="38126" cy="76201"/>
          </a:xfrm>
          <a:prstGeom prst="rect">
            <a:avLst/>
          </a:prstGeom>
          <a:ln w="12700">
            <a:miter lim="400000"/>
          </a:ln>
        </p:spPr>
      </p:pic>
      <p:pic>
        <p:nvPicPr>
          <p:cNvPr id="2048" name="Vector" descr="Vector"/>
          <p:cNvPicPr>
            <a:picLocks noChangeAspect="1"/>
          </p:cNvPicPr>
          <p:nvPr/>
        </p:nvPicPr>
        <p:blipFill>
          <a:blip r:embed="rId139">
            <a:extLst/>
          </a:blip>
          <a:stretch>
            <a:fillRect/>
          </a:stretch>
        </p:blipFill>
        <p:spPr>
          <a:xfrm>
            <a:off x="19633369" y="9042003"/>
            <a:ext cx="38081" cy="50801"/>
          </a:xfrm>
          <a:prstGeom prst="rect">
            <a:avLst/>
          </a:prstGeom>
          <a:ln w="12700">
            <a:miter lim="400000"/>
          </a:ln>
        </p:spPr>
      </p:pic>
      <p:pic>
        <p:nvPicPr>
          <p:cNvPr id="2049" name="Vector" descr="Vector"/>
          <p:cNvPicPr>
            <a:picLocks noChangeAspect="1"/>
          </p:cNvPicPr>
          <p:nvPr/>
        </p:nvPicPr>
        <p:blipFill>
          <a:blip r:embed="rId140">
            <a:extLst/>
          </a:blip>
          <a:stretch>
            <a:fillRect/>
          </a:stretch>
        </p:blipFill>
        <p:spPr>
          <a:xfrm>
            <a:off x="20747944" y="8644135"/>
            <a:ext cx="50809" cy="63501"/>
          </a:xfrm>
          <a:prstGeom prst="rect">
            <a:avLst/>
          </a:prstGeom>
          <a:ln w="12700">
            <a:miter lim="400000"/>
          </a:ln>
        </p:spPr>
      </p:pic>
      <p:pic>
        <p:nvPicPr>
          <p:cNvPr id="2050" name="Vector" descr="Vector"/>
          <p:cNvPicPr>
            <a:picLocks noChangeAspect="1"/>
          </p:cNvPicPr>
          <p:nvPr/>
        </p:nvPicPr>
        <p:blipFill>
          <a:blip r:embed="rId141">
            <a:extLst/>
          </a:blip>
          <a:stretch>
            <a:fillRect/>
          </a:stretch>
        </p:blipFill>
        <p:spPr>
          <a:xfrm>
            <a:off x="20891952" y="8805564"/>
            <a:ext cx="50800" cy="25401"/>
          </a:xfrm>
          <a:prstGeom prst="rect">
            <a:avLst/>
          </a:prstGeom>
          <a:ln w="12700">
            <a:miter lim="400000"/>
          </a:ln>
        </p:spPr>
      </p:pic>
      <p:pic>
        <p:nvPicPr>
          <p:cNvPr id="2051" name="Vector" descr="Vector"/>
          <p:cNvPicPr>
            <a:picLocks noChangeAspect="1"/>
          </p:cNvPicPr>
          <p:nvPr/>
        </p:nvPicPr>
        <p:blipFill>
          <a:blip r:embed="rId142">
            <a:extLst/>
          </a:blip>
          <a:stretch>
            <a:fillRect/>
          </a:stretch>
        </p:blipFill>
        <p:spPr>
          <a:xfrm>
            <a:off x="17752938" y="7253882"/>
            <a:ext cx="152447" cy="254001"/>
          </a:xfrm>
          <a:prstGeom prst="rect">
            <a:avLst/>
          </a:prstGeom>
          <a:ln w="12700">
            <a:miter lim="400000"/>
          </a:ln>
        </p:spPr>
      </p:pic>
      <p:pic>
        <p:nvPicPr>
          <p:cNvPr id="2052" name="Vector" descr="Vector"/>
          <p:cNvPicPr>
            <a:picLocks noChangeAspect="1"/>
          </p:cNvPicPr>
          <p:nvPr/>
        </p:nvPicPr>
        <p:blipFill>
          <a:blip r:embed="rId143">
            <a:extLst/>
          </a:blip>
          <a:stretch>
            <a:fillRect/>
          </a:stretch>
        </p:blipFill>
        <p:spPr>
          <a:xfrm>
            <a:off x="20439794" y="7855049"/>
            <a:ext cx="1079701" cy="634603"/>
          </a:xfrm>
          <a:prstGeom prst="rect">
            <a:avLst/>
          </a:prstGeom>
          <a:ln w="12700">
            <a:miter lim="400000"/>
          </a:ln>
        </p:spPr>
      </p:pic>
      <p:pic>
        <p:nvPicPr>
          <p:cNvPr id="2053" name="Vector" descr="Vector"/>
          <p:cNvPicPr>
            <a:picLocks noChangeAspect="1"/>
          </p:cNvPicPr>
          <p:nvPr/>
        </p:nvPicPr>
        <p:blipFill>
          <a:blip r:embed="rId144">
            <a:extLst/>
          </a:blip>
          <a:stretch>
            <a:fillRect/>
          </a:stretch>
        </p:blipFill>
        <p:spPr>
          <a:xfrm>
            <a:off x="21377199" y="8086625"/>
            <a:ext cx="215879" cy="139799"/>
          </a:xfrm>
          <a:prstGeom prst="rect">
            <a:avLst/>
          </a:prstGeom>
          <a:ln w="12700">
            <a:miter lim="400000"/>
          </a:ln>
        </p:spPr>
      </p:pic>
      <p:pic>
        <p:nvPicPr>
          <p:cNvPr id="2054" name="Vector" descr="Vector"/>
          <p:cNvPicPr>
            <a:picLocks noChangeAspect="1"/>
          </p:cNvPicPr>
          <p:nvPr/>
        </p:nvPicPr>
        <p:blipFill>
          <a:blip r:embed="rId145">
            <a:extLst/>
          </a:blip>
          <a:stretch>
            <a:fillRect/>
          </a:stretch>
        </p:blipFill>
        <p:spPr>
          <a:xfrm>
            <a:off x="21463333" y="7980164"/>
            <a:ext cx="177841" cy="165002"/>
          </a:xfrm>
          <a:prstGeom prst="rect">
            <a:avLst/>
          </a:prstGeom>
          <a:ln w="12700">
            <a:miter lim="400000"/>
          </a:ln>
        </p:spPr>
      </p:pic>
      <p:pic>
        <p:nvPicPr>
          <p:cNvPr id="2055" name="Vector" descr="Vector"/>
          <p:cNvPicPr>
            <a:picLocks noChangeAspect="1"/>
          </p:cNvPicPr>
          <p:nvPr/>
        </p:nvPicPr>
        <p:blipFill>
          <a:blip r:embed="rId146">
            <a:extLst/>
          </a:blip>
          <a:stretch>
            <a:fillRect/>
          </a:stretch>
        </p:blipFill>
        <p:spPr>
          <a:xfrm>
            <a:off x="21278400" y="7950298"/>
            <a:ext cx="63504" cy="38101"/>
          </a:xfrm>
          <a:prstGeom prst="rect">
            <a:avLst/>
          </a:prstGeom>
          <a:ln w="12700">
            <a:miter lim="400000"/>
          </a:ln>
        </p:spPr>
      </p:pic>
      <p:pic>
        <p:nvPicPr>
          <p:cNvPr id="2056" name="Vector" descr="Vector"/>
          <p:cNvPicPr>
            <a:picLocks noChangeAspect="1"/>
          </p:cNvPicPr>
          <p:nvPr/>
        </p:nvPicPr>
        <p:blipFill>
          <a:blip r:embed="rId147">
            <a:extLst/>
          </a:blip>
          <a:stretch>
            <a:fillRect/>
          </a:stretch>
        </p:blipFill>
        <p:spPr>
          <a:xfrm>
            <a:off x="21704831" y="8130282"/>
            <a:ext cx="88931" cy="139701"/>
          </a:xfrm>
          <a:prstGeom prst="rect">
            <a:avLst/>
          </a:prstGeom>
          <a:ln w="12700">
            <a:miter lim="400000"/>
          </a:ln>
        </p:spPr>
      </p:pic>
      <p:pic>
        <p:nvPicPr>
          <p:cNvPr id="2057" name="Vector" descr="Vector"/>
          <p:cNvPicPr>
            <a:picLocks noChangeAspect="1"/>
          </p:cNvPicPr>
          <p:nvPr/>
        </p:nvPicPr>
        <p:blipFill>
          <a:blip r:embed="rId148">
            <a:extLst/>
          </a:blip>
          <a:stretch>
            <a:fillRect/>
          </a:stretch>
        </p:blipFill>
        <p:spPr>
          <a:xfrm>
            <a:off x="21802988" y="8227417"/>
            <a:ext cx="88924" cy="76201"/>
          </a:xfrm>
          <a:prstGeom prst="rect">
            <a:avLst/>
          </a:prstGeom>
          <a:ln w="12700">
            <a:miter lim="400000"/>
          </a:ln>
        </p:spPr>
      </p:pic>
      <p:pic>
        <p:nvPicPr>
          <p:cNvPr id="2058" name="Vector" descr="Vector"/>
          <p:cNvPicPr>
            <a:picLocks noChangeAspect="1"/>
          </p:cNvPicPr>
          <p:nvPr/>
        </p:nvPicPr>
        <p:blipFill>
          <a:blip r:embed="rId149">
            <a:extLst/>
          </a:blip>
          <a:stretch>
            <a:fillRect/>
          </a:stretch>
        </p:blipFill>
        <p:spPr>
          <a:xfrm>
            <a:off x="21900993" y="8274942"/>
            <a:ext cx="101622" cy="88901"/>
          </a:xfrm>
          <a:prstGeom prst="rect">
            <a:avLst/>
          </a:prstGeom>
          <a:ln w="12700">
            <a:miter lim="400000"/>
          </a:ln>
        </p:spPr>
      </p:pic>
      <p:pic>
        <p:nvPicPr>
          <p:cNvPr id="2059" name="Vector" descr="Vector"/>
          <p:cNvPicPr>
            <a:picLocks noChangeAspect="1"/>
          </p:cNvPicPr>
          <p:nvPr/>
        </p:nvPicPr>
        <p:blipFill>
          <a:blip r:embed="rId150">
            <a:extLst/>
          </a:blip>
          <a:stretch>
            <a:fillRect/>
          </a:stretch>
        </p:blipFill>
        <p:spPr>
          <a:xfrm>
            <a:off x="22027088" y="8326932"/>
            <a:ext cx="63518" cy="101601"/>
          </a:xfrm>
          <a:prstGeom prst="rect">
            <a:avLst/>
          </a:prstGeom>
          <a:ln w="12700">
            <a:miter lim="400000"/>
          </a:ln>
        </p:spPr>
      </p:pic>
      <p:pic>
        <p:nvPicPr>
          <p:cNvPr id="2060" name="Vector" descr="Vector"/>
          <p:cNvPicPr>
            <a:picLocks noChangeAspect="1"/>
          </p:cNvPicPr>
          <p:nvPr/>
        </p:nvPicPr>
        <p:blipFill>
          <a:blip r:embed="rId151">
            <a:extLst/>
          </a:blip>
          <a:stretch>
            <a:fillRect/>
          </a:stretch>
        </p:blipFill>
        <p:spPr>
          <a:xfrm>
            <a:off x="21968778" y="8382792"/>
            <a:ext cx="88909" cy="63501"/>
          </a:xfrm>
          <a:prstGeom prst="rect">
            <a:avLst/>
          </a:prstGeom>
          <a:ln w="12700">
            <a:miter lim="400000"/>
          </a:ln>
        </p:spPr>
      </p:pic>
      <p:pic>
        <p:nvPicPr>
          <p:cNvPr id="2061" name="Vector" descr="Vector"/>
          <p:cNvPicPr>
            <a:picLocks noChangeAspect="1"/>
          </p:cNvPicPr>
          <p:nvPr/>
        </p:nvPicPr>
        <p:blipFill>
          <a:blip r:embed="rId152">
            <a:extLst/>
          </a:blip>
          <a:stretch>
            <a:fillRect/>
          </a:stretch>
        </p:blipFill>
        <p:spPr>
          <a:xfrm>
            <a:off x="22052089" y="8441333"/>
            <a:ext cx="76212" cy="50801"/>
          </a:xfrm>
          <a:prstGeom prst="rect">
            <a:avLst/>
          </a:prstGeom>
          <a:ln w="12700">
            <a:miter lim="400000"/>
          </a:ln>
        </p:spPr>
      </p:pic>
      <p:pic>
        <p:nvPicPr>
          <p:cNvPr id="2062" name="Vector" descr="Vector"/>
          <p:cNvPicPr>
            <a:picLocks noChangeAspect="1"/>
          </p:cNvPicPr>
          <p:nvPr/>
        </p:nvPicPr>
        <p:blipFill>
          <a:blip r:embed="rId153">
            <a:extLst/>
          </a:blip>
          <a:stretch>
            <a:fillRect/>
          </a:stretch>
        </p:blipFill>
        <p:spPr>
          <a:xfrm>
            <a:off x="21801872" y="8282980"/>
            <a:ext cx="114314" cy="101601"/>
          </a:xfrm>
          <a:prstGeom prst="rect">
            <a:avLst/>
          </a:prstGeom>
          <a:ln w="12700">
            <a:miter lim="400000"/>
          </a:ln>
        </p:spPr>
      </p:pic>
      <p:pic>
        <p:nvPicPr>
          <p:cNvPr id="2063" name="Vector" descr="Vector"/>
          <p:cNvPicPr>
            <a:picLocks noChangeAspect="1"/>
          </p:cNvPicPr>
          <p:nvPr/>
        </p:nvPicPr>
        <p:blipFill>
          <a:blip r:embed="rId154">
            <a:extLst/>
          </a:blip>
          <a:stretch>
            <a:fillRect/>
          </a:stretch>
        </p:blipFill>
        <p:spPr>
          <a:xfrm>
            <a:off x="19301141" y="7395269"/>
            <a:ext cx="558703" cy="698600"/>
          </a:xfrm>
          <a:prstGeom prst="rect">
            <a:avLst/>
          </a:prstGeom>
          <a:ln w="12700">
            <a:miter lim="400000"/>
          </a:ln>
        </p:spPr>
      </p:pic>
      <p:pic>
        <p:nvPicPr>
          <p:cNvPr id="2064" name="Vector" descr="Vector"/>
          <p:cNvPicPr>
            <a:picLocks noChangeAspect="1"/>
          </p:cNvPicPr>
          <p:nvPr/>
        </p:nvPicPr>
        <p:blipFill>
          <a:blip r:embed="rId155">
            <a:extLst/>
          </a:blip>
          <a:stretch>
            <a:fillRect/>
          </a:stretch>
        </p:blipFill>
        <p:spPr>
          <a:xfrm>
            <a:off x="19107247" y="7924105"/>
            <a:ext cx="101620" cy="114301"/>
          </a:xfrm>
          <a:prstGeom prst="rect">
            <a:avLst/>
          </a:prstGeom>
          <a:ln w="12700">
            <a:miter lim="400000"/>
          </a:ln>
        </p:spPr>
      </p:pic>
      <p:pic>
        <p:nvPicPr>
          <p:cNvPr id="2065" name="Vector" descr="Vector"/>
          <p:cNvPicPr>
            <a:picLocks noChangeAspect="1"/>
          </p:cNvPicPr>
          <p:nvPr/>
        </p:nvPicPr>
        <p:blipFill>
          <a:blip r:embed="rId156">
            <a:extLst/>
          </a:blip>
          <a:stretch>
            <a:fillRect/>
          </a:stretch>
        </p:blipFill>
        <p:spPr>
          <a:xfrm>
            <a:off x="19225584" y="7988101"/>
            <a:ext cx="63504" cy="50801"/>
          </a:xfrm>
          <a:prstGeom prst="rect">
            <a:avLst/>
          </a:prstGeom>
          <a:ln w="12700">
            <a:miter lim="400000"/>
          </a:ln>
        </p:spPr>
      </p:pic>
      <p:pic>
        <p:nvPicPr>
          <p:cNvPr id="2066" name="Vector" descr="Vector"/>
          <p:cNvPicPr>
            <a:picLocks noChangeAspect="1"/>
          </p:cNvPicPr>
          <p:nvPr/>
        </p:nvPicPr>
        <p:blipFill>
          <a:blip r:embed="rId157">
            <a:extLst/>
          </a:blip>
          <a:stretch>
            <a:fillRect/>
          </a:stretch>
        </p:blipFill>
        <p:spPr>
          <a:xfrm>
            <a:off x="18604714" y="7662464"/>
            <a:ext cx="50810" cy="50801"/>
          </a:xfrm>
          <a:prstGeom prst="rect">
            <a:avLst/>
          </a:prstGeom>
          <a:ln w="12700">
            <a:miter lim="400000"/>
          </a:ln>
        </p:spPr>
      </p:pic>
      <p:pic>
        <p:nvPicPr>
          <p:cNvPr id="2067" name="Vector" descr="Vector"/>
          <p:cNvPicPr>
            <a:picLocks noChangeAspect="1"/>
          </p:cNvPicPr>
          <p:nvPr/>
        </p:nvPicPr>
        <p:blipFill>
          <a:blip r:embed="rId158">
            <a:extLst/>
          </a:blip>
          <a:stretch>
            <a:fillRect/>
          </a:stretch>
        </p:blipFill>
        <p:spPr>
          <a:xfrm>
            <a:off x="18679283" y="7748785"/>
            <a:ext cx="63510" cy="76201"/>
          </a:xfrm>
          <a:prstGeom prst="rect">
            <a:avLst/>
          </a:prstGeom>
          <a:ln w="12700">
            <a:miter lim="400000"/>
          </a:ln>
        </p:spPr>
      </p:pic>
      <p:pic>
        <p:nvPicPr>
          <p:cNvPr id="2068" name="Vector" descr="Vector"/>
          <p:cNvPicPr>
            <a:picLocks noChangeAspect="1"/>
          </p:cNvPicPr>
          <p:nvPr/>
        </p:nvPicPr>
        <p:blipFill>
          <a:blip r:embed="rId159">
            <a:extLst/>
          </a:blip>
          <a:stretch>
            <a:fillRect/>
          </a:stretch>
        </p:blipFill>
        <p:spPr>
          <a:xfrm>
            <a:off x="18760039" y="7895729"/>
            <a:ext cx="50798" cy="63501"/>
          </a:xfrm>
          <a:prstGeom prst="rect">
            <a:avLst/>
          </a:prstGeom>
          <a:ln w="12700">
            <a:miter lim="400000"/>
          </a:ln>
        </p:spPr>
      </p:pic>
      <p:pic>
        <p:nvPicPr>
          <p:cNvPr id="2069" name="Vector" descr="Vector"/>
          <p:cNvPicPr>
            <a:picLocks noChangeAspect="1"/>
          </p:cNvPicPr>
          <p:nvPr/>
        </p:nvPicPr>
        <p:blipFill>
          <a:blip r:embed="rId160">
            <a:extLst/>
          </a:blip>
          <a:stretch>
            <a:fillRect/>
          </a:stretch>
        </p:blipFill>
        <p:spPr>
          <a:xfrm>
            <a:off x="18737553" y="7836098"/>
            <a:ext cx="38105" cy="63501"/>
          </a:xfrm>
          <a:prstGeom prst="rect">
            <a:avLst/>
          </a:prstGeom>
          <a:ln w="12700">
            <a:miter lim="400000"/>
          </a:ln>
        </p:spPr>
      </p:pic>
      <p:pic>
        <p:nvPicPr>
          <p:cNvPr id="2070" name="Vector" descr="Vector"/>
          <p:cNvPicPr>
            <a:picLocks noChangeAspect="1"/>
          </p:cNvPicPr>
          <p:nvPr/>
        </p:nvPicPr>
        <p:blipFill>
          <a:blip r:embed="rId161">
            <a:extLst/>
          </a:blip>
          <a:stretch>
            <a:fillRect/>
          </a:stretch>
        </p:blipFill>
        <p:spPr>
          <a:xfrm>
            <a:off x="18805253" y="7956153"/>
            <a:ext cx="63523" cy="88901"/>
          </a:xfrm>
          <a:prstGeom prst="rect">
            <a:avLst/>
          </a:prstGeom>
          <a:ln w="12700">
            <a:miter lim="400000"/>
          </a:ln>
        </p:spPr>
      </p:pic>
      <p:pic>
        <p:nvPicPr>
          <p:cNvPr id="2071" name="Vector" descr="Vector"/>
          <p:cNvPicPr>
            <a:picLocks noChangeAspect="1"/>
          </p:cNvPicPr>
          <p:nvPr/>
        </p:nvPicPr>
        <p:blipFill>
          <a:blip r:embed="rId162">
            <a:extLst/>
          </a:blip>
          <a:stretch>
            <a:fillRect/>
          </a:stretch>
        </p:blipFill>
        <p:spPr>
          <a:xfrm>
            <a:off x="19125658" y="8186042"/>
            <a:ext cx="546132" cy="190302"/>
          </a:xfrm>
          <a:prstGeom prst="rect">
            <a:avLst/>
          </a:prstGeom>
          <a:ln w="12700">
            <a:miter lim="400000"/>
          </a:ln>
        </p:spPr>
      </p:pic>
      <p:pic>
        <p:nvPicPr>
          <p:cNvPr id="2072" name="Vector" descr="Vector"/>
          <p:cNvPicPr>
            <a:picLocks noChangeAspect="1"/>
          </p:cNvPicPr>
          <p:nvPr/>
        </p:nvPicPr>
        <p:blipFill>
          <a:blip r:embed="rId163">
            <a:extLst/>
          </a:blip>
          <a:stretch>
            <a:fillRect/>
          </a:stretch>
        </p:blipFill>
        <p:spPr>
          <a:xfrm>
            <a:off x="19673758" y="8324353"/>
            <a:ext cx="50803" cy="50801"/>
          </a:xfrm>
          <a:prstGeom prst="rect">
            <a:avLst/>
          </a:prstGeom>
          <a:ln w="12700">
            <a:miter lim="400000"/>
          </a:ln>
        </p:spPr>
      </p:pic>
      <p:pic>
        <p:nvPicPr>
          <p:cNvPr id="2073" name="Vector" descr="Vector"/>
          <p:cNvPicPr>
            <a:picLocks noChangeAspect="1"/>
          </p:cNvPicPr>
          <p:nvPr/>
        </p:nvPicPr>
        <p:blipFill>
          <a:blip r:embed="rId164">
            <a:extLst/>
          </a:blip>
          <a:stretch>
            <a:fillRect/>
          </a:stretch>
        </p:blipFill>
        <p:spPr>
          <a:xfrm>
            <a:off x="19735159" y="8312943"/>
            <a:ext cx="114297" cy="76201"/>
          </a:xfrm>
          <a:prstGeom prst="rect">
            <a:avLst/>
          </a:prstGeom>
          <a:ln w="12700">
            <a:miter lim="400000"/>
          </a:ln>
        </p:spPr>
      </p:pic>
      <p:pic>
        <p:nvPicPr>
          <p:cNvPr id="2074" name="Vector" descr="Vector"/>
          <p:cNvPicPr>
            <a:picLocks noChangeAspect="1"/>
          </p:cNvPicPr>
          <p:nvPr/>
        </p:nvPicPr>
        <p:blipFill>
          <a:blip r:embed="rId165">
            <a:extLst/>
          </a:blip>
          <a:stretch>
            <a:fillRect/>
          </a:stretch>
        </p:blipFill>
        <p:spPr>
          <a:xfrm>
            <a:off x="19833916" y="8387853"/>
            <a:ext cx="101613" cy="76201"/>
          </a:xfrm>
          <a:prstGeom prst="rect">
            <a:avLst/>
          </a:prstGeom>
          <a:ln w="12700">
            <a:miter lim="400000"/>
          </a:ln>
        </p:spPr>
      </p:pic>
      <p:pic>
        <p:nvPicPr>
          <p:cNvPr id="2075" name="Vector" descr="Vector"/>
          <p:cNvPicPr>
            <a:picLocks noChangeAspect="1"/>
          </p:cNvPicPr>
          <p:nvPr/>
        </p:nvPicPr>
        <p:blipFill>
          <a:blip r:embed="rId166">
            <a:extLst/>
          </a:blip>
          <a:stretch>
            <a:fillRect/>
          </a:stretch>
        </p:blipFill>
        <p:spPr>
          <a:xfrm>
            <a:off x="19867753" y="8324750"/>
            <a:ext cx="139697" cy="63501"/>
          </a:xfrm>
          <a:prstGeom prst="rect">
            <a:avLst/>
          </a:prstGeom>
          <a:ln w="12700">
            <a:miter lim="400000"/>
          </a:ln>
        </p:spPr>
      </p:pic>
      <p:pic>
        <p:nvPicPr>
          <p:cNvPr id="2076" name="Vector" descr="Vector"/>
          <p:cNvPicPr>
            <a:picLocks noChangeAspect="1"/>
          </p:cNvPicPr>
          <p:nvPr/>
        </p:nvPicPr>
        <p:blipFill>
          <a:blip r:embed="rId167">
            <a:extLst/>
          </a:blip>
          <a:stretch>
            <a:fillRect/>
          </a:stretch>
        </p:blipFill>
        <p:spPr>
          <a:xfrm>
            <a:off x="20017866" y="8315325"/>
            <a:ext cx="139697" cy="63501"/>
          </a:xfrm>
          <a:prstGeom prst="rect">
            <a:avLst/>
          </a:prstGeom>
          <a:ln w="12700">
            <a:miter lim="400000"/>
          </a:ln>
        </p:spPr>
      </p:pic>
      <p:pic>
        <p:nvPicPr>
          <p:cNvPr id="2077" name="Vector" descr="Vector"/>
          <p:cNvPicPr>
            <a:picLocks noChangeAspect="1"/>
          </p:cNvPicPr>
          <p:nvPr/>
        </p:nvPicPr>
        <p:blipFill>
          <a:blip r:embed="rId168">
            <a:extLst/>
          </a:blip>
          <a:stretch>
            <a:fillRect/>
          </a:stretch>
        </p:blipFill>
        <p:spPr>
          <a:xfrm>
            <a:off x="20181763" y="8281689"/>
            <a:ext cx="76200" cy="38101"/>
          </a:xfrm>
          <a:prstGeom prst="rect">
            <a:avLst/>
          </a:prstGeom>
          <a:ln w="12700">
            <a:miter lim="400000"/>
          </a:ln>
        </p:spPr>
      </p:pic>
      <p:pic>
        <p:nvPicPr>
          <p:cNvPr id="2078" name="Vector" descr="Vector"/>
          <p:cNvPicPr>
            <a:picLocks noChangeAspect="1"/>
          </p:cNvPicPr>
          <p:nvPr/>
        </p:nvPicPr>
        <p:blipFill>
          <a:blip r:embed="rId169">
            <a:extLst/>
          </a:blip>
          <a:stretch>
            <a:fillRect/>
          </a:stretch>
        </p:blipFill>
        <p:spPr>
          <a:xfrm>
            <a:off x="20031738" y="8327826"/>
            <a:ext cx="253956" cy="177900"/>
          </a:xfrm>
          <a:prstGeom prst="rect">
            <a:avLst/>
          </a:prstGeom>
          <a:ln w="12700">
            <a:miter lim="400000"/>
          </a:ln>
        </p:spPr>
      </p:pic>
      <p:pic>
        <p:nvPicPr>
          <p:cNvPr id="2079" name="Vector" descr="Vector"/>
          <p:cNvPicPr>
            <a:picLocks noChangeAspect="1"/>
          </p:cNvPicPr>
          <p:nvPr/>
        </p:nvPicPr>
        <p:blipFill>
          <a:blip r:embed="rId170">
            <a:extLst/>
          </a:blip>
          <a:stretch>
            <a:fillRect/>
          </a:stretch>
        </p:blipFill>
        <p:spPr>
          <a:xfrm>
            <a:off x="20445522" y="8259564"/>
            <a:ext cx="76204" cy="88901"/>
          </a:xfrm>
          <a:prstGeom prst="rect">
            <a:avLst/>
          </a:prstGeom>
          <a:ln w="12700">
            <a:miter lim="400000"/>
          </a:ln>
        </p:spPr>
      </p:pic>
      <p:pic>
        <p:nvPicPr>
          <p:cNvPr id="2080" name="Vector" descr="Vector"/>
          <p:cNvPicPr>
            <a:picLocks noChangeAspect="1"/>
          </p:cNvPicPr>
          <p:nvPr/>
        </p:nvPicPr>
        <p:blipFill>
          <a:blip r:embed="rId171">
            <a:extLst/>
          </a:blip>
          <a:stretch>
            <a:fillRect/>
          </a:stretch>
        </p:blipFill>
        <p:spPr>
          <a:xfrm>
            <a:off x="20619533" y="8158956"/>
            <a:ext cx="63481" cy="114301"/>
          </a:xfrm>
          <a:prstGeom prst="rect">
            <a:avLst/>
          </a:prstGeom>
          <a:ln w="12700">
            <a:miter lim="400000"/>
          </a:ln>
        </p:spPr>
      </p:pic>
      <p:pic>
        <p:nvPicPr>
          <p:cNvPr id="2081" name="Vector" descr="Vector"/>
          <p:cNvPicPr>
            <a:picLocks noChangeAspect="1"/>
          </p:cNvPicPr>
          <p:nvPr/>
        </p:nvPicPr>
        <p:blipFill>
          <a:blip r:embed="rId172">
            <a:extLst/>
          </a:blip>
          <a:stretch>
            <a:fillRect/>
          </a:stretch>
        </p:blipFill>
        <p:spPr>
          <a:xfrm>
            <a:off x="19815508" y="7728643"/>
            <a:ext cx="368215" cy="470000"/>
          </a:xfrm>
          <a:prstGeom prst="rect">
            <a:avLst/>
          </a:prstGeom>
          <a:ln w="12700">
            <a:miter lim="400000"/>
          </a:ln>
        </p:spPr>
      </p:pic>
      <p:pic>
        <p:nvPicPr>
          <p:cNvPr id="2082" name="Vector" descr="Vector"/>
          <p:cNvPicPr>
            <a:picLocks noChangeAspect="1"/>
          </p:cNvPicPr>
          <p:nvPr/>
        </p:nvPicPr>
        <p:blipFill>
          <a:blip r:embed="rId173">
            <a:extLst/>
          </a:blip>
          <a:stretch>
            <a:fillRect/>
          </a:stretch>
        </p:blipFill>
        <p:spPr>
          <a:xfrm>
            <a:off x="20035293" y="7911901"/>
            <a:ext cx="63512" cy="63501"/>
          </a:xfrm>
          <a:prstGeom prst="rect">
            <a:avLst/>
          </a:prstGeom>
          <a:ln w="12700">
            <a:miter lim="400000"/>
          </a:ln>
        </p:spPr>
      </p:pic>
      <p:pic>
        <p:nvPicPr>
          <p:cNvPr id="2083" name="Vector" descr="Vector"/>
          <p:cNvPicPr>
            <a:picLocks noChangeAspect="1"/>
          </p:cNvPicPr>
          <p:nvPr/>
        </p:nvPicPr>
        <p:blipFill>
          <a:blip r:embed="rId174">
            <a:extLst/>
          </a:blip>
          <a:stretch>
            <a:fillRect/>
          </a:stretch>
        </p:blipFill>
        <p:spPr>
          <a:xfrm>
            <a:off x="20012169" y="8108256"/>
            <a:ext cx="63485" cy="76201"/>
          </a:xfrm>
          <a:prstGeom prst="rect">
            <a:avLst/>
          </a:prstGeom>
          <a:ln w="12700">
            <a:miter lim="400000"/>
          </a:ln>
        </p:spPr>
      </p:pic>
      <p:pic>
        <p:nvPicPr>
          <p:cNvPr id="2084" name="Vector" descr="Vector"/>
          <p:cNvPicPr>
            <a:picLocks noChangeAspect="1"/>
          </p:cNvPicPr>
          <p:nvPr/>
        </p:nvPicPr>
        <p:blipFill>
          <a:blip r:embed="rId175">
            <a:extLst/>
          </a:blip>
          <a:stretch>
            <a:fillRect/>
          </a:stretch>
        </p:blipFill>
        <p:spPr>
          <a:xfrm>
            <a:off x="20111865" y="7930058"/>
            <a:ext cx="114300" cy="50801"/>
          </a:xfrm>
          <a:prstGeom prst="rect">
            <a:avLst/>
          </a:prstGeom>
          <a:ln w="12700">
            <a:miter lim="400000"/>
          </a:ln>
        </p:spPr>
      </p:pic>
      <p:pic>
        <p:nvPicPr>
          <p:cNvPr id="2085" name="Vector" descr="Vector"/>
          <p:cNvPicPr>
            <a:picLocks noChangeAspect="1"/>
          </p:cNvPicPr>
          <p:nvPr/>
        </p:nvPicPr>
        <p:blipFill>
          <a:blip r:embed="rId176">
            <a:extLst/>
          </a:blip>
          <a:stretch>
            <a:fillRect/>
          </a:stretch>
        </p:blipFill>
        <p:spPr>
          <a:xfrm>
            <a:off x="20200511" y="8016974"/>
            <a:ext cx="76209" cy="63501"/>
          </a:xfrm>
          <a:prstGeom prst="rect">
            <a:avLst/>
          </a:prstGeom>
          <a:ln w="12700">
            <a:miter lim="400000"/>
          </a:ln>
        </p:spPr>
      </p:pic>
      <p:pic>
        <p:nvPicPr>
          <p:cNvPr id="2086" name="Vector" descr="Vector"/>
          <p:cNvPicPr>
            <a:picLocks noChangeAspect="1"/>
          </p:cNvPicPr>
          <p:nvPr/>
        </p:nvPicPr>
        <p:blipFill>
          <a:blip r:embed="rId177">
            <a:extLst/>
          </a:blip>
          <a:stretch>
            <a:fillRect/>
          </a:stretch>
        </p:blipFill>
        <p:spPr>
          <a:xfrm>
            <a:off x="20288620" y="7999512"/>
            <a:ext cx="190517" cy="88802"/>
          </a:xfrm>
          <a:prstGeom prst="rect">
            <a:avLst/>
          </a:prstGeom>
          <a:ln w="12700">
            <a:miter lim="400000"/>
          </a:ln>
        </p:spPr>
      </p:pic>
      <p:pic>
        <p:nvPicPr>
          <p:cNvPr id="2087" name="Vector" descr="Vector"/>
          <p:cNvPicPr>
            <a:picLocks noChangeAspect="1"/>
          </p:cNvPicPr>
          <p:nvPr/>
        </p:nvPicPr>
        <p:blipFill>
          <a:blip r:embed="rId178">
            <a:extLst/>
          </a:blip>
          <a:stretch>
            <a:fillRect/>
          </a:stretch>
        </p:blipFill>
        <p:spPr>
          <a:xfrm>
            <a:off x="20390848" y="7939682"/>
            <a:ext cx="63504" cy="38101"/>
          </a:xfrm>
          <a:prstGeom prst="rect">
            <a:avLst/>
          </a:prstGeom>
          <a:ln w="12700">
            <a:miter lim="400000"/>
          </a:ln>
        </p:spPr>
      </p:pic>
      <p:pic>
        <p:nvPicPr>
          <p:cNvPr id="2088" name="Vector" descr="Vector"/>
          <p:cNvPicPr>
            <a:picLocks noChangeAspect="1"/>
          </p:cNvPicPr>
          <p:nvPr/>
        </p:nvPicPr>
        <p:blipFill>
          <a:blip r:embed="rId179">
            <a:extLst/>
          </a:blip>
          <a:stretch>
            <a:fillRect/>
          </a:stretch>
        </p:blipFill>
        <p:spPr>
          <a:xfrm>
            <a:off x="20690030" y="7875389"/>
            <a:ext cx="76211" cy="50801"/>
          </a:xfrm>
          <a:prstGeom prst="rect">
            <a:avLst/>
          </a:prstGeom>
          <a:ln w="12700">
            <a:miter lim="400000"/>
          </a:ln>
        </p:spPr>
      </p:pic>
      <p:pic>
        <p:nvPicPr>
          <p:cNvPr id="2089" name="Vector" descr="Vector"/>
          <p:cNvPicPr>
            <a:picLocks noChangeAspect="1"/>
          </p:cNvPicPr>
          <p:nvPr/>
        </p:nvPicPr>
        <p:blipFill>
          <a:blip r:embed="rId180">
            <a:extLst/>
          </a:blip>
          <a:stretch>
            <a:fillRect/>
          </a:stretch>
        </p:blipFill>
        <p:spPr>
          <a:xfrm>
            <a:off x="20686807" y="7930851"/>
            <a:ext cx="88902" cy="38101"/>
          </a:xfrm>
          <a:prstGeom prst="rect">
            <a:avLst/>
          </a:prstGeom>
          <a:ln w="12700">
            <a:miter lim="400000"/>
          </a:ln>
        </p:spPr>
      </p:pic>
      <p:pic>
        <p:nvPicPr>
          <p:cNvPr id="2090" name="Vector" descr="Vector"/>
          <p:cNvPicPr>
            <a:picLocks noChangeAspect="1"/>
          </p:cNvPicPr>
          <p:nvPr/>
        </p:nvPicPr>
        <p:blipFill>
          <a:blip r:embed="rId181">
            <a:extLst/>
          </a:blip>
          <a:stretch>
            <a:fillRect/>
          </a:stretch>
        </p:blipFill>
        <p:spPr>
          <a:xfrm>
            <a:off x="20427774" y="7835107"/>
            <a:ext cx="76205" cy="50801"/>
          </a:xfrm>
          <a:prstGeom prst="rect">
            <a:avLst/>
          </a:prstGeom>
          <a:ln w="12700">
            <a:miter lim="400000"/>
          </a:ln>
        </p:spPr>
      </p:pic>
      <p:pic>
        <p:nvPicPr>
          <p:cNvPr id="2091" name="Vector" descr="Vector"/>
          <p:cNvPicPr>
            <a:picLocks noChangeAspect="1"/>
          </p:cNvPicPr>
          <p:nvPr/>
        </p:nvPicPr>
        <p:blipFill>
          <a:blip r:embed="rId182">
            <a:extLst/>
          </a:blip>
          <a:stretch>
            <a:fillRect/>
          </a:stretch>
        </p:blipFill>
        <p:spPr>
          <a:xfrm>
            <a:off x="20273836" y="7909917"/>
            <a:ext cx="50809" cy="50801"/>
          </a:xfrm>
          <a:prstGeom prst="rect">
            <a:avLst/>
          </a:prstGeom>
          <a:ln w="12700">
            <a:miter lim="400000"/>
          </a:ln>
        </p:spPr>
      </p:pic>
      <p:pic>
        <p:nvPicPr>
          <p:cNvPr id="2092" name="Vector" descr="Vector"/>
          <p:cNvPicPr>
            <a:picLocks noChangeAspect="1"/>
          </p:cNvPicPr>
          <p:nvPr/>
        </p:nvPicPr>
        <p:blipFill>
          <a:blip r:embed="rId183">
            <a:extLst/>
          </a:blip>
          <a:stretch>
            <a:fillRect/>
          </a:stretch>
        </p:blipFill>
        <p:spPr>
          <a:xfrm>
            <a:off x="20309729" y="7685979"/>
            <a:ext cx="50801" cy="50801"/>
          </a:xfrm>
          <a:prstGeom prst="rect">
            <a:avLst/>
          </a:prstGeom>
          <a:ln w="12700">
            <a:miter lim="400000"/>
          </a:ln>
        </p:spPr>
      </p:pic>
      <p:pic>
        <p:nvPicPr>
          <p:cNvPr id="2093" name="Vector" descr="Vector"/>
          <p:cNvPicPr>
            <a:picLocks noChangeAspect="1"/>
          </p:cNvPicPr>
          <p:nvPr/>
        </p:nvPicPr>
        <p:blipFill>
          <a:blip r:embed="rId184">
            <a:extLst/>
          </a:blip>
          <a:stretch>
            <a:fillRect/>
          </a:stretch>
        </p:blipFill>
        <p:spPr>
          <a:xfrm>
            <a:off x="20270775" y="7725469"/>
            <a:ext cx="50790" cy="76201"/>
          </a:xfrm>
          <a:prstGeom prst="rect">
            <a:avLst/>
          </a:prstGeom>
          <a:ln w="12700">
            <a:miter lim="400000"/>
          </a:ln>
        </p:spPr>
      </p:pic>
      <p:pic>
        <p:nvPicPr>
          <p:cNvPr id="2094" name="Vector" descr="Vector"/>
          <p:cNvPicPr>
            <a:picLocks noChangeAspect="1"/>
          </p:cNvPicPr>
          <p:nvPr/>
        </p:nvPicPr>
        <p:blipFill>
          <a:blip r:embed="rId185">
            <a:extLst/>
          </a:blip>
          <a:stretch>
            <a:fillRect/>
          </a:stretch>
        </p:blipFill>
        <p:spPr>
          <a:xfrm>
            <a:off x="20268009" y="7748588"/>
            <a:ext cx="101565" cy="165101"/>
          </a:xfrm>
          <a:prstGeom prst="rect">
            <a:avLst/>
          </a:prstGeom>
          <a:ln w="12700">
            <a:miter lim="400000"/>
          </a:ln>
        </p:spPr>
      </p:pic>
      <p:pic>
        <p:nvPicPr>
          <p:cNvPr id="2095" name="Vector" descr="Vector"/>
          <p:cNvPicPr>
            <a:picLocks noChangeAspect="1"/>
          </p:cNvPicPr>
          <p:nvPr/>
        </p:nvPicPr>
        <p:blipFill>
          <a:blip r:embed="rId186">
            <a:extLst/>
          </a:blip>
          <a:stretch>
            <a:fillRect/>
          </a:stretch>
        </p:blipFill>
        <p:spPr>
          <a:xfrm>
            <a:off x="19731349" y="7101681"/>
            <a:ext cx="190418" cy="266799"/>
          </a:xfrm>
          <a:prstGeom prst="rect">
            <a:avLst/>
          </a:prstGeom>
          <a:ln w="12700">
            <a:miter lim="400000"/>
          </a:ln>
        </p:spPr>
      </p:pic>
      <p:pic>
        <p:nvPicPr>
          <p:cNvPr id="2096" name="Vector" descr="Vector"/>
          <p:cNvPicPr>
            <a:picLocks noChangeAspect="1"/>
          </p:cNvPicPr>
          <p:nvPr/>
        </p:nvPicPr>
        <p:blipFill>
          <a:blip r:embed="rId187">
            <a:extLst/>
          </a:blip>
          <a:stretch>
            <a:fillRect/>
          </a:stretch>
        </p:blipFill>
        <p:spPr>
          <a:xfrm>
            <a:off x="20231675" y="7565925"/>
            <a:ext cx="38118" cy="76201"/>
          </a:xfrm>
          <a:prstGeom prst="rect">
            <a:avLst/>
          </a:prstGeom>
          <a:ln w="12700">
            <a:miter lim="400000"/>
          </a:ln>
        </p:spPr>
      </p:pic>
      <p:pic>
        <p:nvPicPr>
          <p:cNvPr id="2097" name="Vector" descr="Vector"/>
          <p:cNvPicPr>
            <a:picLocks noChangeAspect="1"/>
          </p:cNvPicPr>
          <p:nvPr/>
        </p:nvPicPr>
        <p:blipFill>
          <a:blip r:embed="rId188">
            <a:extLst/>
          </a:blip>
          <a:stretch>
            <a:fillRect/>
          </a:stretch>
        </p:blipFill>
        <p:spPr>
          <a:xfrm>
            <a:off x="19981693" y="7437635"/>
            <a:ext cx="38101" cy="38101"/>
          </a:xfrm>
          <a:prstGeom prst="rect">
            <a:avLst/>
          </a:prstGeom>
          <a:ln w="12700">
            <a:miter lim="400000"/>
          </a:ln>
        </p:spPr>
      </p:pic>
      <p:pic>
        <p:nvPicPr>
          <p:cNvPr id="2098" name="Vector" descr="Vector"/>
          <p:cNvPicPr>
            <a:picLocks noChangeAspect="1"/>
          </p:cNvPicPr>
          <p:nvPr/>
        </p:nvPicPr>
        <p:blipFill>
          <a:blip r:embed="rId189">
            <a:extLst/>
          </a:blip>
          <a:stretch>
            <a:fillRect/>
          </a:stretch>
        </p:blipFill>
        <p:spPr>
          <a:xfrm>
            <a:off x="19920315" y="7476926"/>
            <a:ext cx="63497" cy="50801"/>
          </a:xfrm>
          <a:prstGeom prst="rect">
            <a:avLst/>
          </a:prstGeom>
          <a:ln w="12700">
            <a:miter lim="400000"/>
          </a:ln>
        </p:spPr>
      </p:pic>
      <p:pic>
        <p:nvPicPr>
          <p:cNvPr id="2099" name="Vector" descr="Vector"/>
          <p:cNvPicPr>
            <a:picLocks noChangeAspect="1"/>
          </p:cNvPicPr>
          <p:nvPr/>
        </p:nvPicPr>
        <p:blipFill>
          <a:blip r:embed="rId190">
            <a:extLst/>
          </a:blip>
          <a:stretch>
            <a:fillRect/>
          </a:stretch>
        </p:blipFill>
        <p:spPr>
          <a:xfrm>
            <a:off x="19868593" y="7519293"/>
            <a:ext cx="38089" cy="63501"/>
          </a:xfrm>
          <a:prstGeom prst="rect">
            <a:avLst/>
          </a:prstGeom>
          <a:ln w="12700">
            <a:miter lim="400000"/>
          </a:ln>
        </p:spPr>
      </p:pic>
      <p:pic>
        <p:nvPicPr>
          <p:cNvPr id="2100" name="Vector" descr="Vector"/>
          <p:cNvPicPr>
            <a:picLocks noChangeAspect="1"/>
          </p:cNvPicPr>
          <p:nvPr/>
        </p:nvPicPr>
        <p:blipFill>
          <a:blip r:embed="rId191">
            <a:extLst/>
          </a:blip>
          <a:stretch>
            <a:fillRect/>
          </a:stretch>
        </p:blipFill>
        <p:spPr>
          <a:xfrm>
            <a:off x="19996776" y="7246639"/>
            <a:ext cx="254005" cy="279401"/>
          </a:xfrm>
          <a:prstGeom prst="rect">
            <a:avLst/>
          </a:prstGeom>
          <a:ln w="12700">
            <a:miter lim="400000"/>
          </a:ln>
        </p:spPr>
      </p:pic>
      <p:pic>
        <p:nvPicPr>
          <p:cNvPr id="2101" name="Vector" descr="Vector"/>
          <p:cNvPicPr>
            <a:picLocks noChangeAspect="1"/>
          </p:cNvPicPr>
          <p:nvPr/>
        </p:nvPicPr>
        <p:blipFill>
          <a:blip r:embed="rId192">
            <a:extLst/>
          </a:blip>
          <a:stretch>
            <a:fillRect/>
          </a:stretch>
        </p:blipFill>
        <p:spPr>
          <a:xfrm>
            <a:off x="19899591" y="7036892"/>
            <a:ext cx="88914" cy="88901"/>
          </a:xfrm>
          <a:prstGeom prst="rect">
            <a:avLst/>
          </a:prstGeom>
          <a:ln w="12700">
            <a:miter lim="400000"/>
          </a:ln>
        </p:spPr>
      </p:pic>
      <p:pic>
        <p:nvPicPr>
          <p:cNvPr id="2102" name="Vector" descr="Vector"/>
          <p:cNvPicPr>
            <a:picLocks noChangeAspect="1"/>
          </p:cNvPicPr>
          <p:nvPr/>
        </p:nvPicPr>
        <p:blipFill>
          <a:blip r:embed="rId193">
            <a:extLst/>
          </a:blip>
          <a:stretch>
            <a:fillRect/>
          </a:stretch>
        </p:blipFill>
        <p:spPr>
          <a:xfrm>
            <a:off x="19984871" y="7131843"/>
            <a:ext cx="88909" cy="101601"/>
          </a:xfrm>
          <a:prstGeom prst="rect">
            <a:avLst/>
          </a:prstGeom>
          <a:ln w="12700">
            <a:miter lim="400000"/>
          </a:ln>
        </p:spPr>
      </p:pic>
      <p:pic>
        <p:nvPicPr>
          <p:cNvPr id="2103" name="Vector" descr="Vector"/>
          <p:cNvPicPr>
            <a:picLocks noChangeAspect="1"/>
          </p:cNvPicPr>
          <p:nvPr/>
        </p:nvPicPr>
        <p:blipFill>
          <a:blip r:embed="rId194">
            <a:extLst/>
          </a:blip>
          <a:stretch>
            <a:fillRect/>
          </a:stretch>
        </p:blipFill>
        <p:spPr>
          <a:xfrm>
            <a:off x="19868709" y="6732885"/>
            <a:ext cx="266769" cy="355502"/>
          </a:xfrm>
          <a:prstGeom prst="rect">
            <a:avLst/>
          </a:prstGeom>
          <a:ln w="12700">
            <a:miter lim="400000"/>
          </a:ln>
        </p:spPr>
      </p:pic>
      <p:pic>
        <p:nvPicPr>
          <p:cNvPr id="2104" name="Vector" descr="Vector"/>
          <p:cNvPicPr>
            <a:picLocks noChangeAspect="1"/>
          </p:cNvPicPr>
          <p:nvPr/>
        </p:nvPicPr>
        <p:blipFill>
          <a:blip r:embed="rId195">
            <a:extLst/>
          </a:blip>
          <a:stretch>
            <a:fillRect/>
          </a:stretch>
        </p:blipFill>
        <p:spPr>
          <a:xfrm>
            <a:off x="20016984" y="7192467"/>
            <a:ext cx="63478" cy="127001"/>
          </a:xfrm>
          <a:prstGeom prst="rect">
            <a:avLst/>
          </a:prstGeom>
          <a:ln w="12700">
            <a:miter lim="400000"/>
          </a:ln>
        </p:spPr>
      </p:pic>
      <p:pic>
        <p:nvPicPr>
          <p:cNvPr id="2105" name="Vector" descr="Vector"/>
          <p:cNvPicPr>
            <a:picLocks noChangeAspect="1"/>
          </p:cNvPicPr>
          <p:nvPr/>
        </p:nvPicPr>
        <p:blipFill>
          <a:blip r:embed="rId196">
            <a:extLst/>
          </a:blip>
          <a:stretch>
            <a:fillRect/>
          </a:stretch>
        </p:blipFill>
        <p:spPr>
          <a:xfrm>
            <a:off x="20087721" y="7236520"/>
            <a:ext cx="50794" cy="50801"/>
          </a:xfrm>
          <a:prstGeom prst="rect">
            <a:avLst/>
          </a:prstGeom>
          <a:ln w="12700">
            <a:miter lim="400000"/>
          </a:ln>
        </p:spPr>
      </p:pic>
      <p:pic>
        <p:nvPicPr>
          <p:cNvPr id="2106" name="Vector" descr="Vector"/>
          <p:cNvPicPr>
            <a:picLocks noChangeAspect="1"/>
          </p:cNvPicPr>
          <p:nvPr/>
        </p:nvPicPr>
        <p:blipFill>
          <a:blip r:embed="rId197">
            <a:extLst/>
          </a:blip>
          <a:stretch>
            <a:fillRect/>
          </a:stretch>
        </p:blipFill>
        <p:spPr>
          <a:xfrm>
            <a:off x="20114510" y="7162007"/>
            <a:ext cx="63518" cy="88901"/>
          </a:xfrm>
          <a:prstGeom prst="rect">
            <a:avLst/>
          </a:prstGeom>
          <a:ln w="12700">
            <a:miter lim="400000"/>
          </a:ln>
        </p:spPr>
      </p:pic>
      <p:pic>
        <p:nvPicPr>
          <p:cNvPr id="2107" name="Vector" descr="Vector"/>
          <p:cNvPicPr>
            <a:picLocks noChangeAspect="1"/>
          </p:cNvPicPr>
          <p:nvPr/>
        </p:nvPicPr>
        <p:blipFill>
          <a:blip r:embed="rId198">
            <a:extLst/>
          </a:blip>
          <a:stretch>
            <a:fillRect/>
          </a:stretch>
        </p:blipFill>
        <p:spPr>
          <a:xfrm>
            <a:off x="20115942" y="7091760"/>
            <a:ext cx="88921" cy="101601"/>
          </a:xfrm>
          <a:prstGeom prst="rect">
            <a:avLst/>
          </a:prstGeom>
          <a:ln w="12700">
            <a:miter lim="400000"/>
          </a:ln>
        </p:spPr>
      </p:pic>
      <p:pic>
        <p:nvPicPr>
          <p:cNvPr id="2108" name="Vector" descr="Vector"/>
          <p:cNvPicPr>
            <a:picLocks noChangeAspect="1"/>
          </p:cNvPicPr>
          <p:nvPr/>
        </p:nvPicPr>
        <p:blipFill>
          <a:blip r:embed="rId199">
            <a:extLst/>
          </a:blip>
          <a:stretch>
            <a:fillRect/>
          </a:stretch>
        </p:blipFill>
        <p:spPr>
          <a:xfrm>
            <a:off x="20050867" y="7101185"/>
            <a:ext cx="63505" cy="50801"/>
          </a:xfrm>
          <a:prstGeom prst="rect">
            <a:avLst/>
          </a:prstGeom>
          <a:ln w="12700">
            <a:miter lim="400000"/>
          </a:ln>
        </p:spPr>
      </p:pic>
      <p:pic>
        <p:nvPicPr>
          <p:cNvPr id="2109" name="Vector" descr="Vector"/>
          <p:cNvPicPr>
            <a:picLocks noChangeAspect="1"/>
          </p:cNvPicPr>
          <p:nvPr/>
        </p:nvPicPr>
        <p:blipFill>
          <a:blip r:embed="rId200">
            <a:extLst/>
          </a:blip>
          <a:stretch>
            <a:fillRect/>
          </a:stretch>
        </p:blipFill>
        <p:spPr>
          <a:xfrm>
            <a:off x="20070742" y="7167761"/>
            <a:ext cx="38072" cy="101601"/>
          </a:xfrm>
          <a:prstGeom prst="rect">
            <a:avLst/>
          </a:prstGeom>
          <a:ln w="12700">
            <a:miter lim="400000"/>
          </a:ln>
        </p:spPr>
      </p:pic>
      <p:pic>
        <p:nvPicPr>
          <p:cNvPr id="2110" name="Vector" descr="Vector"/>
          <p:cNvPicPr>
            <a:picLocks noChangeAspect="1"/>
          </p:cNvPicPr>
          <p:nvPr/>
        </p:nvPicPr>
        <p:blipFill>
          <a:blip r:embed="rId201">
            <a:extLst/>
          </a:blip>
          <a:stretch>
            <a:fillRect/>
          </a:stretch>
        </p:blipFill>
        <p:spPr>
          <a:xfrm>
            <a:off x="19887649" y="6341962"/>
            <a:ext cx="114269" cy="215901"/>
          </a:xfrm>
          <a:prstGeom prst="rect">
            <a:avLst/>
          </a:prstGeom>
          <a:ln w="12700">
            <a:miter lim="400000"/>
          </a:ln>
        </p:spPr>
      </p:pic>
      <p:pic>
        <p:nvPicPr>
          <p:cNvPr id="2111" name="Vector" descr="Vector"/>
          <p:cNvPicPr>
            <a:picLocks noChangeAspect="1"/>
          </p:cNvPicPr>
          <p:nvPr/>
        </p:nvPicPr>
        <p:blipFill>
          <a:blip r:embed="rId202">
            <a:extLst/>
          </a:blip>
          <a:stretch>
            <a:fillRect/>
          </a:stretch>
        </p:blipFill>
        <p:spPr>
          <a:xfrm>
            <a:off x="20381664" y="5328741"/>
            <a:ext cx="139717" cy="228601"/>
          </a:xfrm>
          <a:prstGeom prst="rect">
            <a:avLst/>
          </a:prstGeom>
          <a:ln w="12700">
            <a:miter lim="400000"/>
          </a:ln>
        </p:spPr>
      </p:pic>
      <p:pic>
        <p:nvPicPr>
          <p:cNvPr id="2112" name="Vector" descr="Vector"/>
          <p:cNvPicPr>
            <a:picLocks noChangeAspect="1"/>
          </p:cNvPicPr>
          <p:nvPr/>
        </p:nvPicPr>
        <p:blipFill>
          <a:blip r:embed="rId203">
            <a:extLst/>
          </a:blip>
          <a:stretch>
            <a:fillRect/>
          </a:stretch>
        </p:blipFill>
        <p:spPr>
          <a:xfrm>
            <a:off x="20534816" y="5299570"/>
            <a:ext cx="139684" cy="139701"/>
          </a:xfrm>
          <a:prstGeom prst="rect">
            <a:avLst/>
          </a:prstGeom>
          <a:ln w="12700">
            <a:miter lim="400000"/>
          </a:ln>
        </p:spPr>
      </p:pic>
      <p:pic>
        <p:nvPicPr>
          <p:cNvPr id="2113" name="Vector" descr="Vector"/>
          <p:cNvPicPr>
            <a:picLocks noChangeAspect="1"/>
          </p:cNvPicPr>
          <p:nvPr/>
        </p:nvPicPr>
        <p:blipFill>
          <a:blip r:embed="rId204">
            <a:extLst/>
          </a:blip>
          <a:stretch>
            <a:fillRect/>
          </a:stretch>
        </p:blipFill>
        <p:spPr>
          <a:xfrm>
            <a:off x="20460805" y="4775497"/>
            <a:ext cx="596750" cy="609699"/>
          </a:xfrm>
          <a:prstGeom prst="rect">
            <a:avLst/>
          </a:prstGeom>
          <a:ln w="12700">
            <a:miter lim="400000"/>
          </a:ln>
        </p:spPr>
      </p:pic>
      <p:pic>
        <p:nvPicPr>
          <p:cNvPr id="2114" name="Vector" descr="Vector"/>
          <p:cNvPicPr>
            <a:picLocks noChangeAspect="1"/>
          </p:cNvPicPr>
          <p:nvPr/>
        </p:nvPicPr>
        <p:blipFill>
          <a:blip r:embed="rId205">
            <a:extLst/>
          </a:blip>
          <a:stretch>
            <a:fillRect/>
          </a:stretch>
        </p:blipFill>
        <p:spPr>
          <a:xfrm>
            <a:off x="20924096" y="4462064"/>
            <a:ext cx="317488" cy="317501"/>
          </a:xfrm>
          <a:prstGeom prst="rect">
            <a:avLst/>
          </a:prstGeom>
          <a:ln w="12700">
            <a:miter lim="400000"/>
          </a:ln>
        </p:spPr>
      </p:pic>
      <p:pic>
        <p:nvPicPr>
          <p:cNvPr id="2115" name="Vector" descr="Vector"/>
          <p:cNvPicPr>
            <a:picLocks noChangeAspect="1"/>
          </p:cNvPicPr>
          <p:nvPr/>
        </p:nvPicPr>
        <p:blipFill>
          <a:blip r:embed="rId206">
            <a:extLst/>
          </a:blip>
          <a:stretch>
            <a:fillRect/>
          </a:stretch>
        </p:blipFill>
        <p:spPr>
          <a:xfrm>
            <a:off x="21023786" y="3800771"/>
            <a:ext cx="152476" cy="647701"/>
          </a:xfrm>
          <a:prstGeom prst="rect">
            <a:avLst/>
          </a:prstGeom>
          <a:ln w="12700">
            <a:miter lim="400000"/>
          </a:ln>
        </p:spPr>
      </p:pic>
      <p:pic>
        <p:nvPicPr>
          <p:cNvPr id="2116" name="Vector" descr="Vector"/>
          <p:cNvPicPr>
            <a:picLocks noChangeAspect="1"/>
          </p:cNvPicPr>
          <p:nvPr/>
        </p:nvPicPr>
        <p:blipFill>
          <a:blip r:embed="rId207">
            <a:extLst/>
          </a:blip>
          <a:stretch>
            <a:fillRect/>
          </a:stretch>
        </p:blipFill>
        <p:spPr>
          <a:xfrm>
            <a:off x="13077849" y="2547441"/>
            <a:ext cx="88893" cy="63501"/>
          </a:xfrm>
          <a:prstGeom prst="rect">
            <a:avLst/>
          </a:prstGeom>
          <a:ln w="12700">
            <a:miter lim="400000"/>
          </a:ln>
        </p:spPr>
      </p:pic>
      <p:pic>
        <p:nvPicPr>
          <p:cNvPr id="2117" name="Vector" descr="Vector"/>
          <p:cNvPicPr>
            <a:picLocks noChangeAspect="1"/>
          </p:cNvPicPr>
          <p:nvPr/>
        </p:nvPicPr>
        <p:blipFill>
          <a:blip r:embed="rId208">
            <a:extLst/>
          </a:blip>
          <a:stretch>
            <a:fillRect/>
          </a:stretch>
        </p:blipFill>
        <p:spPr>
          <a:xfrm>
            <a:off x="13167669" y="3204666"/>
            <a:ext cx="76199" cy="101601"/>
          </a:xfrm>
          <a:prstGeom prst="rect">
            <a:avLst/>
          </a:prstGeom>
          <a:ln w="12700">
            <a:miter lim="400000"/>
          </a:ln>
        </p:spPr>
      </p:pic>
      <p:pic>
        <p:nvPicPr>
          <p:cNvPr id="2118" name="Vector" descr="Vector"/>
          <p:cNvPicPr>
            <a:picLocks noChangeAspect="1"/>
          </p:cNvPicPr>
          <p:nvPr/>
        </p:nvPicPr>
        <p:blipFill>
          <a:blip r:embed="rId209">
            <a:extLst/>
          </a:blip>
          <a:stretch>
            <a:fillRect/>
          </a:stretch>
        </p:blipFill>
        <p:spPr>
          <a:xfrm>
            <a:off x="13477823" y="3322438"/>
            <a:ext cx="63491" cy="101601"/>
          </a:xfrm>
          <a:prstGeom prst="rect">
            <a:avLst/>
          </a:prstGeom>
          <a:ln w="12700">
            <a:miter lim="400000"/>
          </a:ln>
        </p:spPr>
      </p:pic>
      <p:pic>
        <p:nvPicPr>
          <p:cNvPr id="2119" name="Vector" descr="Vector"/>
          <p:cNvPicPr>
            <a:picLocks noChangeAspect="1"/>
          </p:cNvPicPr>
          <p:nvPr/>
        </p:nvPicPr>
        <p:blipFill>
          <a:blip r:embed="rId210">
            <a:extLst/>
          </a:blip>
          <a:stretch>
            <a:fillRect/>
          </a:stretch>
        </p:blipFill>
        <p:spPr>
          <a:xfrm>
            <a:off x="13014924" y="3728639"/>
            <a:ext cx="279339" cy="317600"/>
          </a:xfrm>
          <a:prstGeom prst="rect">
            <a:avLst/>
          </a:prstGeom>
          <a:ln w="12700">
            <a:miter lim="400000"/>
          </a:ln>
        </p:spPr>
      </p:pic>
      <p:pic>
        <p:nvPicPr>
          <p:cNvPr id="2120" name="Vector" descr="Vector"/>
          <p:cNvPicPr>
            <a:picLocks noChangeAspect="1"/>
          </p:cNvPicPr>
          <p:nvPr/>
        </p:nvPicPr>
        <p:blipFill>
          <a:blip r:embed="rId211">
            <a:extLst/>
          </a:blip>
          <a:stretch>
            <a:fillRect/>
          </a:stretch>
        </p:blipFill>
        <p:spPr>
          <a:xfrm>
            <a:off x="13161179" y="3498155"/>
            <a:ext cx="88865" cy="139701"/>
          </a:xfrm>
          <a:prstGeom prst="rect">
            <a:avLst/>
          </a:prstGeom>
          <a:ln w="12700">
            <a:miter lim="400000"/>
          </a:ln>
        </p:spPr>
      </p:pic>
      <p:pic>
        <p:nvPicPr>
          <p:cNvPr id="2121" name="Vector" descr="Vector"/>
          <p:cNvPicPr>
            <a:picLocks noChangeAspect="1"/>
          </p:cNvPicPr>
          <p:nvPr/>
        </p:nvPicPr>
        <p:blipFill>
          <a:blip r:embed="rId212">
            <a:extLst/>
          </a:blip>
          <a:stretch>
            <a:fillRect/>
          </a:stretch>
        </p:blipFill>
        <p:spPr>
          <a:xfrm>
            <a:off x="13219202" y="3487142"/>
            <a:ext cx="457332" cy="660500"/>
          </a:xfrm>
          <a:prstGeom prst="rect">
            <a:avLst/>
          </a:prstGeom>
          <a:ln w="12700">
            <a:miter lim="400000"/>
          </a:ln>
        </p:spPr>
      </p:pic>
      <p:pic>
        <p:nvPicPr>
          <p:cNvPr id="2122" name="Vector" descr="Vector"/>
          <p:cNvPicPr>
            <a:picLocks noChangeAspect="1"/>
          </p:cNvPicPr>
          <p:nvPr/>
        </p:nvPicPr>
        <p:blipFill>
          <a:blip r:embed="rId213">
            <a:extLst/>
          </a:blip>
          <a:stretch>
            <a:fillRect/>
          </a:stretch>
        </p:blipFill>
        <p:spPr>
          <a:xfrm>
            <a:off x="13304930" y="3797697"/>
            <a:ext cx="50790" cy="63501"/>
          </a:xfrm>
          <a:prstGeom prst="rect">
            <a:avLst/>
          </a:prstGeom>
          <a:ln w="12700">
            <a:miter lim="400000"/>
          </a:ln>
        </p:spPr>
      </p:pic>
      <p:pic>
        <p:nvPicPr>
          <p:cNvPr id="2123" name="Vector" descr="Vector"/>
          <p:cNvPicPr>
            <a:picLocks noChangeAspect="1"/>
          </p:cNvPicPr>
          <p:nvPr/>
        </p:nvPicPr>
        <p:blipFill>
          <a:blip r:embed="rId214">
            <a:extLst/>
          </a:blip>
          <a:stretch>
            <a:fillRect/>
          </a:stretch>
        </p:blipFill>
        <p:spPr>
          <a:xfrm>
            <a:off x="13388982" y="3423939"/>
            <a:ext cx="50793" cy="76201"/>
          </a:xfrm>
          <a:prstGeom prst="rect">
            <a:avLst/>
          </a:prstGeom>
          <a:ln w="12700">
            <a:miter lim="400000"/>
          </a:ln>
        </p:spPr>
      </p:pic>
      <p:pic>
        <p:nvPicPr>
          <p:cNvPr id="2124" name="Vector" descr="Vector"/>
          <p:cNvPicPr>
            <a:picLocks noChangeAspect="1"/>
          </p:cNvPicPr>
          <p:nvPr/>
        </p:nvPicPr>
        <p:blipFill>
          <a:blip r:embed="rId215">
            <a:extLst/>
          </a:blip>
          <a:stretch>
            <a:fillRect/>
          </a:stretch>
        </p:blipFill>
        <p:spPr>
          <a:xfrm>
            <a:off x="16258113" y="2114053"/>
            <a:ext cx="939674" cy="508200"/>
          </a:xfrm>
          <a:prstGeom prst="rect">
            <a:avLst/>
          </a:prstGeom>
          <a:ln w="12700">
            <a:miter lim="400000"/>
          </a:ln>
        </p:spPr>
      </p:pic>
      <p:pic>
        <p:nvPicPr>
          <p:cNvPr id="2125" name="Vector" descr="Vector"/>
          <p:cNvPicPr>
            <a:picLocks noChangeAspect="1"/>
          </p:cNvPicPr>
          <p:nvPr/>
        </p:nvPicPr>
        <p:blipFill>
          <a:blip r:embed="rId216">
            <a:extLst/>
          </a:blip>
          <a:stretch>
            <a:fillRect/>
          </a:stretch>
        </p:blipFill>
        <p:spPr>
          <a:xfrm>
            <a:off x="16102103" y="2673449"/>
            <a:ext cx="114303" cy="88901"/>
          </a:xfrm>
          <a:prstGeom prst="rect">
            <a:avLst/>
          </a:prstGeom>
          <a:ln w="12700">
            <a:miter lim="400000"/>
          </a:ln>
        </p:spPr>
      </p:pic>
      <p:pic>
        <p:nvPicPr>
          <p:cNvPr id="2126" name="Vector" descr="Vector"/>
          <p:cNvPicPr>
            <a:picLocks noChangeAspect="1"/>
          </p:cNvPicPr>
          <p:nvPr/>
        </p:nvPicPr>
        <p:blipFill>
          <a:blip r:embed="rId217">
            <a:extLst/>
          </a:blip>
          <a:stretch>
            <a:fillRect/>
          </a:stretch>
        </p:blipFill>
        <p:spPr>
          <a:xfrm>
            <a:off x="15941459" y="1832470"/>
            <a:ext cx="177798" cy="50801"/>
          </a:xfrm>
          <a:prstGeom prst="rect">
            <a:avLst/>
          </a:prstGeom>
          <a:ln w="12700">
            <a:miter lim="400000"/>
          </a:ln>
        </p:spPr>
      </p:pic>
      <p:pic>
        <p:nvPicPr>
          <p:cNvPr id="2127" name="Vector" descr="Vector"/>
          <p:cNvPicPr>
            <a:picLocks noChangeAspect="1"/>
          </p:cNvPicPr>
          <p:nvPr/>
        </p:nvPicPr>
        <p:blipFill>
          <a:blip r:embed="rId218">
            <a:extLst/>
          </a:blip>
          <a:stretch>
            <a:fillRect/>
          </a:stretch>
        </p:blipFill>
        <p:spPr>
          <a:xfrm>
            <a:off x="16088734" y="1815702"/>
            <a:ext cx="190491" cy="101700"/>
          </a:xfrm>
          <a:prstGeom prst="rect">
            <a:avLst/>
          </a:prstGeom>
          <a:ln w="12700">
            <a:miter lim="400000"/>
          </a:ln>
        </p:spPr>
      </p:pic>
      <p:pic>
        <p:nvPicPr>
          <p:cNvPr id="2128" name="Vector" descr="Vector"/>
          <p:cNvPicPr>
            <a:picLocks noChangeAspect="1"/>
          </p:cNvPicPr>
          <p:nvPr/>
        </p:nvPicPr>
        <p:blipFill>
          <a:blip r:embed="rId219">
            <a:extLst/>
          </a:blip>
          <a:stretch>
            <a:fillRect/>
          </a:stretch>
        </p:blipFill>
        <p:spPr>
          <a:xfrm>
            <a:off x="16167569" y="1887239"/>
            <a:ext cx="114303" cy="38101"/>
          </a:xfrm>
          <a:prstGeom prst="rect">
            <a:avLst/>
          </a:prstGeom>
          <a:ln w="12700">
            <a:miter lim="400000"/>
          </a:ln>
        </p:spPr>
      </p:pic>
      <p:pic>
        <p:nvPicPr>
          <p:cNvPr id="2129" name="Vector" descr="Vector"/>
          <p:cNvPicPr>
            <a:picLocks noChangeAspect="1"/>
          </p:cNvPicPr>
          <p:nvPr/>
        </p:nvPicPr>
        <p:blipFill>
          <a:blip r:embed="rId220">
            <a:extLst/>
          </a:blip>
          <a:stretch>
            <a:fillRect/>
          </a:stretch>
        </p:blipFill>
        <p:spPr>
          <a:xfrm>
            <a:off x="16862352" y="1806375"/>
            <a:ext cx="139697" cy="76201"/>
          </a:xfrm>
          <a:prstGeom prst="rect">
            <a:avLst/>
          </a:prstGeom>
          <a:ln w="12700">
            <a:miter lim="400000"/>
          </a:ln>
        </p:spPr>
      </p:pic>
      <p:pic>
        <p:nvPicPr>
          <p:cNvPr id="2130" name="Vector" descr="Vector"/>
          <p:cNvPicPr>
            <a:picLocks noChangeAspect="1"/>
          </p:cNvPicPr>
          <p:nvPr/>
        </p:nvPicPr>
        <p:blipFill>
          <a:blip r:embed="rId221">
            <a:extLst/>
          </a:blip>
          <a:stretch>
            <a:fillRect/>
          </a:stretch>
        </p:blipFill>
        <p:spPr>
          <a:xfrm>
            <a:off x="16686835" y="1812329"/>
            <a:ext cx="165097" cy="88901"/>
          </a:xfrm>
          <a:prstGeom prst="rect">
            <a:avLst/>
          </a:prstGeom>
          <a:ln w="12700">
            <a:miter lim="400000"/>
          </a:ln>
        </p:spPr>
      </p:pic>
      <p:pic>
        <p:nvPicPr>
          <p:cNvPr id="2131" name="Vector" descr="Vector"/>
          <p:cNvPicPr>
            <a:picLocks noChangeAspect="1"/>
          </p:cNvPicPr>
          <p:nvPr/>
        </p:nvPicPr>
        <p:blipFill>
          <a:blip r:embed="rId222">
            <a:extLst/>
          </a:blip>
          <a:stretch>
            <a:fillRect/>
          </a:stretch>
        </p:blipFill>
        <p:spPr>
          <a:xfrm>
            <a:off x="16502814" y="1855687"/>
            <a:ext cx="152393" cy="50801"/>
          </a:xfrm>
          <a:prstGeom prst="rect">
            <a:avLst/>
          </a:prstGeom>
          <a:ln w="12700">
            <a:miter lim="400000"/>
          </a:ln>
        </p:spPr>
      </p:pic>
      <p:pic>
        <p:nvPicPr>
          <p:cNvPr id="2132" name="Vector" descr="Vector"/>
          <p:cNvPicPr>
            <a:picLocks noChangeAspect="1"/>
          </p:cNvPicPr>
          <p:nvPr/>
        </p:nvPicPr>
        <p:blipFill>
          <a:blip r:embed="rId223">
            <a:extLst/>
          </a:blip>
          <a:stretch>
            <a:fillRect/>
          </a:stretch>
        </p:blipFill>
        <p:spPr>
          <a:xfrm>
            <a:off x="16411953" y="1748333"/>
            <a:ext cx="292085" cy="127099"/>
          </a:xfrm>
          <a:prstGeom prst="rect">
            <a:avLst/>
          </a:prstGeom>
          <a:ln w="12700">
            <a:miter lim="400000"/>
          </a:ln>
        </p:spPr>
      </p:pic>
      <p:pic>
        <p:nvPicPr>
          <p:cNvPr id="2133" name="Vector" descr="Vector"/>
          <p:cNvPicPr>
            <a:picLocks noChangeAspect="1"/>
          </p:cNvPicPr>
          <p:nvPr/>
        </p:nvPicPr>
        <p:blipFill>
          <a:blip r:embed="rId224">
            <a:extLst/>
          </a:blip>
          <a:stretch>
            <a:fillRect/>
          </a:stretch>
        </p:blipFill>
        <p:spPr>
          <a:xfrm>
            <a:off x="16828685" y="1756766"/>
            <a:ext cx="114304" cy="50801"/>
          </a:xfrm>
          <a:prstGeom prst="rect">
            <a:avLst/>
          </a:prstGeom>
          <a:ln w="12700">
            <a:miter lim="400000"/>
          </a:ln>
        </p:spPr>
      </p:pic>
      <p:pic>
        <p:nvPicPr>
          <p:cNvPr id="2134" name="Vector" descr="Vector"/>
          <p:cNvPicPr>
            <a:picLocks noChangeAspect="1"/>
          </p:cNvPicPr>
          <p:nvPr/>
        </p:nvPicPr>
        <p:blipFill>
          <a:blip r:embed="rId225">
            <a:extLst/>
          </a:blip>
          <a:stretch>
            <a:fillRect/>
          </a:stretch>
        </p:blipFill>
        <p:spPr>
          <a:xfrm>
            <a:off x="16315740" y="1851619"/>
            <a:ext cx="177794" cy="50801"/>
          </a:xfrm>
          <a:prstGeom prst="rect">
            <a:avLst/>
          </a:prstGeom>
          <a:ln w="12700">
            <a:miter lim="400000"/>
          </a:ln>
        </p:spPr>
      </p:pic>
      <p:pic>
        <p:nvPicPr>
          <p:cNvPr id="2135" name="Vector" descr="Vector"/>
          <p:cNvPicPr>
            <a:picLocks noChangeAspect="1"/>
          </p:cNvPicPr>
          <p:nvPr/>
        </p:nvPicPr>
        <p:blipFill>
          <a:blip r:embed="rId226">
            <a:extLst/>
          </a:blip>
          <a:stretch>
            <a:fillRect/>
          </a:stretch>
        </p:blipFill>
        <p:spPr>
          <a:xfrm>
            <a:off x="18791031" y="1937345"/>
            <a:ext cx="342885" cy="139799"/>
          </a:xfrm>
          <a:prstGeom prst="rect">
            <a:avLst/>
          </a:prstGeom>
          <a:ln w="12700">
            <a:miter lim="400000"/>
          </a:ln>
        </p:spPr>
      </p:pic>
      <p:pic>
        <p:nvPicPr>
          <p:cNvPr id="2136" name="Vector" descr="Vector"/>
          <p:cNvPicPr>
            <a:picLocks noChangeAspect="1"/>
          </p:cNvPicPr>
          <p:nvPr/>
        </p:nvPicPr>
        <p:blipFill>
          <a:blip r:embed="rId227">
            <a:extLst/>
          </a:blip>
          <a:stretch>
            <a:fillRect/>
          </a:stretch>
        </p:blipFill>
        <p:spPr>
          <a:xfrm>
            <a:off x="18350270" y="1800323"/>
            <a:ext cx="380980" cy="165200"/>
          </a:xfrm>
          <a:prstGeom prst="rect">
            <a:avLst/>
          </a:prstGeom>
          <a:ln w="12700">
            <a:miter lim="400000"/>
          </a:ln>
        </p:spPr>
      </p:pic>
      <p:pic>
        <p:nvPicPr>
          <p:cNvPr id="2137" name="Vector" descr="Vector"/>
          <p:cNvPicPr>
            <a:picLocks noChangeAspect="1"/>
          </p:cNvPicPr>
          <p:nvPr/>
        </p:nvPicPr>
        <p:blipFill>
          <a:blip r:embed="rId228">
            <a:extLst/>
          </a:blip>
          <a:stretch>
            <a:fillRect/>
          </a:stretch>
        </p:blipFill>
        <p:spPr>
          <a:xfrm>
            <a:off x="18509729" y="1885453"/>
            <a:ext cx="342898" cy="114301"/>
          </a:xfrm>
          <a:prstGeom prst="rect">
            <a:avLst/>
          </a:prstGeom>
          <a:ln w="12700">
            <a:miter lim="400000"/>
          </a:ln>
        </p:spPr>
      </p:pic>
      <p:pic>
        <p:nvPicPr>
          <p:cNvPr id="2138" name="Vector" descr="Vector"/>
          <p:cNvPicPr>
            <a:picLocks noChangeAspect="1"/>
          </p:cNvPicPr>
          <p:nvPr/>
        </p:nvPicPr>
        <p:blipFill>
          <a:blip r:embed="rId229">
            <a:extLst/>
          </a:blip>
          <a:stretch>
            <a:fillRect/>
          </a:stretch>
        </p:blipFill>
        <p:spPr>
          <a:xfrm>
            <a:off x="17714479" y="1813619"/>
            <a:ext cx="88899" cy="50801"/>
          </a:xfrm>
          <a:prstGeom prst="rect">
            <a:avLst/>
          </a:prstGeom>
          <a:ln w="12700">
            <a:miter lim="400000"/>
          </a:ln>
        </p:spPr>
      </p:pic>
      <p:pic>
        <p:nvPicPr>
          <p:cNvPr id="2139" name="Vector" descr="Vector"/>
          <p:cNvPicPr>
            <a:picLocks noChangeAspect="1"/>
          </p:cNvPicPr>
          <p:nvPr/>
        </p:nvPicPr>
        <p:blipFill>
          <a:blip r:embed="rId230">
            <a:extLst/>
          </a:blip>
          <a:stretch>
            <a:fillRect/>
          </a:stretch>
        </p:blipFill>
        <p:spPr>
          <a:xfrm>
            <a:off x="17562907" y="1912043"/>
            <a:ext cx="101603" cy="38101"/>
          </a:xfrm>
          <a:prstGeom prst="rect">
            <a:avLst/>
          </a:prstGeom>
          <a:ln w="12700">
            <a:miter lim="400000"/>
          </a:ln>
        </p:spPr>
      </p:pic>
      <p:pic>
        <p:nvPicPr>
          <p:cNvPr id="2140" name="Vector" descr="Vector"/>
          <p:cNvPicPr>
            <a:picLocks noChangeAspect="1"/>
          </p:cNvPicPr>
          <p:nvPr/>
        </p:nvPicPr>
        <p:blipFill>
          <a:blip r:embed="rId231">
            <a:extLst/>
          </a:blip>
          <a:stretch>
            <a:fillRect/>
          </a:stretch>
        </p:blipFill>
        <p:spPr>
          <a:xfrm>
            <a:off x="18523856" y="2101949"/>
            <a:ext cx="126983" cy="76201"/>
          </a:xfrm>
          <a:prstGeom prst="rect">
            <a:avLst/>
          </a:prstGeom>
          <a:ln w="12700">
            <a:miter lim="400000"/>
          </a:ln>
        </p:spPr>
      </p:pic>
      <p:pic>
        <p:nvPicPr>
          <p:cNvPr id="2141" name="Vector" descr="Vector"/>
          <p:cNvPicPr>
            <a:picLocks noChangeAspect="1"/>
          </p:cNvPicPr>
          <p:nvPr/>
        </p:nvPicPr>
        <p:blipFill>
          <a:blip r:embed="rId232">
            <a:extLst/>
          </a:blip>
          <a:stretch>
            <a:fillRect/>
          </a:stretch>
        </p:blipFill>
        <p:spPr>
          <a:xfrm>
            <a:off x="19153942" y="2016422"/>
            <a:ext cx="76204" cy="38101"/>
          </a:xfrm>
          <a:prstGeom prst="rect">
            <a:avLst/>
          </a:prstGeom>
          <a:ln w="12700">
            <a:miter lim="400000"/>
          </a:ln>
        </p:spPr>
      </p:pic>
      <p:pic>
        <p:nvPicPr>
          <p:cNvPr id="2142" name="Vector" descr="Vector"/>
          <p:cNvPicPr>
            <a:picLocks noChangeAspect="1"/>
          </p:cNvPicPr>
          <p:nvPr/>
        </p:nvPicPr>
        <p:blipFill>
          <a:blip r:embed="rId233">
            <a:extLst/>
          </a:blip>
          <a:stretch>
            <a:fillRect/>
          </a:stretch>
        </p:blipFill>
        <p:spPr>
          <a:xfrm>
            <a:off x="19446492" y="2301874"/>
            <a:ext cx="88907" cy="38101"/>
          </a:xfrm>
          <a:prstGeom prst="rect">
            <a:avLst/>
          </a:prstGeom>
          <a:ln w="12700">
            <a:miter lim="400000"/>
          </a:ln>
        </p:spPr>
      </p:pic>
      <p:pic>
        <p:nvPicPr>
          <p:cNvPr id="2143" name="Vector" descr="Vector"/>
          <p:cNvPicPr>
            <a:picLocks noChangeAspect="1"/>
          </p:cNvPicPr>
          <p:nvPr/>
        </p:nvPicPr>
        <p:blipFill>
          <a:blip r:embed="rId234">
            <a:extLst/>
          </a:blip>
          <a:stretch>
            <a:fillRect/>
          </a:stretch>
        </p:blipFill>
        <p:spPr>
          <a:xfrm>
            <a:off x="20698285" y="2205434"/>
            <a:ext cx="50800" cy="50801"/>
          </a:xfrm>
          <a:prstGeom prst="rect">
            <a:avLst/>
          </a:prstGeom>
          <a:ln w="12700">
            <a:miter lim="400000"/>
          </a:ln>
        </p:spPr>
      </p:pic>
      <p:pic>
        <p:nvPicPr>
          <p:cNvPr id="2144" name="Vector" descr="Vector"/>
          <p:cNvPicPr>
            <a:picLocks noChangeAspect="1"/>
          </p:cNvPicPr>
          <p:nvPr/>
        </p:nvPicPr>
        <p:blipFill>
          <a:blip r:embed="rId235">
            <a:extLst/>
          </a:blip>
          <a:stretch>
            <a:fillRect/>
          </a:stretch>
        </p:blipFill>
        <p:spPr>
          <a:xfrm>
            <a:off x="20687932" y="2315865"/>
            <a:ext cx="63545" cy="50801"/>
          </a:xfrm>
          <a:prstGeom prst="rect">
            <a:avLst/>
          </a:prstGeom>
          <a:ln w="12700">
            <a:miter lim="400000"/>
          </a:ln>
        </p:spPr>
      </p:pic>
      <p:pic>
        <p:nvPicPr>
          <p:cNvPr id="2145" name="Vector" descr="Vector"/>
          <p:cNvPicPr>
            <a:picLocks noChangeAspect="1"/>
          </p:cNvPicPr>
          <p:nvPr/>
        </p:nvPicPr>
        <p:blipFill>
          <a:blip r:embed="rId236">
            <a:extLst/>
          </a:blip>
          <a:stretch>
            <a:fillRect/>
          </a:stretch>
        </p:blipFill>
        <p:spPr>
          <a:xfrm>
            <a:off x="20941707" y="2317750"/>
            <a:ext cx="63503" cy="50801"/>
          </a:xfrm>
          <a:prstGeom prst="rect">
            <a:avLst/>
          </a:prstGeom>
          <a:ln w="12700">
            <a:miter lim="400000"/>
          </a:ln>
        </p:spPr>
      </p:pic>
      <p:pic>
        <p:nvPicPr>
          <p:cNvPr id="2146" name="Vector" descr="Vector"/>
          <p:cNvPicPr>
            <a:picLocks noChangeAspect="1"/>
          </p:cNvPicPr>
          <p:nvPr/>
        </p:nvPicPr>
        <p:blipFill>
          <a:blip r:embed="rId237">
            <a:extLst/>
          </a:blip>
          <a:stretch>
            <a:fillRect/>
          </a:stretch>
        </p:blipFill>
        <p:spPr>
          <a:xfrm>
            <a:off x="20921510" y="2351979"/>
            <a:ext cx="228608" cy="76201"/>
          </a:xfrm>
          <a:prstGeom prst="rect">
            <a:avLst/>
          </a:prstGeom>
          <a:ln w="12700">
            <a:miter lim="400000"/>
          </a:ln>
        </p:spPr>
      </p:pic>
      <p:pic>
        <p:nvPicPr>
          <p:cNvPr id="2147" name="Vector" descr="Vector"/>
          <p:cNvPicPr>
            <a:picLocks noChangeAspect="1"/>
          </p:cNvPicPr>
          <p:nvPr/>
        </p:nvPicPr>
        <p:blipFill>
          <a:blip r:embed="rId238">
            <a:extLst/>
          </a:blip>
          <a:stretch>
            <a:fillRect/>
          </a:stretch>
        </p:blipFill>
        <p:spPr>
          <a:xfrm>
            <a:off x="20776826" y="2171402"/>
            <a:ext cx="457197" cy="139701"/>
          </a:xfrm>
          <a:prstGeom prst="rect">
            <a:avLst/>
          </a:prstGeom>
          <a:ln w="12700">
            <a:miter lim="400000"/>
          </a:ln>
        </p:spPr>
      </p:pic>
      <p:pic>
        <p:nvPicPr>
          <p:cNvPr id="2148" name="Vector" descr="Vector"/>
          <p:cNvPicPr>
            <a:picLocks noChangeAspect="1"/>
          </p:cNvPicPr>
          <p:nvPr/>
        </p:nvPicPr>
        <p:blipFill>
          <a:blip r:embed="rId239">
            <a:extLst/>
          </a:blip>
          <a:stretch>
            <a:fillRect/>
          </a:stretch>
        </p:blipFill>
        <p:spPr>
          <a:xfrm>
            <a:off x="20797874" y="3741339"/>
            <a:ext cx="50797" cy="63501"/>
          </a:xfrm>
          <a:prstGeom prst="rect">
            <a:avLst/>
          </a:prstGeom>
          <a:ln w="12700">
            <a:miter lim="400000"/>
          </a:ln>
        </p:spPr>
      </p:pic>
      <p:pic>
        <p:nvPicPr>
          <p:cNvPr id="2149" name="Vector" descr="Vector"/>
          <p:cNvPicPr>
            <a:picLocks noChangeAspect="1"/>
          </p:cNvPicPr>
          <p:nvPr/>
        </p:nvPicPr>
        <p:blipFill>
          <a:blip r:embed="rId240">
            <a:extLst/>
          </a:blip>
          <a:stretch>
            <a:fillRect/>
          </a:stretch>
        </p:blipFill>
        <p:spPr>
          <a:xfrm>
            <a:off x="20759545" y="3739653"/>
            <a:ext cx="38098" cy="38101"/>
          </a:xfrm>
          <a:prstGeom prst="rect">
            <a:avLst/>
          </a:prstGeom>
          <a:ln w="12700">
            <a:miter lim="400000"/>
          </a:ln>
        </p:spPr>
      </p:pic>
      <p:pic>
        <p:nvPicPr>
          <p:cNvPr id="2150" name="Vector" descr="Vector"/>
          <p:cNvPicPr>
            <a:picLocks noChangeAspect="1"/>
          </p:cNvPicPr>
          <p:nvPr/>
        </p:nvPicPr>
        <p:blipFill>
          <a:blip r:embed="rId241">
            <a:extLst/>
          </a:blip>
          <a:stretch>
            <a:fillRect/>
          </a:stretch>
        </p:blipFill>
        <p:spPr>
          <a:xfrm>
            <a:off x="20789833" y="3798391"/>
            <a:ext cx="50793" cy="38101"/>
          </a:xfrm>
          <a:prstGeom prst="rect">
            <a:avLst/>
          </a:prstGeom>
          <a:ln w="12700">
            <a:miter lim="400000"/>
          </a:ln>
        </p:spPr>
      </p:pic>
      <p:pic>
        <p:nvPicPr>
          <p:cNvPr id="2151" name="Vector" descr="Vector"/>
          <p:cNvPicPr>
            <a:picLocks noChangeAspect="1"/>
          </p:cNvPicPr>
          <p:nvPr/>
        </p:nvPicPr>
        <p:blipFill>
          <a:blip r:embed="rId242">
            <a:extLst/>
          </a:blip>
          <a:stretch>
            <a:fillRect/>
          </a:stretch>
        </p:blipFill>
        <p:spPr>
          <a:xfrm>
            <a:off x="14215865" y="5013424"/>
            <a:ext cx="177790" cy="127001"/>
          </a:xfrm>
          <a:prstGeom prst="rect">
            <a:avLst/>
          </a:prstGeom>
          <a:ln w="12700">
            <a:miter lim="400000"/>
          </a:ln>
        </p:spPr>
      </p:pic>
      <p:pic>
        <p:nvPicPr>
          <p:cNvPr id="2152" name="Vector" descr="Vector"/>
          <p:cNvPicPr>
            <a:picLocks noChangeAspect="1"/>
          </p:cNvPicPr>
          <p:nvPr/>
        </p:nvPicPr>
        <p:blipFill>
          <a:blip r:embed="rId243">
            <a:extLst/>
          </a:blip>
          <a:stretch>
            <a:fillRect/>
          </a:stretch>
        </p:blipFill>
        <p:spPr>
          <a:xfrm>
            <a:off x="14016776" y="4671714"/>
            <a:ext cx="63504" cy="114301"/>
          </a:xfrm>
          <a:prstGeom prst="rect">
            <a:avLst/>
          </a:prstGeom>
          <a:ln w="12700">
            <a:miter lim="400000"/>
          </a:ln>
        </p:spPr>
      </p:pic>
      <p:pic>
        <p:nvPicPr>
          <p:cNvPr id="2153" name="Vector" descr="Vector"/>
          <p:cNvPicPr>
            <a:picLocks noChangeAspect="1"/>
          </p:cNvPicPr>
          <p:nvPr/>
        </p:nvPicPr>
        <p:blipFill>
          <a:blip r:embed="rId244">
            <a:extLst/>
          </a:blip>
          <a:stretch>
            <a:fillRect/>
          </a:stretch>
        </p:blipFill>
        <p:spPr>
          <a:xfrm>
            <a:off x="13994159" y="4787900"/>
            <a:ext cx="114309" cy="190500"/>
          </a:xfrm>
          <a:prstGeom prst="rect">
            <a:avLst/>
          </a:prstGeom>
          <a:ln w="12700">
            <a:miter lim="400000"/>
          </a:ln>
        </p:spPr>
      </p:pic>
      <p:pic>
        <p:nvPicPr>
          <p:cNvPr id="2154" name="Vector" descr="Vector"/>
          <p:cNvPicPr>
            <a:picLocks noChangeAspect="1"/>
          </p:cNvPicPr>
          <p:nvPr/>
        </p:nvPicPr>
        <p:blipFill>
          <a:blip r:embed="rId245">
            <a:extLst/>
          </a:blip>
          <a:stretch>
            <a:fillRect/>
          </a:stretch>
        </p:blipFill>
        <p:spPr>
          <a:xfrm>
            <a:off x="13691578" y="4881265"/>
            <a:ext cx="63497" cy="63501"/>
          </a:xfrm>
          <a:prstGeom prst="rect">
            <a:avLst/>
          </a:prstGeom>
          <a:ln w="12700">
            <a:miter lim="400000"/>
          </a:ln>
        </p:spPr>
      </p:pic>
      <p:pic>
        <p:nvPicPr>
          <p:cNvPr id="2155" name="Vector" descr="Vector"/>
          <p:cNvPicPr>
            <a:picLocks noChangeAspect="1"/>
          </p:cNvPicPr>
          <p:nvPr/>
        </p:nvPicPr>
        <p:blipFill>
          <a:blip r:embed="rId246">
            <a:extLst/>
          </a:blip>
          <a:stretch>
            <a:fillRect/>
          </a:stretch>
        </p:blipFill>
        <p:spPr>
          <a:xfrm>
            <a:off x="13763387" y="4867175"/>
            <a:ext cx="50805" cy="50801"/>
          </a:xfrm>
          <a:prstGeom prst="rect">
            <a:avLst/>
          </a:prstGeom>
          <a:ln w="12700">
            <a:miter lim="400000"/>
          </a:ln>
        </p:spPr>
      </p:pic>
      <p:pic>
        <p:nvPicPr>
          <p:cNvPr id="2156" name="Vector" descr="Vector"/>
          <p:cNvPicPr>
            <a:picLocks noChangeAspect="1"/>
          </p:cNvPicPr>
          <p:nvPr/>
        </p:nvPicPr>
        <p:blipFill>
          <a:blip r:embed="rId247">
            <a:extLst/>
          </a:blip>
          <a:stretch>
            <a:fillRect/>
          </a:stretch>
        </p:blipFill>
        <p:spPr>
          <a:xfrm>
            <a:off x="13625479" y="4935834"/>
            <a:ext cx="38121" cy="63501"/>
          </a:xfrm>
          <a:prstGeom prst="rect">
            <a:avLst/>
          </a:prstGeom>
          <a:ln w="12700">
            <a:miter lim="400000"/>
          </a:ln>
        </p:spPr>
      </p:pic>
      <p:pic>
        <p:nvPicPr>
          <p:cNvPr id="2157" name="Vector" descr="Vector"/>
          <p:cNvPicPr>
            <a:picLocks noChangeAspect="1"/>
          </p:cNvPicPr>
          <p:nvPr/>
        </p:nvPicPr>
        <p:blipFill>
          <a:blip r:embed="rId248">
            <a:extLst/>
          </a:blip>
          <a:stretch>
            <a:fillRect/>
          </a:stretch>
        </p:blipFill>
        <p:spPr>
          <a:xfrm>
            <a:off x="13070657" y="2061765"/>
            <a:ext cx="10540295" cy="5702301"/>
          </a:xfrm>
          <a:prstGeom prst="rect">
            <a:avLst/>
          </a:prstGeom>
          <a:ln w="12700">
            <a:miter lim="400000"/>
          </a:ln>
        </p:spPr>
      </p:pic>
      <p:pic>
        <p:nvPicPr>
          <p:cNvPr id="2158" name="Vector" descr="Vector"/>
          <p:cNvPicPr>
            <a:picLocks noChangeAspect="1"/>
          </p:cNvPicPr>
          <p:nvPr/>
        </p:nvPicPr>
        <p:blipFill>
          <a:blip r:embed="rId249">
            <a:extLst/>
          </a:blip>
          <a:stretch>
            <a:fillRect/>
          </a:stretch>
        </p:blipFill>
        <p:spPr>
          <a:xfrm>
            <a:off x="4683161" y="3534071"/>
            <a:ext cx="177813" cy="76201"/>
          </a:xfrm>
          <a:prstGeom prst="rect">
            <a:avLst/>
          </a:prstGeom>
          <a:ln w="12700">
            <a:miter lim="400000"/>
          </a:ln>
        </p:spPr>
      </p:pic>
      <p:pic>
        <p:nvPicPr>
          <p:cNvPr id="2159" name="Vector" descr="Vector"/>
          <p:cNvPicPr>
            <a:picLocks noChangeAspect="1"/>
          </p:cNvPicPr>
          <p:nvPr/>
        </p:nvPicPr>
        <p:blipFill>
          <a:blip r:embed="rId250">
            <a:extLst/>
          </a:blip>
          <a:stretch>
            <a:fillRect/>
          </a:stretch>
        </p:blipFill>
        <p:spPr>
          <a:xfrm>
            <a:off x="4905571" y="3755826"/>
            <a:ext cx="114305" cy="63501"/>
          </a:xfrm>
          <a:prstGeom prst="rect">
            <a:avLst/>
          </a:prstGeom>
          <a:ln w="12700">
            <a:miter lim="400000"/>
          </a:ln>
        </p:spPr>
      </p:pic>
      <p:pic>
        <p:nvPicPr>
          <p:cNvPr id="2160" name="Group 1000008994" descr="Group 1000008994"/>
          <p:cNvPicPr>
            <a:picLocks noChangeAspect="1"/>
          </p:cNvPicPr>
          <p:nvPr/>
        </p:nvPicPr>
        <p:blipFill>
          <a:blip r:embed="rId251">
            <a:extLst/>
          </a:blip>
          <a:stretch>
            <a:fillRect/>
          </a:stretch>
        </p:blipFill>
        <p:spPr>
          <a:xfrm>
            <a:off x="7285756" y="4906805"/>
            <a:ext cx="330337" cy="393858"/>
          </a:xfrm>
          <a:prstGeom prst="rect">
            <a:avLst/>
          </a:prstGeom>
          <a:ln w="12700">
            <a:miter lim="400000"/>
          </a:ln>
        </p:spPr>
      </p:pic>
      <p:pic>
        <p:nvPicPr>
          <p:cNvPr id="2161" name="Group 1000008995" descr="Group 1000008995"/>
          <p:cNvPicPr>
            <a:picLocks noChangeAspect="1"/>
          </p:cNvPicPr>
          <p:nvPr/>
        </p:nvPicPr>
        <p:blipFill>
          <a:blip r:embed="rId252">
            <a:extLst/>
          </a:blip>
          <a:stretch>
            <a:fillRect/>
          </a:stretch>
        </p:blipFill>
        <p:spPr>
          <a:xfrm>
            <a:off x="11104686" y="8228946"/>
            <a:ext cx="330337" cy="393858"/>
          </a:xfrm>
          <a:prstGeom prst="rect">
            <a:avLst/>
          </a:prstGeom>
          <a:ln w="12700">
            <a:miter lim="400000"/>
          </a:ln>
        </p:spPr>
      </p:pic>
      <p:pic>
        <p:nvPicPr>
          <p:cNvPr id="2162" name="Group 1000008996" descr="Group 1000008996"/>
          <p:cNvPicPr>
            <a:picLocks noChangeAspect="1"/>
          </p:cNvPicPr>
          <p:nvPr/>
        </p:nvPicPr>
        <p:blipFill>
          <a:blip r:embed="rId253">
            <a:extLst/>
          </a:blip>
          <a:stretch>
            <a:fillRect/>
          </a:stretch>
        </p:blipFill>
        <p:spPr>
          <a:xfrm>
            <a:off x="13120084" y="6849112"/>
            <a:ext cx="330337" cy="393858"/>
          </a:xfrm>
          <a:prstGeom prst="rect">
            <a:avLst/>
          </a:prstGeom>
          <a:ln w="12700">
            <a:miter lim="400000"/>
          </a:ln>
        </p:spPr>
      </p:pic>
      <p:pic>
        <p:nvPicPr>
          <p:cNvPr id="2163" name="Group 1000008997" descr="Group 1000008997"/>
          <p:cNvPicPr>
            <a:picLocks noChangeAspect="1"/>
          </p:cNvPicPr>
          <p:nvPr/>
        </p:nvPicPr>
        <p:blipFill>
          <a:blip r:embed="rId254">
            <a:extLst/>
          </a:blip>
          <a:stretch>
            <a:fillRect/>
          </a:stretch>
        </p:blipFill>
        <p:spPr>
          <a:xfrm>
            <a:off x="13846395" y="4020881"/>
            <a:ext cx="330337" cy="393858"/>
          </a:xfrm>
          <a:prstGeom prst="rect">
            <a:avLst/>
          </a:prstGeom>
          <a:ln w="12700">
            <a:miter lim="400000"/>
          </a:ln>
        </p:spPr>
      </p:pic>
      <p:pic>
        <p:nvPicPr>
          <p:cNvPr id="2164" name="Group 1000008998" descr="Group 1000008998"/>
          <p:cNvPicPr>
            <a:picLocks noChangeAspect="1"/>
          </p:cNvPicPr>
          <p:nvPr/>
        </p:nvPicPr>
        <p:blipFill>
          <a:blip r:embed="rId255">
            <a:extLst/>
          </a:blip>
          <a:stretch>
            <a:fillRect/>
          </a:stretch>
        </p:blipFill>
        <p:spPr>
          <a:xfrm>
            <a:off x="15698598" y="5808109"/>
            <a:ext cx="330337" cy="393858"/>
          </a:xfrm>
          <a:prstGeom prst="rect">
            <a:avLst/>
          </a:prstGeom>
          <a:ln w="12700">
            <a:miter lim="400000"/>
          </a:ln>
        </p:spPr>
      </p:pic>
      <p:pic>
        <p:nvPicPr>
          <p:cNvPr id="2165" name="Group 1000008999" descr="Group 1000008999"/>
          <p:cNvPicPr>
            <a:picLocks noChangeAspect="1"/>
          </p:cNvPicPr>
          <p:nvPr/>
        </p:nvPicPr>
        <p:blipFill>
          <a:blip r:embed="rId256">
            <a:extLst/>
          </a:blip>
          <a:stretch>
            <a:fillRect/>
          </a:stretch>
        </p:blipFill>
        <p:spPr>
          <a:xfrm>
            <a:off x="19013318" y="7313157"/>
            <a:ext cx="330337" cy="393858"/>
          </a:xfrm>
          <a:prstGeom prst="rect">
            <a:avLst/>
          </a:prstGeom>
          <a:ln w="12700">
            <a:miter lim="400000"/>
          </a:ln>
        </p:spPr>
      </p:pic>
      <p:pic>
        <p:nvPicPr>
          <p:cNvPr id="2166" name="Group 1000009000" descr="Group 1000009000"/>
          <p:cNvPicPr>
            <a:picLocks noChangeAspect="1"/>
          </p:cNvPicPr>
          <p:nvPr/>
        </p:nvPicPr>
        <p:blipFill>
          <a:blip r:embed="rId257">
            <a:extLst/>
          </a:blip>
          <a:stretch>
            <a:fillRect/>
          </a:stretch>
        </p:blipFill>
        <p:spPr>
          <a:xfrm>
            <a:off x="19837420" y="9267270"/>
            <a:ext cx="330337" cy="393859"/>
          </a:xfrm>
          <a:prstGeom prst="rect">
            <a:avLst/>
          </a:prstGeom>
          <a:ln w="12700">
            <a:miter lim="400000"/>
          </a:ln>
        </p:spPr>
      </p:pic>
      <p:pic>
        <p:nvPicPr>
          <p:cNvPr id="2167" name="Group 1000009001" descr="Group 1000009001"/>
          <p:cNvPicPr>
            <a:picLocks noChangeAspect="1"/>
          </p:cNvPicPr>
          <p:nvPr/>
        </p:nvPicPr>
        <p:blipFill>
          <a:blip r:embed="rId258">
            <a:extLst/>
          </a:blip>
          <a:stretch>
            <a:fillRect/>
          </a:stretch>
        </p:blipFill>
        <p:spPr>
          <a:xfrm>
            <a:off x="17882599" y="5391588"/>
            <a:ext cx="330337" cy="393858"/>
          </a:xfrm>
          <a:prstGeom prst="rect">
            <a:avLst/>
          </a:prstGeom>
          <a:ln w="12700">
            <a:miter lim="400000"/>
          </a:ln>
        </p:spPr>
      </p:pic>
      <p:pic>
        <p:nvPicPr>
          <p:cNvPr id="2168" name="Frame 427321265" descr="Frame 427321265"/>
          <p:cNvPicPr>
            <a:picLocks noChangeAspect="1"/>
          </p:cNvPicPr>
          <p:nvPr/>
        </p:nvPicPr>
        <p:blipFill>
          <a:blip r:embed="rId259">
            <a:extLst/>
          </a:blip>
          <a:stretch>
            <a:fillRect/>
          </a:stretch>
        </p:blipFill>
        <p:spPr>
          <a:xfrm>
            <a:off x="1009826" y="1018877"/>
            <a:ext cx="3289993" cy="1982391"/>
          </a:xfrm>
          <a:prstGeom prst="rect">
            <a:avLst/>
          </a:prstGeom>
          <a:ln w="12700">
            <a:miter lim="400000"/>
          </a:ln>
        </p:spPr>
      </p:pic>
      <p:pic>
        <p:nvPicPr>
          <p:cNvPr id="2169" name="Frame 427321264" descr="Frame 427321264"/>
          <p:cNvPicPr>
            <a:picLocks noChangeAspect="1"/>
          </p:cNvPicPr>
          <p:nvPr/>
        </p:nvPicPr>
        <p:blipFill>
          <a:blip r:embed="rId259">
            <a:extLst/>
          </a:blip>
          <a:stretch>
            <a:fillRect/>
          </a:stretch>
        </p:blipFill>
        <p:spPr>
          <a:xfrm>
            <a:off x="1010331" y="3914477"/>
            <a:ext cx="3289993" cy="1982391"/>
          </a:xfrm>
          <a:prstGeom prst="rect">
            <a:avLst/>
          </a:prstGeom>
          <a:ln w="12700">
            <a:miter lim="400000"/>
          </a:ln>
        </p:spPr>
      </p:pic>
      <p:pic>
        <p:nvPicPr>
          <p:cNvPr id="2170" name="Frame 427321266" descr="Frame 427321266"/>
          <p:cNvPicPr>
            <a:picLocks noChangeAspect="1"/>
          </p:cNvPicPr>
          <p:nvPr/>
        </p:nvPicPr>
        <p:blipFill>
          <a:blip r:embed="rId259">
            <a:extLst/>
          </a:blip>
          <a:stretch>
            <a:fillRect/>
          </a:stretch>
        </p:blipFill>
        <p:spPr>
          <a:xfrm>
            <a:off x="1010838" y="6810077"/>
            <a:ext cx="3289993" cy="1982391"/>
          </a:xfrm>
          <a:prstGeom prst="rect">
            <a:avLst/>
          </a:prstGeom>
          <a:ln w="12700">
            <a:miter lim="400000"/>
          </a:ln>
        </p:spPr>
      </p:pic>
      <p:pic>
        <p:nvPicPr>
          <p:cNvPr id="2171" name="Frame 427321263" descr="Frame 427321263"/>
          <p:cNvPicPr>
            <a:picLocks noChangeAspect="1"/>
          </p:cNvPicPr>
          <p:nvPr/>
        </p:nvPicPr>
        <p:blipFill>
          <a:blip r:embed="rId259">
            <a:extLst/>
          </a:blip>
          <a:stretch>
            <a:fillRect/>
          </a:stretch>
        </p:blipFill>
        <p:spPr>
          <a:xfrm>
            <a:off x="1011343" y="9705677"/>
            <a:ext cx="3289993" cy="1982391"/>
          </a:xfrm>
          <a:prstGeom prst="rect">
            <a:avLst/>
          </a:prstGeom>
          <a:ln w="12700">
            <a:miter lim="400000"/>
          </a:ln>
        </p:spPr>
      </p:pic>
      <p:sp>
        <p:nvSpPr>
          <p:cNvPr id="2172" name="name_793"/>
          <p:cNvSpPr txBox="1"/>
          <p:nvPr>
            <p:ph type="body" sz="quarter" idx="21"/>
          </p:nvPr>
        </p:nvSpPr>
        <p:spPr>
          <a:xfrm rot="21599399">
            <a:off x="1009829" y="1017503"/>
            <a:ext cx="5826779"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793</a:t>
            </a:r>
          </a:p>
        </p:txBody>
      </p:sp>
      <p:sp>
        <p:nvSpPr>
          <p:cNvPr id="2173" name="Lorem ipsum"/>
          <p:cNvSpPr txBox="1"/>
          <p:nvPr>
            <p:ph type="body" sz="quarter" idx="22"/>
          </p:nvPr>
        </p:nvSpPr>
        <p:spPr>
          <a:xfrm rot="21599399">
            <a:off x="1010096" y="2568077"/>
            <a:ext cx="4109557"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4" name="name_34k"/>
          <p:cNvSpPr txBox="1"/>
          <p:nvPr>
            <p:ph type="body" sz="quarter" idx="23"/>
          </p:nvPr>
        </p:nvSpPr>
        <p:spPr>
          <a:xfrm rot="21599399">
            <a:off x="1010336" y="3913940"/>
            <a:ext cx="3530696"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34k</a:t>
            </a:r>
          </a:p>
        </p:txBody>
      </p:sp>
      <p:sp>
        <p:nvSpPr>
          <p:cNvPr id="2175" name="Lorem ipsum"/>
          <p:cNvSpPr txBox="1"/>
          <p:nvPr>
            <p:ph type="body" sz="quarter" idx="24"/>
          </p:nvPr>
        </p:nvSpPr>
        <p:spPr>
          <a:xfrm rot="21599399">
            <a:off x="1010601" y="5463323"/>
            <a:ext cx="5460244"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6" name="name_12"/>
          <p:cNvSpPr txBox="1"/>
          <p:nvPr>
            <p:ph type="body" sz="quarter" idx="25"/>
          </p:nvPr>
        </p:nvSpPr>
        <p:spPr>
          <a:xfrm rot="21599399">
            <a:off x="1010841" y="6790345"/>
            <a:ext cx="5734004"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12</a:t>
            </a:r>
          </a:p>
        </p:txBody>
      </p:sp>
      <p:sp>
        <p:nvSpPr>
          <p:cNvPr id="2177" name="Lorem ipsum"/>
          <p:cNvSpPr txBox="1"/>
          <p:nvPr>
            <p:ph type="body" sz="quarter" idx="26"/>
          </p:nvPr>
        </p:nvSpPr>
        <p:spPr>
          <a:xfrm rot="21599399">
            <a:off x="1011106" y="8358441"/>
            <a:ext cx="7304998" cy="424443"/>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8" name="name_12m"/>
          <p:cNvSpPr txBox="1"/>
          <p:nvPr>
            <p:ph type="body" sz="quarter" idx="27"/>
          </p:nvPr>
        </p:nvSpPr>
        <p:spPr>
          <a:xfrm rot="21599399">
            <a:off x="1011347" y="9703648"/>
            <a:ext cx="7100337"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1.2m</a:t>
            </a:r>
          </a:p>
        </p:txBody>
      </p:sp>
      <p:sp>
        <p:nvSpPr>
          <p:cNvPr id="2179" name="Lorem ipsum"/>
          <p:cNvSpPr txBox="1"/>
          <p:nvPr>
            <p:ph type="body" sz="quarter" idx="28"/>
          </p:nvPr>
        </p:nvSpPr>
        <p:spPr>
          <a:xfrm rot="21599399">
            <a:off x="1011612" y="11253939"/>
            <a:ext cx="7697655"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pic>
        <p:nvPicPr>
          <p:cNvPr id="2180" name="Heading" descr="Heading"/>
          <p:cNvPicPr>
            <a:picLocks noChangeAspect="1"/>
          </p:cNvPicPr>
          <p:nvPr/>
        </p:nvPicPr>
        <p:blipFill>
          <a:blip r:embed="rId260">
            <a:extLst/>
          </a:blip>
          <a:stretch>
            <a:fillRect/>
          </a:stretch>
        </p:blipFill>
        <p:spPr>
          <a:xfrm>
            <a:off x="-1" y="-1"/>
            <a:ext cx="24384001" cy="12700001"/>
          </a:xfrm>
          <a:prstGeom prst="rect">
            <a:avLst/>
          </a:prstGeom>
          <a:ln w="12700">
            <a:miter lim="400000"/>
          </a:ln>
        </p:spPr>
      </p:pic>
      <p:pic>
        <p:nvPicPr>
          <p:cNvPr id="2181" name="Vector 585" descr="Vector 585"/>
          <p:cNvPicPr>
            <a:picLocks noChangeAspect="0"/>
          </p:cNvPicPr>
          <p:nvPr/>
        </p:nvPicPr>
        <p:blipFill>
          <a:blip r:embed="rId261">
            <a:extLst/>
          </a:blip>
          <a:stretch>
            <a:fillRect/>
          </a:stretch>
        </p:blipFill>
        <p:spPr>
          <a:xfrm>
            <a:off x="-1" y="12693651"/>
            <a:ext cx="24384001" cy="16934"/>
          </a:xfrm>
          <a:prstGeom prst="rect">
            <a:avLst/>
          </a:prstGeom>
          <a:ln w="12700">
            <a:miter lim="400000"/>
          </a:ln>
        </p:spPr>
      </p:pic>
      <p:pic>
        <p:nvPicPr>
          <p:cNvPr id="2182" name="network-state-balck" descr="network-state-balck"/>
          <p:cNvPicPr>
            <a:picLocks noChangeAspect="1"/>
          </p:cNvPicPr>
          <p:nvPr/>
        </p:nvPicPr>
        <p:blipFill>
          <a:blip r:embed="rId262">
            <a:extLst/>
          </a:blip>
          <a:stretch>
            <a:fillRect/>
          </a:stretch>
        </p:blipFill>
        <p:spPr>
          <a:xfrm>
            <a:off x="1015999" y="13055600"/>
            <a:ext cx="2794001" cy="304800"/>
          </a:xfrm>
          <a:prstGeom prst="rect">
            <a:avLst/>
          </a:prstGeom>
          <a:ln w="12700">
            <a:miter lim="400000"/>
          </a:ln>
        </p:spPr>
      </p:pic>
      <p:sp>
        <p:nvSpPr>
          <p:cNvPr id="2183"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1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title">
    <p:bg>
      <p:bgPr>
        <a:solidFill>
          <a:srgbClr val="FFFFFF"/>
        </a:solidFill>
      </p:bgPr>
    </p:bg>
    <p:spTree>
      <p:nvGrpSpPr>
        <p:cNvPr id="1" name=""/>
        <p:cNvGrpSpPr/>
        <p:nvPr/>
      </p:nvGrpSpPr>
      <p:grpSpPr>
        <a:xfrm>
          <a:off x="0" y="0"/>
          <a:ext cx="0" cy="0"/>
          <a:chOff x="0" y="0"/>
          <a:chExt cx="0" cy="0"/>
        </a:xfrm>
      </p:grpSpPr>
      <p:sp>
        <p:nvSpPr>
          <p:cNvPr id="106" name="Rectangle 4239"/>
          <p:cNvSpPr/>
          <p:nvPr>
            <p:ph type="pic" sz="quarter" idx="21"/>
          </p:nvPr>
        </p:nvSpPr>
        <p:spPr>
          <a:xfrm>
            <a:off x="1016803" y="4612382"/>
            <a:ext cx="5209470" cy="7075728"/>
          </a:xfrm>
          <a:prstGeom prst="rect">
            <a:avLst/>
          </a:prstGeom>
        </p:spPr>
        <p:txBody>
          <a:bodyPr lIns="91439" tIns="45719" rIns="91439" bIns="45719"/>
          <a:lstStyle/>
          <a:p>
            <a:pPr/>
          </a:p>
        </p:txBody>
      </p:sp>
      <p:sp>
        <p:nvSpPr>
          <p:cNvPr id="107" name="Rectangle 4240"/>
          <p:cNvSpPr/>
          <p:nvPr>
            <p:ph type="pic" sz="quarter" idx="22"/>
          </p:nvPr>
        </p:nvSpPr>
        <p:spPr>
          <a:xfrm>
            <a:off x="6731803" y="4611389"/>
            <a:ext cx="5209471" cy="7075728"/>
          </a:xfrm>
          <a:prstGeom prst="rect">
            <a:avLst/>
          </a:prstGeom>
        </p:spPr>
        <p:txBody>
          <a:bodyPr lIns="91439" tIns="45719" rIns="91439" bIns="45719"/>
          <a:lstStyle/>
          <a:p>
            <a:pPr/>
          </a:p>
        </p:txBody>
      </p:sp>
      <p:sp>
        <p:nvSpPr>
          <p:cNvPr id="108" name="Rectangle 4241"/>
          <p:cNvSpPr/>
          <p:nvPr>
            <p:ph type="pic" sz="quarter" idx="23"/>
          </p:nvPr>
        </p:nvSpPr>
        <p:spPr>
          <a:xfrm>
            <a:off x="12446803" y="4610373"/>
            <a:ext cx="5209471" cy="7075728"/>
          </a:xfrm>
          <a:prstGeom prst="rect">
            <a:avLst/>
          </a:prstGeom>
        </p:spPr>
        <p:txBody>
          <a:bodyPr lIns="91439" tIns="45719" rIns="91439" bIns="45719"/>
          <a:lstStyle/>
          <a:p>
            <a:pPr/>
          </a:p>
        </p:txBody>
      </p:sp>
      <p:sp>
        <p:nvSpPr>
          <p:cNvPr id="109" name="Rectangle 4242"/>
          <p:cNvSpPr/>
          <p:nvPr>
            <p:ph type="pic" sz="quarter" idx="24"/>
          </p:nvPr>
        </p:nvSpPr>
        <p:spPr>
          <a:xfrm>
            <a:off x="18161804" y="4609379"/>
            <a:ext cx="5209470" cy="7075728"/>
          </a:xfrm>
          <a:prstGeom prst="rect">
            <a:avLst/>
          </a:prstGeom>
        </p:spPr>
        <p:txBody>
          <a:bodyPr lIns="91439" tIns="45719" rIns="91439" bIns="45719"/>
          <a:lstStyle/>
          <a:p>
            <a:pPr/>
          </a:p>
        </p:txBody>
      </p:sp>
      <p:sp>
        <p:nvSpPr>
          <p:cNvPr id="110" name="Section Name"/>
          <p:cNvSpPr txBox="1"/>
          <p:nvPr>
            <p:ph type="body" sz="quarter" idx="25"/>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111" name="Short title text here"/>
          <p:cNvSpPr txBox="1"/>
          <p:nvPr>
            <p:ph type="body" sz="quarter" idx="26"/>
          </p:nvPr>
        </p:nvSpPr>
        <p:spPr>
          <a:xfrm rot="21599399">
            <a:off x="1016393" y="2270177"/>
            <a:ext cx="22351663" cy="1291337"/>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pic>
        <p:nvPicPr>
          <p:cNvPr id="112"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13"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14"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15"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text, dark">
    <p:bg>
      <p:bgPr>
        <a:solidFill>
          <a:srgbClr val="1A1A1A"/>
        </a:solidFill>
      </p:bgPr>
    </p:bg>
    <p:spTree>
      <p:nvGrpSpPr>
        <p:cNvPr id="1" name=""/>
        <p:cNvGrpSpPr/>
        <p:nvPr/>
      </p:nvGrpSpPr>
      <p:grpSpPr>
        <a:xfrm>
          <a:off x="0" y="0"/>
          <a:ext cx="0" cy="0"/>
          <a:chOff x="0" y="0"/>
          <a:chExt cx="0" cy="0"/>
        </a:xfrm>
      </p:grpSpPr>
      <p:pic>
        <p:nvPicPr>
          <p:cNvPr id="2191" name="Vector" descr="Vector"/>
          <p:cNvPicPr>
            <a:picLocks noChangeAspect="1"/>
          </p:cNvPicPr>
          <p:nvPr/>
        </p:nvPicPr>
        <p:blipFill>
          <a:blip r:embed="rId2">
            <a:extLst/>
          </a:blip>
          <a:stretch>
            <a:fillRect/>
          </a:stretch>
        </p:blipFill>
        <p:spPr>
          <a:xfrm>
            <a:off x="10352531" y="3981747"/>
            <a:ext cx="4878004" cy="5803504"/>
          </a:xfrm>
          <a:prstGeom prst="rect">
            <a:avLst/>
          </a:prstGeom>
          <a:ln w="12700">
            <a:miter lim="400000"/>
          </a:ln>
        </p:spPr>
      </p:pic>
      <p:pic>
        <p:nvPicPr>
          <p:cNvPr id="2192" name="Vector" descr="Vector"/>
          <p:cNvPicPr>
            <a:picLocks noChangeAspect="1"/>
          </p:cNvPicPr>
          <p:nvPr/>
        </p:nvPicPr>
        <p:blipFill>
          <a:blip r:embed="rId3">
            <a:extLst/>
          </a:blip>
          <a:stretch>
            <a:fillRect/>
          </a:stretch>
        </p:blipFill>
        <p:spPr>
          <a:xfrm>
            <a:off x="15852623" y="5867498"/>
            <a:ext cx="2578142" cy="3035203"/>
          </a:xfrm>
          <a:prstGeom prst="rect">
            <a:avLst/>
          </a:prstGeom>
          <a:ln w="12700">
            <a:miter lim="400000"/>
          </a:ln>
        </p:spPr>
      </p:pic>
      <p:pic>
        <p:nvPicPr>
          <p:cNvPr id="2193" name="Vector" descr="Vector"/>
          <p:cNvPicPr>
            <a:picLocks noChangeAspect="1"/>
          </p:cNvPicPr>
          <p:nvPr/>
        </p:nvPicPr>
        <p:blipFill>
          <a:blip r:embed="rId4">
            <a:extLst/>
          </a:blip>
          <a:stretch>
            <a:fillRect/>
          </a:stretch>
        </p:blipFill>
        <p:spPr>
          <a:xfrm>
            <a:off x="12293828" y="3400325"/>
            <a:ext cx="152399" cy="50801"/>
          </a:xfrm>
          <a:prstGeom prst="rect">
            <a:avLst/>
          </a:prstGeom>
          <a:ln w="12700">
            <a:miter lim="400000"/>
          </a:ln>
        </p:spPr>
      </p:pic>
      <p:pic>
        <p:nvPicPr>
          <p:cNvPr id="2194" name="Vector" descr="Vector"/>
          <p:cNvPicPr>
            <a:picLocks noChangeAspect="1"/>
          </p:cNvPicPr>
          <p:nvPr/>
        </p:nvPicPr>
        <p:blipFill>
          <a:blip r:embed="rId5">
            <a:extLst/>
          </a:blip>
          <a:stretch>
            <a:fillRect/>
          </a:stretch>
        </p:blipFill>
        <p:spPr>
          <a:xfrm>
            <a:off x="12293177" y="3439318"/>
            <a:ext cx="139693" cy="63501"/>
          </a:xfrm>
          <a:prstGeom prst="rect">
            <a:avLst/>
          </a:prstGeom>
          <a:ln w="12700">
            <a:miter lim="400000"/>
          </a:ln>
        </p:spPr>
      </p:pic>
      <p:pic>
        <p:nvPicPr>
          <p:cNvPr id="2195" name="Vector" descr="Vector"/>
          <p:cNvPicPr>
            <a:picLocks noChangeAspect="1"/>
          </p:cNvPicPr>
          <p:nvPr/>
        </p:nvPicPr>
        <p:blipFill>
          <a:blip r:embed="rId6">
            <a:extLst/>
          </a:blip>
          <a:stretch>
            <a:fillRect/>
          </a:stretch>
        </p:blipFill>
        <p:spPr>
          <a:xfrm>
            <a:off x="12230487" y="3440806"/>
            <a:ext cx="63504" cy="38101"/>
          </a:xfrm>
          <a:prstGeom prst="rect">
            <a:avLst/>
          </a:prstGeom>
          <a:ln w="12700">
            <a:miter lim="400000"/>
          </a:ln>
        </p:spPr>
      </p:pic>
      <p:pic>
        <p:nvPicPr>
          <p:cNvPr id="2196" name="Vector" descr="Vector"/>
          <p:cNvPicPr>
            <a:picLocks noChangeAspect="1"/>
          </p:cNvPicPr>
          <p:nvPr/>
        </p:nvPicPr>
        <p:blipFill>
          <a:blip r:embed="rId7">
            <a:extLst/>
          </a:blip>
          <a:stretch>
            <a:fillRect/>
          </a:stretch>
        </p:blipFill>
        <p:spPr>
          <a:xfrm>
            <a:off x="12240066" y="3511251"/>
            <a:ext cx="50807" cy="25401"/>
          </a:xfrm>
          <a:prstGeom prst="rect">
            <a:avLst/>
          </a:prstGeom>
          <a:ln w="12700">
            <a:miter lim="400000"/>
          </a:ln>
        </p:spPr>
      </p:pic>
      <p:pic>
        <p:nvPicPr>
          <p:cNvPr id="2197" name="Vector" descr="Vector"/>
          <p:cNvPicPr>
            <a:picLocks noChangeAspect="1"/>
          </p:cNvPicPr>
          <p:nvPr/>
        </p:nvPicPr>
        <p:blipFill>
          <a:blip r:embed="rId8">
            <a:extLst/>
          </a:blip>
          <a:stretch>
            <a:fillRect/>
          </a:stretch>
        </p:blipFill>
        <p:spPr>
          <a:xfrm>
            <a:off x="11948956" y="3469382"/>
            <a:ext cx="279377" cy="127100"/>
          </a:xfrm>
          <a:prstGeom prst="rect">
            <a:avLst/>
          </a:prstGeom>
          <a:ln w="12700">
            <a:miter lim="400000"/>
          </a:ln>
        </p:spPr>
      </p:pic>
      <p:pic>
        <p:nvPicPr>
          <p:cNvPr id="2198" name="Vector" descr="Vector"/>
          <p:cNvPicPr>
            <a:picLocks noChangeAspect="1"/>
          </p:cNvPicPr>
          <p:nvPr/>
        </p:nvPicPr>
        <p:blipFill>
          <a:blip r:embed="rId9">
            <a:extLst/>
          </a:blip>
          <a:stretch>
            <a:fillRect/>
          </a:stretch>
        </p:blipFill>
        <p:spPr>
          <a:xfrm>
            <a:off x="12079960" y="3571577"/>
            <a:ext cx="63497" cy="50801"/>
          </a:xfrm>
          <a:prstGeom prst="rect">
            <a:avLst/>
          </a:prstGeom>
          <a:ln w="12700">
            <a:miter lim="400000"/>
          </a:ln>
        </p:spPr>
      </p:pic>
      <p:pic>
        <p:nvPicPr>
          <p:cNvPr id="2199" name="Vector" descr="Vector"/>
          <p:cNvPicPr>
            <a:picLocks noChangeAspect="1"/>
          </p:cNvPicPr>
          <p:nvPr/>
        </p:nvPicPr>
        <p:blipFill>
          <a:blip r:embed="rId10">
            <a:extLst/>
          </a:blip>
          <a:stretch>
            <a:fillRect/>
          </a:stretch>
        </p:blipFill>
        <p:spPr>
          <a:xfrm>
            <a:off x="11849797" y="3660575"/>
            <a:ext cx="368266" cy="228601"/>
          </a:xfrm>
          <a:prstGeom prst="rect">
            <a:avLst/>
          </a:prstGeom>
          <a:ln w="12700">
            <a:miter lim="400000"/>
          </a:ln>
        </p:spPr>
      </p:pic>
      <p:pic>
        <p:nvPicPr>
          <p:cNvPr id="2200" name="Vector" descr="Vector"/>
          <p:cNvPicPr>
            <a:picLocks noChangeAspect="1"/>
          </p:cNvPicPr>
          <p:nvPr/>
        </p:nvPicPr>
        <p:blipFill>
          <a:blip r:embed="rId11">
            <a:extLst/>
          </a:blip>
          <a:stretch>
            <a:fillRect/>
          </a:stretch>
        </p:blipFill>
        <p:spPr>
          <a:xfrm>
            <a:off x="12086533" y="3732807"/>
            <a:ext cx="660441" cy="304801"/>
          </a:xfrm>
          <a:prstGeom prst="rect">
            <a:avLst/>
          </a:prstGeom>
          <a:ln w="12700">
            <a:miter lim="400000"/>
          </a:ln>
        </p:spPr>
      </p:pic>
      <p:pic>
        <p:nvPicPr>
          <p:cNvPr id="2201" name="Vector" descr="Vector"/>
          <p:cNvPicPr>
            <a:picLocks noChangeAspect="1"/>
          </p:cNvPicPr>
          <p:nvPr/>
        </p:nvPicPr>
        <p:blipFill>
          <a:blip r:embed="rId12">
            <a:extLst/>
          </a:blip>
          <a:stretch>
            <a:fillRect/>
          </a:stretch>
        </p:blipFill>
        <p:spPr>
          <a:xfrm>
            <a:off x="12137752" y="3517998"/>
            <a:ext cx="444489" cy="165101"/>
          </a:xfrm>
          <a:prstGeom prst="rect">
            <a:avLst/>
          </a:prstGeom>
          <a:ln w="12700">
            <a:miter lim="400000"/>
          </a:ln>
        </p:spPr>
      </p:pic>
      <p:pic>
        <p:nvPicPr>
          <p:cNvPr id="2202" name="Vector" descr="Vector"/>
          <p:cNvPicPr>
            <a:picLocks noChangeAspect="1"/>
          </p:cNvPicPr>
          <p:nvPr/>
        </p:nvPicPr>
        <p:blipFill>
          <a:blip r:embed="rId13">
            <a:extLst/>
          </a:blip>
          <a:stretch>
            <a:fillRect/>
          </a:stretch>
        </p:blipFill>
        <p:spPr>
          <a:xfrm>
            <a:off x="12451364" y="4126210"/>
            <a:ext cx="126999" cy="50801"/>
          </a:xfrm>
          <a:prstGeom prst="rect">
            <a:avLst/>
          </a:prstGeom>
          <a:ln w="12700">
            <a:miter lim="400000"/>
          </a:ln>
        </p:spPr>
      </p:pic>
      <p:pic>
        <p:nvPicPr>
          <p:cNvPr id="2203" name="Vector" descr="Vector"/>
          <p:cNvPicPr>
            <a:picLocks noChangeAspect="1"/>
          </p:cNvPicPr>
          <p:nvPr/>
        </p:nvPicPr>
        <p:blipFill>
          <a:blip r:embed="rId14">
            <a:extLst/>
          </a:blip>
          <a:stretch>
            <a:fillRect/>
          </a:stretch>
        </p:blipFill>
        <p:spPr>
          <a:xfrm>
            <a:off x="12587761" y="4147542"/>
            <a:ext cx="25405" cy="25401"/>
          </a:xfrm>
          <a:prstGeom prst="rect">
            <a:avLst/>
          </a:prstGeom>
          <a:ln w="12700">
            <a:miter lim="400000"/>
          </a:ln>
        </p:spPr>
      </p:pic>
      <p:pic>
        <p:nvPicPr>
          <p:cNvPr id="2204" name="Vector" descr="Vector"/>
          <p:cNvPicPr>
            <a:picLocks noChangeAspect="1"/>
          </p:cNvPicPr>
          <p:nvPr/>
        </p:nvPicPr>
        <p:blipFill>
          <a:blip r:embed="rId15">
            <a:extLst/>
          </a:blip>
          <a:stretch>
            <a:fillRect/>
          </a:stretch>
        </p:blipFill>
        <p:spPr>
          <a:xfrm>
            <a:off x="12684113" y="4141092"/>
            <a:ext cx="25402" cy="25401"/>
          </a:xfrm>
          <a:prstGeom prst="rect">
            <a:avLst/>
          </a:prstGeom>
          <a:ln w="12700">
            <a:miter lim="400000"/>
          </a:ln>
        </p:spPr>
      </p:pic>
      <p:pic>
        <p:nvPicPr>
          <p:cNvPr id="2205" name="Vector" descr="Vector"/>
          <p:cNvPicPr>
            <a:picLocks noChangeAspect="1"/>
          </p:cNvPicPr>
          <p:nvPr/>
        </p:nvPicPr>
        <p:blipFill>
          <a:blip r:embed="rId16">
            <a:extLst/>
          </a:blip>
          <a:stretch>
            <a:fillRect/>
          </a:stretch>
        </p:blipFill>
        <p:spPr>
          <a:xfrm>
            <a:off x="12742582" y="4128889"/>
            <a:ext cx="25413" cy="25401"/>
          </a:xfrm>
          <a:prstGeom prst="rect">
            <a:avLst/>
          </a:prstGeom>
          <a:ln w="12700">
            <a:miter lim="400000"/>
          </a:ln>
        </p:spPr>
      </p:pic>
      <p:pic>
        <p:nvPicPr>
          <p:cNvPr id="2206" name="Vector" descr="Vector"/>
          <p:cNvPicPr>
            <a:picLocks noChangeAspect="1"/>
          </p:cNvPicPr>
          <p:nvPr/>
        </p:nvPicPr>
        <p:blipFill>
          <a:blip r:embed="rId17">
            <a:extLst/>
          </a:blip>
          <a:stretch>
            <a:fillRect/>
          </a:stretch>
        </p:blipFill>
        <p:spPr>
          <a:xfrm>
            <a:off x="12760209" y="4113609"/>
            <a:ext cx="25402" cy="25401"/>
          </a:xfrm>
          <a:prstGeom prst="rect">
            <a:avLst/>
          </a:prstGeom>
          <a:ln w="12700">
            <a:miter lim="400000"/>
          </a:ln>
        </p:spPr>
      </p:pic>
      <p:pic>
        <p:nvPicPr>
          <p:cNvPr id="2207" name="Vector" descr="Vector"/>
          <p:cNvPicPr>
            <a:picLocks noChangeAspect="1"/>
          </p:cNvPicPr>
          <p:nvPr/>
        </p:nvPicPr>
        <p:blipFill>
          <a:blip r:embed="rId18">
            <a:extLst/>
          </a:blip>
          <a:stretch>
            <a:fillRect/>
          </a:stretch>
        </p:blipFill>
        <p:spPr>
          <a:xfrm>
            <a:off x="12735566" y="4040583"/>
            <a:ext cx="38105" cy="25401"/>
          </a:xfrm>
          <a:prstGeom prst="rect">
            <a:avLst/>
          </a:prstGeom>
          <a:ln w="12700">
            <a:miter lim="400000"/>
          </a:ln>
        </p:spPr>
      </p:pic>
      <p:pic>
        <p:nvPicPr>
          <p:cNvPr id="2208" name="Vector" descr="Vector"/>
          <p:cNvPicPr>
            <a:picLocks noChangeAspect="1"/>
          </p:cNvPicPr>
          <p:nvPr/>
        </p:nvPicPr>
        <p:blipFill>
          <a:blip r:embed="rId19">
            <a:extLst/>
          </a:blip>
          <a:stretch>
            <a:fillRect/>
          </a:stretch>
        </p:blipFill>
        <p:spPr>
          <a:xfrm>
            <a:off x="12730360" y="4058741"/>
            <a:ext cx="25423" cy="25401"/>
          </a:xfrm>
          <a:prstGeom prst="rect">
            <a:avLst/>
          </a:prstGeom>
          <a:ln w="12700">
            <a:miter lim="400000"/>
          </a:ln>
        </p:spPr>
      </p:pic>
      <p:pic>
        <p:nvPicPr>
          <p:cNvPr id="2209" name="Vector" descr="Vector"/>
          <p:cNvPicPr>
            <a:picLocks noChangeAspect="1"/>
          </p:cNvPicPr>
          <p:nvPr/>
        </p:nvPicPr>
        <p:blipFill>
          <a:blip r:embed="rId20">
            <a:extLst/>
          </a:blip>
          <a:stretch>
            <a:fillRect/>
          </a:stretch>
        </p:blipFill>
        <p:spPr>
          <a:xfrm>
            <a:off x="12904058" y="4097238"/>
            <a:ext cx="25403" cy="25401"/>
          </a:xfrm>
          <a:prstGeom prst="rect">
            <a:avLst/>
          </a:prstGeom>
          <a:ln w="12700">
            <a:miter lim="400000"/>
          </a:ln>
        </p:spPr>
      </p:pic>
      <p:pic>
        <p:nvPicPr>
          <p:cNvPr id="2210" name="Vector" descr="Vector"/>
          <p:cNvPicPr>
            <a:picLocks noChangeAspect="1"/>
          </p:cNvPicPr>
          <p:nvPr/>
        </p:nvPicPr>
        <p:blipFill>
          <a:blip r:embed="rId21">
            <a:extLst/>
          </a:blip>
          <a:stretch>
            <a:fillRect/>
          </a:stretch>
        </p:blipFill>
        <p:spPr>
          <a:xfrm>
            <a:off x="12782394" y="4080866"/>
            <a:ext cx="165109" cy="76201"/>
          </a:xfrm>
          <a:prstGeom prst="rect">
            <a:avLst/>
          </a:prstGeom>
          <a:ln w="12700">
            <a:miter lim="400000"/>
          </a:ln>
        </p:spPr>
      </p:pic>
      <p:pic>
        <p:nvPicPr>
          <p:cNvPr id="2211" name="Vector" descr="Vector"/>
          <p:cNvPicPr>
            <a:picLocks noChangeAspect="1"/>
          </p:cNvPicPr>
          <p:nvPr/>
        </p:nvPicPr>
        <p:blipFill>
          <a:blip r:embed="rId22">
            <a:extLst/>
          </a:blip>
          <a:stretch>
            <a:fillRect/>
          </a:stretch>
        </p:blipFill>
        <p:spPr>
          <a:xfrm>
            <a:off x="12278459" y="3436242"/>
            <a:ext cx="25407" cy="25401"/>
          </a:xfrm>
          <a:prstGeom prst="rect">
            <a:avLst/>
          </a:prstGeom>
          <a:ln w="12700">
            <a:miter lim="400000"/>
          </a:ln>
        </p:spPr>
      </p:pic>
      <p:pic>
        <p:nvPicPr>
          <p:cNvPr id="2212" name="Vector" descr="Vector"/>
          <p:cNvPicPr>
            <a:picLocks noChangeAspect="1"/>
          </p:cNvPicPr>
          <p:nvPr/>
        </p:nvPicPr>
        <p:blipFill>
          <a:blip r:embed="rId23">
            <a:extLst/>
          </a:blip>
          <a:stretch>
            <a:fillRect/>
          </a:stretch>
        </p:blipFill>
        <p:spPr>
          <a:xfrm>
            <a:off x="12267314" y="3492897"/>
            <a:ext cx="25397" cy="25401"/>
          </a:xfrm>
          <a:prstGeom prst="rect">
            <a:avLst/>
          </a:prstGeom>
          <a:ln w="12700">
            <a:miter lim="400000"/>
          </a:ln>
        </p:spPr>
      </p:pic>
      <p:pic>
        <p:nvPicPr>
          <p:cNvPr id="2213" name="Vector" descr="Vector"/>
          <p:cNvPicPr>
            <a:picLocks noChangeAspect="1"/>
          </p:cNvPicPr>
          <p:nvPr/>
        </p:nvPicPr>
        <p:blipFill>
          <a:blip r:embed="rId24">
            <a:extLst/>
          </a:blip>
          <a:stretch>
            <a:fillRect/>
          </a:stretch>
        </p:blipFill>
        <p:spPr>
          <a:xfrm>
            <a:off x="12287773" y="3500139"/>
            <a:ext cx="25401" cy="25401"/>
          </a:xfrm>
          <a:prstGeom prst="rect">
            <a:avLst/>
          </a:prstGeom>
          <a:ln w="12700">
            <a:miter lim="400000"/>
          </a:ln>
        </p:spPr>
      </p:pic>
      <p:pic>
        <p:nvPicPr>
          <p:cNvPr id="2214" name="Vector" descr="Vector"/>
          <p:cNvPicPr>
            <a:picLocks noChangeAspect="1"/>
          </p:cNvPicPr>
          <p:nvPr/>
        </p:nvPicPr>
        <p:blipFill>
          <a:blip r:embed="rId25">
            <a:extLst/>
          </a:blip>
          <a:stretch>
            <a:fillRect/>
          </a:stretch>
        </p:blipFill>
        <p:spPr>
          <a:xfrm>
            <a:off x="12520674" y="3703339"/>
            <a:ext cx="88910" cy="76201"/>
          </a:xfrm>
          <a:prstGeom prst="rect">
            <a:avLst/>
          </a:prstGeom>
          <a:ln w="12700">
            <a:miter lim="400000"/>
          </a:ln>
        </p:spPr>
      </p:pic>
      <p:pic>
        <p:nvPicPr>
          <p:cNvPr id="2215" name="Vector" descr="Vector"/>
          <p:cNvPicPr>
            <a:picLocks noChangeAspect="1"/>
          </p:cNvPicPr>
          <p:nvPr/>
        </p:nvPicPr>
        <p:blipFill>
          <a:blip r:embed="rId26">
            <a:extLst/>
          </a:blip>
          <a:stretch>
            <a:fillRect/>
          </a:stretch>
        </p:blipFill>
        <p:spPr>
          <a:xfrm>
            <a:off x="12587925" y="3601639"/>
            <a:ext cx="63500" cy="50801"/>
          </a:xfrm>
          <a:prstGeom prst="rect">
            <a:avLst/>
          </a:prstGeom>
          <a:ln w="12700">
            <a:miter lim="400000"/>
          </a:ln>
        </p:spPr>
      </p:pic>
      <p:pic>
        <p:nvPicPr>
          <p:cNvPr id="2216" name="Vector" descr="Vector"/>
          <p:cNvPicPr>
            <a:picLocks noChangeAspect="1"/>
          </p:cNvPicPr>
          <p:nvPr/>
        </p:nvPicPr>
        <p:blipFill>
          <a:blip r:embed="rId27">
            <a:extLst/>
          </a:blip>
          <a:stretch>
            <a:fillRect/>
          </a:stretch>
        </p:blipFill>
        <p:spPr>
          <a:xfrm>
            <a:off x="12554229" y="3458070"/>
            <a:ext cx="63513" cy="50801"/>
          </a:xfrm>
          <a:prstGeom prst="rect">
            <a:avLst/>
          </a:prstGeom>
          <a:ln w="12700">
            <a:miter lim="400000"/>
          </a:ln>
        </p:spPr>
      </p:pic>
      <p:pic>
        <p:nvPicPr>
          <p:cNvPr id="2217" name="Vector" descr="Vector"/>
          <p:cNvPicPr>
            <a:picLocks noChangeAspect="1"/>
          </p:cNvPicPr>
          <p:nvPr/>
        </p:nvPicPr>
        <p:blipFill>
          <a:blip r:embed="rId28">
            <a:extLst/>
          </a:blip>
          <a:stretch>
            <a:fillRect/>
          </a:stretch>
        </p:blipFill>
        <p:spPr>
          <a:xfrm>
            <a:off x="12755631" y="3313111"/>
            <a:ext cx="63502" cy="50801"/>
          </a:xfrm>
          <a:prstGeom prst="rect">
            <a:avLst/>
          </a:prstGeom>
          <a:ln w="12700">
            <a:miter lim="400000"/>
          </a:ln>
        </p:spPr>
      </p:pic>
      <p:pic>
        <p:nvPicPr>
          <p:cNvPr id="2218" name="Vector" descr="Vector"/>
          <p:cNvPicPr>
            <a:picLocks noChangeAspect="1"/>
          </p:cNvPicPr>
          <p:nvPr/>
        </p:nvPicPr>
        <p:blipFill>
          <a:blip r:embed="rId29">
            <a:extLst/>
          </a:blip>
          <a:stretch>
            <a:fillRect/>
          </a:stretch>
        </p:blipFill>
        <p:spPr>
          <a:xfrm>
            <a:off x="12559673" y="3359646"/>
            <a:ext cx="254027" cy="114202"/>
          </a:xfrm>
          <a:prstGeom prst="rect">
            <a:avLst/>
          </a:prstGeom>
          <a:ln w="12700">
            <a:miter lim="400000"/>
          </a:ln>
        </p:spPr>
      </p:pic>
      <p:pic>
        <p:nvPicPr>
          <p:cNvPr id="2219" name="Vector" descr="Vector"/>
          <p:cNvPicPr>
            <a:picLocks noChangeAspect="1"/>
          </p:cNvPicPr>
          <p:nvPr/>
        </p:nvPicPr>
        <p:blipFill>
          <a:blip r:embed="rId30">
            <a:extLst/>
          </a:blip>
          <a:stretch>
            <a:fillRect/>
          </a:stretch>
        </p:blipFill>
        <p:spPr>
          <a:xfrm>
            <a:off x="12655270" y="3452018"/>
            <a:ext cx="76200" cy="50801"/>
          </a:xfrm>
          <a:prstGeom prst="rect">
            <a:avLst/>
          </a:prstGeom>
          <a:ln w="12700">
            <a:miter lim="400000"/>
          </a:ln>
        </p:spPr>
      </p:pic>
      <p:pic>
        <p:nvPicPr>
          <p:cNvPr id="2220" name="Vector" descr="Vector"/>
          <p:cNvPicPr>
            <a:picLocks noChangeAspect="1"/>
          </p:cNvPicPr>
          <p:nvPr/>
        </p:nvPicPr>
        <p:blipFill>
          <a:blip r:embed="rId31">
            <a:extLst/>
          </a:blip>
          <a:stretch>
            <a:fillRect/>
          </a:stretch>
        </p:blipFill>
        <p:spPr>
          <a:xfrm>
            <a:off x="12597913" y="3524646"/>
            <a:ext cx="266729" cy="126902"/>
          </a:xfrm>
          <a:prstGeom prst="rect">
            <a:avLst/>
          </a:prstGeom>
          <a:ln w="12700">
            <a:miter lim="400000"/>
          </a:ln>
        </p:spPr>
      </p:pic>
      <p:pic>
        <p:nvPicPr>
          <p:cNvPr id="2221" name="Vector" descr="Vector"/>
          <p:cNvPicPr>
            <a:picLocks noChangeAspect="1"/>
          </p:cNvPicPr>
          <p:nvPr/>
        </p:nvPicPr>
        <p:blipFill>
          <a:blip r:embed="rId32">
            <a:extLst/>
          </a:blip>
          <a:stretch>
            <a:fillRect/>
          </a:stretch>
        </p:blipFill>
        <p:spPr>
          <a:xfrm>
            <a:off x="12665286" y="3683098"/>
            <a:ext cx="241318" cy="190501"/>
          </a:xfrm>
          <a:prstGeom prst="rect">
            <a:avLst/>
          </a:prstGeom>
          <a:ln w="12700">
            <a:miter lim="400000"/>
          </a:ln>
        </p:spPr>
      </p:pic>
      <p:pic>
        <p:nvPicPr>
          <p:cNvPr id="2222" name="Vector" descr="Vector"/>
          <p:cNvPicPr>
            <a:picLocks noChangeAspect="1"/>
          </p:cNvPicPr>
          <p:nvPr/>
        </p:nvPicPr>
        <p:blipFill>
          <a:blip r:embed="rId33">
            <a:extLst/>
          </a:blip>
          <a:stretch>
            <a:fillRect/>
          </a:stretch>
        </p:blipFill>
        <p:spPr>
          <a:xfrm>
            <a:off x="12910955" y="3679528"/>
            <a:ext cx="203177" cy="139701"/>
          </a:xfrm>
          <a:prstGeom prst="rect">
            <a:avLst/>
          </a:prstGeom>
          <a:ln w="12700">
            <a:miter lim="400000"/>
          </a:ln>
        </p:spPr>
      </p:pic>
      <p:pic>
        <p:nvPicPr>
          <p:cNvPr id="2223" name="Vector" descr="Vector"/>
          <p:cNvPicPr>
            <a:picLocks noChangeAspect="1"/>
          </p:cNvPicPr>
          <p:nvPr/>
        </p:nvPicPr>
        <p:blipFill>
          <a:blip r:embed="rId34">
            <a:extLst/>
          </a:blip>
          <a:stretch>
            <a:fillRect/>
          </a:stretch>
        </p:blipFill>
        <p:spPr>
          <a:xfrm>
            <a:off x="12878957" y="3589833"/>
            <a:ext cx="127006" cy="76201"/>
          </a:xfrm>
          <a:prstGeom prst="rect">
            <a:avLst/>
          </a:prstGeom>
          <a:ln w="12700">
            <a:miter lim="400000"/>
          </a:ln>
        </p:spPr>
      </p:pic>
      <p:pic>
        <p:nvPicPr>
          <p:cNvPr id="2224" name="Vector" descr="Vector"/>
          <p:cNvPicPr>
            <a:picLocks noChangeAspect="1"/>
          </p:cNvPicPr>
          <p:nvPr/>
        </p:nvPicPr>
        <p:blipFill>
          <a:blip r:embed="rId35">
            <a:extLst/>
          </a:blip>
          <a:stretch>
            <a:fillRect/>
          </a:stretch>
        </p:blipFill>
        <p:spPr>
          <a:xfrm>
            <a:off x="12866498" y="3507679"/>
            <a:ext cx="139704" cy="63501"/>
          </a:xfrm>
          <a:prstGeom prst="rect">
            <a:avLst/>
          </a:prstGeom>
          <a:ln w="12700">
            <a:miter lim="400000"/>
          </a:ln>
        </p:spPr>
      </p:pic>
      <p:pic>
        <p:nvPicPr>
          <p:cNvPr id="2225" name="Vector" descr="Vector"/>
          <p:cNvPicPr>
            <a:picLocks noChangeAspect="1"/>
          </p:cNvPicPr>
          <p:nvPr/>
        </p:nvPicPr>
        <p:blipFill>
          <a:blip r:embed="rId36">
            <a:extLst/>
          </a:blip>
          <a:stretch>
            <a:fillRect/>
          </a:stretch>
        </p:blipFill>
        <p:spPr>
          <a:xfrm>
            <a:off x="12864200" y="3591321"/>
            <a:ext cx="50800" cy="38101"/>
          </a:xfrm>
          <a:prstGeom prst="rect">
            <a:avLst/>
          </a:prstGeom>
          <a:ln w="12700">
            <a:miter lim="400000"/>
          </a:ln>
        </p:spPr>
      </p:pic>
      <p:pic>
        <p:nvPicPr>
          <p:cNvPr id="2226" name="Vector" descr="Vector"/>
          <p:cNvPicPr>
            <a:picLocks noChangeAspect="1"/>
          </p:cNvPicPr>
          <p:nvPr/>
        </p:nvPicPr>
        <p:blipFill>
          <a:blip r:embed="rId37">
            <a:extLst/>
          </a:blip>
          <a:stretch>
            <a:fillRect/>
          </a:stretch>
        </p:blipFill>
        <p:spPr>
          <a:xfrm>
            <a:off x="12837448" y="3651746"/>
            <a:ext cx="25401" cy="25401"/>
          </a:xfrm>
          <a:prstGeom prst="rect">
            <a:avLst/>
          </a:prstGeom>
          <a:ln w="12700">
            <a:miter lim="400000"/>
          </a:ln>
        </p:spPr>
      </p:pic>
      <p:pic>
        <p:nvPicPr>
          <p:cNvPr id="2227" name="Vector" descr="Vector"/>
          <p:cNvPicPr>
            <a:picLocks noChangeAspect="1"/>
          </p:cNvPicPr>
          <p:nvPr/>
        </p:nvPicPr>
        <p:blipFill>
          <a:blip r:embed="rId38">
            <a:extLst/>
          </a:blip>
          <a:stretch>
            <a:fillRect/>
          </a:stretch>
        </p:blipFill>
        <p:spPr>
          <a:xfrm>
            <a:off x="12900047" y="3659683"/>
            <a:ext cx="38100" cy="25401"/>
          </a:xfrm>
          <a:prstGeom prst="rect">
            <a:avLst/>
          </a:prstGeom>
          <a:ln w="12700">
            <a:miter lim="400000"/>
          </a:ln>
        </p:spPr>
      </p:pic>
      <p:pic>
        <p:nvPicPr>
          <p:cNvPr id="2228" name="Vector" descr="Vector"/>
          <p:cNvPicPr>
            <a:picLocks noChangeAspect="1"/>
          </p:cNvPicPr>
          <p:nvPr/>
        </p:nvPicPr>
        <p:blipFill>
          <a:blip r:embed="rId39">
            <a:extLst/>
          </a:blip>
          <a:stretch>
            <a:fillRect/>
          </a:stretch>
        </p:blipFill>
        <p:spPr>
          <a:xfrm>
            <a:off x="12939000" y="3574950"/>
            <a:ext cx="25401" cy="24385"/>
          </a:xfrm>
          <a:prstGeom prst="rect">
            <a:avLst/>
          </a:prstGeom>
          <a:ln w="12700">
            <a:miter lim="400000"/>
          </a:ln>
        </p:spPr>
      </p:pic>
      <p:pic>
        <p:nvPicPr>
          <p:cNvPr id="2229" name="Vector" descr="Vector"/>
          <p:cNvPicPr>
            <a:picLocks noChangeAspect="1"/>
          </p:cNvPicPr>
          <p:nvPr/>
        </p:nvPicPr>
        <p:blipFill>
          <a:blip r:embed="rId40">
            <a:extLst/>
          </a:blip>
          <a:stretch>
            <a:fillRect/>
          </a:stretch>
        </p:blipFill>
        <p:spPr>
          <a:xfrm>
            <a:off x="12816746" y="3390403"/>
            <a:ext cx="139708" cy="76201"/>
          </a:xfrm>
          <a:prstGeom prst="rect">
            <a:avLst/>
          </a:prstGeom>
          <a:ln w="12700">
            <a:miter lim="400000"/>
          </a:ln>
        </p:spPr>
      </p:pic>
      <p:pic>
        <p:nvPicPr>
          <p:cNvPr id="2230" name="Vector" descr="Vector"/>
          <p:cNvPicPr>
            <a:picLocks noChangeAspect="1"/>
          </p:cNvPicPr>
          <p:nvPr/>
        </p:nvPicPr>
        <p:blipFill>
          <a:blip r:embed="rId41">
            <a:extLst/>
          </a:blip>
          <a:stretch>
            <a:fillRect/>
          </a:stretch>
        </p:blipFill>
        <p:spPr>
          <a:xfrm>
            <a:off x="12965063" y="3440111"/>
            <a:ext cx="25405" cy="25401"/>
          </a:xfrm>
          <a:prstGeom prst="rect">
            <a:avLst/>
          </a:prstGeom>
          <a:ln w="12700">
            <a:miter lim="400000"/>
          </a:ln>
        </p:spPr>
      </p:pic>
      <p:pic>
        <p:nvPicPr>
          <p:cNvPr id="2231" name="Vector" descr="Vector"/>
          <p:cNvPicPr>
            <a:picLocks noChangeAspect="1"/>
          </p:cNvPicPr>
          <p:nvPr/>
        </p:nvPicPr>
        <p:blipFill>
          <a:blip r:embed="rId42">
            <a:extLst/>
          </a:blip>
          <a:stretch>
            <a:fillRect/>
          </a:stretch>
        </p:blipFill>
        <p:spPr>
          <a:xfrm>
            <a:off x="12895193" y="3460650"/>
            <a:ext cx="126997" cy="38101"/>
          </a:xfrm>
          <a:prstGeom prst="rect">
            <a:avLst/>
          </a:prstGeom>
          <a:ln w="12700">
            <a:miter lim="400000"/>
          </a:ln>
        </p:spPr>
      </p:pic>
      <p:pic>
        <p:nvPicPr>
          <p:cNvPr id="2232" name="Vector" descr="Vector"/>
          <p:cNvPicPr>
            <a:picLocks noChangeAspect="1"/>
          </p:cNvPicPr>
          <p:nvPr/>
        </p:nvPicPr>
        <p:blipFill>
          <a:blip r:embed="rId43">
            <a:extLst/>
          </a:blip>
          <a:stretch>
            <a:fillRect/>
          </a:stretch>
        </p:blipFill>
        <p:spPr>
          <a:xfrm>
            <a:off x="13333052" y="6457751"/>
            <a:ext cx="419123" cy="165101"/>
          </a:xfrm>
          <a:prstGeom prst="rect">
            <a:avLst/>
          </a:prstGeom>
          <a:ln w="12700">
            <a:miter lim="400000"/>
          </a:ln>
        </p:spPr>
      </p:pic>
      <p:pic>
        <p:nvPicPr>
          <p:cNvPr id="2233" name="Vector" descr="Vector"/>
          <p:cNvPicPr>
            <a:picLocks noChangeAspect="1"/>
          </p:cNvPicPr>
          <p:nvPr/>
        </p:nvPicPr>
        <p:blipFill>
          <a:blip r:embed="rId44">
            <a:extLst/>
          </a:blip>
          <a:stretch>
            <a:fillRect/>
          </a:stretch>
        </p:blipFill>
        <p:spPr>
          <a:xfrm>
            <a:off x="13410925" y="6520061"/>
            <a:ext cx="38105" cy="25401"/>
          </a:xfrm>
          <a:prstGeom prst="rect">
            <a:avLst/>
          </a:prstGeom>
          <a:ln w="12700">
            <a:miter lim="400000"/>
          </a:ln>
        </p:spPr>
      </p:pic>
      <p:pic>
        <p:nvPicPr>
          <p:cNvPr id="2234" name="Vector" descr="Vector"/>
          <p:cNvPicPr>
            <a:picLocks noChangeAspect="1"/>
          </p:cNvPicPr>
          <p:nvPr/>
        </p:nvPicPr>
        <p:blipFill>
          <a:blip r:embed="rId45">
            <a:extLst/>
          </a:blip>
          <a:stretch>
            <a:fillRect/>
          </a:stretch>
        </p:blipFill>
        <p:spPr>
          <a:xfrm>
            <a:off x="13580983" y="6650732"/>
            <a:ext cx="88908" cy="50801"/>
          </a:xfrm>
          <a:prstGeom prst="rect">
            <a:avLst/>
          </a:prstGeom>
          <a:ln w="12700">
            <a:miter lim="400000"/>
          </a:ln>
        </p:spPr>
      </p:pic>
      <p:pic>
        <p:nvPicPr>
          <p:cNvPr id="2235" name="Vector" descr="Vector"/>
          <p:cNvPicPr>
            <a:picLocks noChangeAspect="1"/>
          </p:cNvPicPr>
          <p:nvPr/>
        </p:nvPicPr>
        <p:blipFill>
          <a:blip r:embed="rId46">
            <a:extLst/>
          </a:blip>
          <a:stretch>
            <a:fillRect/>
          </a:stretch>
        </p:blipFill>
        <p:spPr>
          <a:xfrm>
            <a:off x="13719175" y="6592392"/>
            <a:ext cx="253991" cy="114399"/>
          </a:xfrm>
          <a:prstGeom prst="rect">
            <a:avLst/>
          </a:prstGeom>
          <a:ln w="12700">
            <a:miter lim="400000"/>
          </a:ln>
        </p:spPr>
      </p:pic>
      <p:pic>
        <p:nvPicPr>
          <p:cNvPr id="2236" name="Vector" descr="Vector"/>
          <p:cNvPicPr>
            <a:picLocks noChangeAspect="1"/>
          </p:cNvPicPr>
          <p:nvPr/>
        </p:nvPicPr>
        <p:blipFill>
          <a:blip r:embed="rId47">
            <a:extLst/>
          </a:blip>
          <a:stretch>
            <a:fillRect/>
          </a:stretch>
        </p:blipFill>
        <p:spPr>
          <a:xfrm>
            <a:off x="13991364" y="6655296"/>
            <a:ext cx="50802" cy="38101"/>
          </a:xfrm>
          <a:prstGeom prst="rect">
            <a:avLst/>
          </a:prstGeom>
          <a:ln w="12700">
            <a:miter lim="400000"/>
          </a:ln>
        </p:spPr>
      </p:pic>
      <p:pic>
        <p:nvPicPr>
          <p:cNvPr id="2237" name="Vector" descr="Vector"/>
          <p:cNvPicPr>
            <a:picLocks noChangeAspect="1"/>
          </p:cNvPicPr>
          <p:nvPr/>
        </p:nvPicPr>
        <p:blipFill>
          <a:blip r:embed="rId48">
            <a:extLst/>
          </a:blip>
          <a:stretch>
            <a:fillRect/>
          </a:stretch>
        </p:blipFill>
        <p:spPr>
          <a:xfrm>
            <a:off x="13583467" y="6362105"/>
            <a:ext cx="50814" cy="76201"/>
          </a:xfrm>
          <a:prstGeom prst="rect">
            <a:avLst/>
          </a:prstGeom>
          <a:ln w="12700">
            <a:miter lim="400000"/>
          </a:ln>
        </p:spPr>
      </p:pic>
      <p:pic>
        <p:nvPicPr>
          <p:cNvPr id="2238" name="Vector" descr="Vector"/>
          <p:cNvPicPr>
            <a:picLocks noChangeAspect="1"/>
          </p:cNvPicPr>
          <p:nvPr/>
        </p:nvPicPr>
        <p:blipFill>
          <a:blip r:embed="rId49">
            <a:extLst/>
          </a:blip>
          <a:stretch>
            <a:fillRect/>
          </a:stretch>
        </p:blipFill>
        <p:spPr>
          <a:xfrm>
            <a:off x="13763978" y="6542385"/>
            <a:ext cx="38100" cy="38101"/>
          </a:xfrm>
          <a:prstGeom prst="rect">
            <a:avLst/>
          </a:prstGeom>
          <a:ln w="12700">
            <a:miter lim="400000"/>
          </a:ln>
        </p:spPr>
      </p:pic>
      <p:pic>
        <p:nvPicPr>
          <p:cNvPr id="2239" name="Vector" descr="Vector"/>
          <p:cNvPicPr>
            <a:picLocks noChangeAspect="1"/>
          </p:cNvPicPr>
          <p:nvPr/>
        </p:nvPicPr>
        <p:blipFill>
          <a:blip r:embed="rId50">
            <a:extLst/>
          </a:blip>
          <a:stretch>
            <a:fillRect/>
          </a:stretch>
        </p:blipFill>
        <p:spPr>
          <a:xfrm>
            <a:off x="13808885" y="6510239"/>
            <a:ext cx="63504" cy="38101"/>
          </a:xfrm>
          <a:prstGeom prst="rect">
            <a:avLst/>
          </a:prstGeom>
          <a:ln w="12700">
            <a:miter lim="400000"/>
          </a:ln>
        </p:spPr>
      </p:pic>
      <p:pic>
        <p:nvPicPr>
          <p:cNvPr id="2240" name="Vector" descr="Vector"/>
          <p:cNvPicPr>
            <a:picLocks noChangeAspect="1"/>
          </p:cNvPicPr>
          <p:nvPr/>
        </p:nvPicPr>
        <p:blipFill>
          <a:blip r:embed="rId51">
            <a:extLst/>
          </a:blip>
          <a:stretch>
            <a:fillRect/>
          </a:stretch>
        </p:blipFill>
        <p:spPr>
          <a:xfrm>
            <a:off x="13691201" y="6402189"/>
            <a:ext cx="25390" cy="50801"/>
          </a:xfrm>
          <a:prstGeom prst="rect">
            <a:avLst/>
          </a:prstGeom>
          <a:ln w="12700">
            <a:miter lim="400000"/>
          </a:ln>
        </p:spPr>
      </p:pic>
      <p:pic>
        <p:nvPicPr>
          <p:cNvPr id="2241" name="Vector" descr="Vector"/>
          <p:cNvPicPr>
            <a:picLocks noChangeAspect="1"/>
          </p:cNvPicPr>
          <p:nvPr/>
        </p:nvPicPr>
        <p:blipFill>
          <a:blip r:embed="rId52">
            <a:extLst/>
          </a:blip>
          <a:stretch>
            <a:fillRect/>
          </a:stretch>
        </p:blipFill>
        <p:spPr>
          <a:xfrm>
            <a:off x="13402977" y="4883745"/>
            <a:ext cx="50805" cy="38101"/>
          </a:xfrm>
          <a:prstGeom prst="rect">
            <a:avLst/>
          </a:prstGeom>
          <a:ln w="12700">
            <a:miter lim="400000"/>
          </a:ln>
        </p:spPr>
      </p:pic>
      <p:pic>
        <p:nvPicPr>
          <p:cNvPr id="2242" name="Vector" descr="Vector"/>
          <p:cNvPicPr>
            <a:picLocks noChangeAspect="1"/>
          </p:cNvPicPr>
          <p:nvPr/>
        </p:nvPicPr>
        <p:blipFill>
          <a:blip r:embed="rId53">
            <a:extLst/>
          </a:blip>
          <a:stretch>
            <a:fillRect/>
          </a:stretch>
        </p:blipFill>
        <p:spPr>
          <a:xfrm>
            <a:off x="13476092" y="4946749"/>
            <a:ext cx="38103" cy="25401"/>
          </a:xfrm>
          <a:prstGeom prst="rect">
            <a:avLst/>
          </a:prstGeom>
          <a:ln w="12700">
            <a:miter lim="400000"/>
          </a:ln>
        </p:spPr>
      </p:pic>
      <p:pic>
        <p:nvPicPr>
          <p:cNvPr id="2243" name="Vector" descr="Vector"/>
          <p:cNvPicPr>
            <a:picLocks noChangeAspect="1"/>
          </p:cNvPicPr>
          <p:nvPr/>
        </p:nvPicPr>
        <p:blipFill>
          <a:blip r:embed="rId54">
            <a:extLst/>
          </a:blip>
          <a:stretch>
            <a:fillRect/>
          </a:stretch>
        </p:blipFill>
        <p:spPr>
          <a:xfrm>
            <a:off x="13461572" y="4888408"/>
            <a:ext cx="25405" cy="25401"/>
          </a:xfrm>
          <a:prstGeom prst="rect">
            <a:avLst/>
          </a:prstGeom>
          <a:ln w="12700">
            <a:miter lim="400000"/>
          </a:ln>
        </p:spPr>
      </p:pic>
      <p:pic>
        <p:nvPicPr>
          <p:cNvPr id="2244" name="Vector" descr="Vector"/>
          <p:cNvPicPr>
            <a:picLocks noChangeAspect="1"/>
          </p:cNvPicPr>
          <p:nvPr/>
        </p:nvPicPr>
        <p:blipFill>
          <a:blip r:embed="rId55">
            <a:extLst/>
          </a:blip>
          <a:stretch>
            <a:fillRect/>
          </a:stretch>
        </p:blipFill>
        <p:spPr>
          <a:xfrm>
            <a:off x="13459381" y="4730154"/>
            <a:ext cx="63498" cy="50801"/>
          </a:xfrm>
          <a:prstGeom prst="rect">
            <a:avLst/>
          </a:prstGeom>
          <a:ln w="12700">
            <a:miter lim="400000"/>
          </a:ln>
        </p:spPr>
      </p:pic>
      <p:pic>
        <p:nvPicPr>
          <p:cNvPr id="2245" name="Vector" descr="Vector"/>
          <p:cNvPicPr>
            <a:picLocks noChangeAspect="1"/>
          </p:cNvPicPr>
          <p:nvPr/>
        </p:nvPicPr>
        <p:blipFill>
          <a:blip r:embed="rId56">
            <a:extLst/>
          </a:blip>
          <a:stretch>
            <a:fillRect/>
          </a:stretch>
        </p:blipFill>
        <p:spPr>
          <a:xfrm>
            <a:off x="13438981" y="4569717"/>
            <a:ext cx="38097" cy="63501"/>
          </a:xfrm>
          <a:prstGeom prst="rect">
            <a:avLst/>
          </a:prstGeom>
          <a:ln w="12700">
            <a:miter lim="400000"/>
          </a:ln>
        </p:spPr>
      </p:pic>
      <p:pic>
        <p:nvPicPr>
          <p:cNvPr id="2246" name="Vector" descr="Vector"/>
          <p:cNvPicPr>
            <a:picLocks noChangeAspect="1"/>
          </p:cNvPicPr>
          <p:nvPr/>
        </p:nvPicPr>
        <p:blipFill>
          <a:blip r:embed="rId57">
            <a:extLst/>
          </a:blip>
          <a:stretch>
            <a:fillRect/>
          </a:stretch>
        </p:blipFill>
        <p:spPr>
          <a:xfrm>
            <a:off x="13214767" y="4301728"/>
            <a:ext cx="266698" cy="114301"/>
          </a:xfrm>
          <a:prstGeom prst="rect">
            <a:avLst/>
          </a:prstGeom>
          <a:ln w="12700">
            <a:miter lim="400000"/>
          </a:ln>
        </p:spPr>
      </p:pic>
      <p:pic>
        <p:nvPicPr>
          <p:cNvPr id="2247" name="Vector" descr="Vector"/>
          <p:cNvPicPr>
            <a:picLocks noChangeAspect="1"/>
          </p:cNvPicPr>
          <p:nvPr/>
        </p:nvPicPr>
        <p:blipFill>
          <a:blip r:embed="rId58">
            <a:extLst/>
          </a:blip>
          <a:stretch>
            <a:fillRect/>
          </a:stretch>
        </p:blipFill>
        <p:spPr>
          <a:xfrm>
            <a:off x="13324025" y="4419600"/>
            <a:ext cx="88885" cy="63500"/>
          </a:xfrm>
          <a:prstGeom prst="rect">
            <a:avLst/>
          </a:prstGeom>
          <a:ln w="12700">
            <a:miter lim="400000"/>
          </a:ln>
        </p:spPr>
      </p:pic>
      <p:pic>
        <p:nvPicPr>
          <p:cNvPr id="2248" name="Vector" descr="Vector"/>
          <p:cNvPicPr>
            <a:picLocks noChangeAspect="1"/>
          </p:cNvPicPr>
          <p:nvPr/>
        </p:nvPicPr>
        <p:blipFill>
          <a:blip r:embed="rId59">
            <a:extLst/>
          </a:blip>
          <a:stretch>
            <a:fillRect/>
          </a:stretch>
        </p:blipFill>
        <p:spPr>
          <a:xfrm>
            <a:off x="13456397" y="4442915"/>
            <a:ext cx="50794" cy="63501"/>
          </a:xfrm>
          <a:prstGeom prst="rect">
            <a:avLst/>
          </a:prstGeom>
          <a:ln w="12700">
            <a:miter lim="400000"/>
          </a:ln>
        </p:spPr>
      </p:pic>
      <p:pic>
        <p:nvPicPr>
          <p:cNvPr id="2249" name="Vector" descr="Vector"/>
          <p:cNvPicPr>
            <a:picLocks noChangeAspect="1"/>
          </p:cNvPicPr>
          <p:nvPr/>
        </p:nvPicPr>
        <p:blipFill>
          <a:blip r:embed="rId60">
            <a:extLst/>
          </a:blip>
          <a:stretch>
            <a:fillRect/>
          </a:stretch>
        </p:blipFill>
        <p:spPr>
          <a:xfrm>
            <a:off x="13520041" y="4393505"/>
            <a:ext cx="50805" cy="25401"/>
          </a:xfrm>
          <a:prstGeom prst="rect">
            <a:avLst/>
          </a:prstGeom>
          <a:ln w="12700">
            <a:miter lim="400000"/>
          </a:ln>
        </p:spPr>
      </p:pic>
      <p:pic>
        <p:nvPicPr>
          <p:cNvPr id="2250" name="Vector" descr="Vector"/>
          <p:cNvPicPr>
            <a:picLocks noChangeAspect="1"/>
          </p:cNvPicPr>
          <p:nvPr/>
        </p:nvPicPr>
        <p:blipFill>
          <a:blip r:embed="rId61">
            <a:extLst/>
          </a:blip>
          <a:stretch>
            <a:fillRect/>
          </a:stretch>
        </p:blipFill>
        <p:spPr>
          <a:xfrm>
            <a:off x="13580583" y="4393107"/>
            <a:ext cx="25408" cy="25401"/>
          </a:xfrm>
          <a:prstGeom prst="rect">
            <a:avLst/>
          </a:prstGeom>
          <a:ln w="12700">
            <a:miter lim="400000"/>
          </a:ln>
        </p:spPr>
      </p:pic>
      <p:pic>
        <p:nvPicPr>
          <p:cNvPr id="2251" name="Vector" descr="Vector"/>
          <p:cNvPicPr>
            <a:picLocks noChangeAspect="1"/>
          </p:cNvPicPr>
          <p:nvPr/>
        </p:nvPicPr>
        <p:blipFill>
          <a:blip r:embed="rId62">
            <a:extLst/>
          </a:blip>
          <a:stretch>
            <a:fillRect/>
          </a:stretch>
        </p:blipFill>
        <p:spPr>
          <a:xfrm>
            <a:off x="13541978" y="4367510"/>
            <a:ext cx="25403" cy="25401"/>
          </a:xfrm>
          <a:prstGeom prst="rect">
            <a:avLst/>
          </a:prstGeom>
          <a:ln w="12700">
            <a:miter lim="400000"/>
          </a:ln>
        </p:spPr>
      </p:pic>
      <p:pic>
        <p:nvPicPr>
          <p:cNvPr id="2252" name="Vector" descr="Vector"/>
          <p:cNvPicPr>
            <a:picLocks noChangeAspect="1"/>
          </p:cNvPicPr>
          <p:nvPr/>
        </p:nvPicPr>
        <p:blipFill>
          <a:blip r:embed="rId63">
            <a:extLst/>
          </a:blip>
          <a:stretch>
            <a:fillRect/>
          </a:stretch>
        </p:blipFill>
        <p:spPr>
          <a:xfrm>
            <a:off x="13013089" y="3531194"/>
            <a:ext cx="482624" cy="152302"/>
          </a:xfrm>
          <a:prstGeom prst="rect">
            <a:avLst/>
          </a:prstGeom>
          <a:ln w="12700">
            <a:miter lim="400000"/>
          </a:ln>
        </p:spPr>
      </p:pic>
      <p:pic>
        <p:nvPicPr>
          <p:cNvPr id="2253" name="Vector" descr="Vector"/>
          <p:cNvPicPr>
            <a:picLocks noChangeAspect="1"/>
          </p:cNvPicPr>
          <p:nvPr/>
        </p:nvPicPr>
        <p:blipFill>
          <a:blip r:embed="rId64">
            <a:extLst/>
          </a:blip>
          <a:stretch>
            <a:fillRect/>
          </a:stretch>
        </p:blipFill>
        <p:spPr>
          <a:xfrm>
            <a:off x="13068259" y="3468687"/>
            <a:ext cx="63508" cy="50801"/>
          </a:xfrm>
          <a:prstGeom prst="rect">
            <a:avLst/>
          </a:prstGeom>
          <a:ln w="12700">
            <a:miter lim="400000"/>
          </a:ln>
        </p:spPr>
      </p:pic>
      <p:pic>
        <p:nvPicPr>
          <p:cNvPr id="2254" name="Vector" descr="Vector"/>
          <p:cNvPicPr>
            <a:picLocks noChangeAspect="1"/>
          </p:cNvPicPr>
          <p:nvPr/>
        </p:nvPicPr>
        <p:blipFill>
          <a:blip r:embed="rId65">
            <a:extLst/>
          </a:blip>
          <a:stretch>
            <a:fillRect/>
          </a:stretch>
        </p:blipFill>
        <p:spPr>
          <a:xfrm>
            <a:off x="12889364" y="3250108"/>
            <a:ext cx="381012" cy="203102"/>
          </a:xfrm>
          <a:prstGeom prst="rect">
            <a:avLst/>
          </a:prstGeom>
          <a:ln w="12700">
            <a:miter lim="400000"/>
          </a:ln>
        </p:spPr>
      </p:pic>
      <p:pic>
        <p:nvPicPr>
          <p:cNvPr id="2255" name="Vector" descr="Vector"/>
          <p:cNvPicPr>
            <a:picLocks noChangeAspect="1"/>
          </p:cNvPicPr>
          <p:nvPr/>
        </p:nvPicPr>
        <p:blipFill>
          <a:blip r:embed="rId66">
            <a:extLst/>
          </a:blip>
          <a:stretch>
            <a:fillRect/>
          </a:stretch>
        </p:blipFill>
        <p:spPr>
          <a:xfrm>
            <a:off x="13114677" y="3699669"/>
            <a:ext cx="1028814" cy="761802"/>
          </a:xfrm>
          <a:prstGeom prst="rect">
            <a:avLst/>
          </a:prstGeom>
          <a:ln w="12700">
            <a:miter lim="400000"/>
          </a:ln>
        </p:spPr>
      </p:pic>
      <p:pic>
        <p:nvPicPr>
          <p:cNvPr id="2256" name="Vector" descr="Vector"/>
          <p:cNvPicPr>
            <a:picLocks noChangeAspect="1"/>
          </p:cNvPicPr>
          <p:nvPr/>
        </p:nvPicPr>
        <p:blipFill>
          <a:blip r:embed="rId67">
            <a:extLst/>
          </a:blip>
          <a:stretch>
            <a:fillRect/>
          </a:stretch>
        </p:blipFill>
        <p:spPr>
          <a:xfrm>
            <a:off x="13437074" y="3707606"/>
            <a:ext cx="165118" cy="76201"/>
          </a:xfrm>
          <a:prstGeom prst="rect">
            <a:avLst/>
          </a:prstGeom>
          <a:ln w="12700">
            <a:miter lim="400000"/>
          </a:ln>
        </p:spPr>
      </p:pic>
      <p:pic>
        <p:nvPicPr>
          <p:cNvPr id="2257" name="Vector" descr="Vector"/>
          <p:cNvPicPr>
            <a:picLocks noChangeAspect="1"/>
          </p:cNvPicPr>
          <p:nvPr/>
        </p:nvPicPr>
        <p:blipFill>
          <a:blip r:embed="rId68">
            <a:extLst/>
          </a:blip>
          <a:stretch>
            <a:fillRect/>
          </a:stretch>
        </p:blipFill>
        <p:spPr>
          <a:xfrm>
            <a:off x="13490480" y="4087811"/>
            <a:ext cx="50792" cy="63501"/>
          </a:xfrm>
          <a:prstGeom prst="rect">
            <a:avLst/>
          </a:prstGeom>
          <a:ln w="12700">
            <a:miter lim="400000"/>
          </a:ln>
        </p:spPr>
      </p:pic>
      <p:pic>
        <p:nvPicPr>
          <p:cNvPr id="2258" name="Vector" descr="Vector"/>
          <p:cNvPicPr>
            <a:picLocks noChangeAspect="1"/>
          </p:cNvPicPr>
          <p:nvPr/>
        </p:nvPicPr>
        <p:blipFill>
          <a:blip r:embed="rId69">
            <a:extLst/>
          </a:blip>
          <a:stretch>
            <a:fillRect/>
          </a:stretch>
        </p:blipFill>
        <p:spPr>
          <a:xfrm>
            <a:off x="13555546" y="4108747"/>
            <a:ext cx="38101" cy="25401"/>
          </a:xfrm>
          <a:prstGeom prst="rect">
            <a:avLst/>
          </a:prstGeom>
          <a:ln w="12700">
            <a:miter lim="400000"/>
          </a:ln>
        </p:spPr>
      </p:pic>
      <p:pic>
        <p:nvPicPr>
          <p:cNvPr id="2259" name="Vector" descr="Vector"/>
          <p:cNvPicPr>
            <a:picLocks noChangeAspect="1"/>
          </p:cNvPicPr>
          <p:nvPr/>
        </p:nvPicPr>
        <p:blipFill>
          <a:blip r:embed="rId70">
            <a:extLst/>
          </a:blip>
          <a:stretch>
            <a:fillRect/>
          </a:stretch>
        </p:blipFill>
        <p:spPr>
          <a:xfrm>
            <a:off x="13488379" y="4164310"/>
            <a:ext cx="50801" cy="25401"/>
          </a:xfrm>
          <a:prstGeom prst="rect">
            <a:avLst/>
          </a:prstGeom>
          <a:ln w="12700">
            <a:miter lim="400000"/>
          </a:ln>
        </p:spPr>
      </p:pic>
      <p:pic>
        <p:nvPicPr>
          <p:cNvPr id="2260" name="Vector" descr="Vector"/>
          <p:cNvPicPr>
            <a:picLocks noChangeAspect="1"/>
          </p:cNvPicPr>
          <p:nvPr/>
        </p:nvPicPr>
        <p:blipFill>
          <a:blip r:embed="rId71">
            <a:extLst/>
          </a:blip>
          <a:stretch>
            <a:fillRect/>
          </a:stretch>
        </p:blipFill>
        <p:spPr>
          <a:xfrm>
            <a:off x="13877836" y="4541043"/>
            <a:ext cx="25400" cy="25401"/>
          </a:xfrm>
          <a:prstGeom prst="rect">
            <a:avLst/>
          </a:prstGeom>
          <a:ln w="12700">
            <a:miter lim="400000"/>
          </a:ln>
        </p:spPr>
      </p:pic>
      <p:pic>
        <p:nvPicPr>
          <p:cNvPr id="2261" name="Vector" descr="Vector"/>
          <p:cNvPicPr>
            <a:picLocks noChangeAspect="1"/>
          </p:cNvPicPr>
          <p:nvPr/>
        </p:nvPicPr>
        <p:blipFill>
          <a:blip r:embed="rId72">
            <a:extLst/>
          </a:blip>
          <a:stretch>
            <a:fillRect/>
          </a:stretch>
        </p:blipFill>
        <p:spPr>
          <a:xfrm>
            <a:off x="13978743" y="4459386"/>
            <a:ext cx="50821" cy="50801"/>
          </a:xfrm>
          <a:prstGeom prst="rect">
            <a:avLst/>
          </a:prstGeom>
          <a:ln w="12700">
            <a:miter lim="400000"/>
          </a:ln>
        </p:spPr>
      </p:pic>
      <p:pic>
        <p:nvPicPr>
          <p:cNvPr id="2262" name="Vector" descr="Vector"/>
          <p:cNvPicPr>
            <a:picLocks noChangeAspect="1"/>
          </p:cNvPicPr>
          <p:nvPr/>
        </p:nvPicPr>
        <p:blipFill>
          <a:blip r:embed="rId73">
            <a:extLst/>
          </a:blip>
          <a:stretch>
            <a:fillRect/>
          </a:stretch>
        </p:blipFill>
        <p:spPr>
          <a:xfrm>
            <a:off x="14012456" y="4440138"/>
            <a:ext cx="25405" cy="25401"/>
          </a:xfrm>
          <a:prstGeom prst="rect">
            <a:avLst/>
          </a:prstGeom>
          <a:ln w="12700">
            <a:miter lim="400000"/>
          </a:ln>
        </p:spPr>
      </p:pic>
      <p:pic>
        <p:nvPicPr>
          <p:cNvPr id="2263" name="Vector" descr="Vector"/>
          <p:cNvPicPr>
            <a:picLocks noChangeAspect="1"/>
          </p:cNvPicPr>
          <p:nvPr/>
        </p:nvPicPr>
        <p:blipFill>
          <a:blip r:embed="rId74">
            <a:extLst/>
          </a:blip>
          <a:stretch>
            <a:fillRect/>
          </a:stretch>
        </p:blipFill>
        <p:spPr>
          <a:xfrm>
            <a:off x="13455322" y="6388100"/>
            <a:ext cx="50801" cy="38100"/>
          </a:xfrm>
          <a:prstGeom prst="rect">
            <a:avLst/>
          </a:prstGeom>
          <a:ln w="12700">
            <a:miter lim="400000"/>
          </a:ln>
        </p:spPr>
      </p:pic>
      <p:pic>
        <p:nvPicPr>
          <p:cNvPr id="2264" name="Vector" descr="Vector"/>
          <p:cNvPicPr>
            <a:picLocks noChangeAspect="1"/>
          </p:cNvPicPr>
          <p:nvPr/>
        </p:nvPicPr>
        <p:blipFill>
          <a:blip r:embed="rId75">
            <a:extLst/>
          </a:blip>
          <a:stretch>
            <a:fillRect/>
          </a:stretch>
        </p:blipFill>
        <p:spPr>
          <a:xfrm>
            <a:off x="13548907" y="6354266"/>
            <a:ext cx="25393" cy="25401"/>
          </a:xfrm>
          <a:prstGeom prst="rect">
            <a:avLst/>
          </a:prstGeom>
          <a:ln w="12700">
            <a:miter lim="400000"/>
          </a:ln>
        </p:spPr>
      </p:pic>
      <p:pic>
        <p:nvPicPr>
          <p:cNvPr id="2265" name="Vector" descr="Vector"/>
          <p:cNvPicPr>
            <a:picLocks noChangeAspect="1"/>
          </p:cNvPicPr>
          <p:nvPr/>
        </p:nvPicPr>
        <p:blipFill>
          <a:blip r:embed="rId76">
            <a:extLst/>
          </a:blip>
          <a:stretch>
            <a:fillRect/>
          </a:stretch>
        </p:blipFill>
        <p:spPr>
          <a:xfrm>
            <a:off x="13536640" y="6437510"/>
            <a:ext cx="25402" cy="25401"/>
          </a:xfrm>
          <a:prstGeom prst="rect">
            <a:avLst/>
          </a:prstGeom>
          <a:ln w="12700">
            <a:miter lim="400000"/>
          </a:ln>
        </p:spPr>
      </p:pic>
      <p:pic>
        <p:nvPicPr>
          <p:cNvPr id="2266" name="Vector" descr="Vector"/>
          <p:cNvPicPr>
            <a:picLocks noChangeAspect="1"/>
          </p:cNvPicPr>
          <p:nvPr/>
        </p:nvPicPr>
        <p:blipFill>
          <a:blip r:embed="rId77">
            <a:extLst/>
          </a:blip>
          <a:stretch>
            <a:fillRect/>
          </a:stretch>
        </p:blipFill>
        <p:spPr>
          <a:xfrm>
            <a:off x="13656431" y="6366370"/>
            <a:ext cx="25405" cy="38101"/>
          </a:xfrm>
          <a:prstGeom prst="rect">
            <a:avLst/>
          </a:prstGeom>
          <a:ln w="12700">
            <a:miter lim="400000"/>
          </a:ln>
        </p:spPr>
      </p:pic>
      <p:pic>
        <p:nvPicPr>
          <p:cNvPr id="2267" name="Vector" descr="Vector"/>
          <p:cNvPicPr>
            <a:picLocks noChangeAspect="1"/>
          </p:cNvPicPr>
          <p:nvPr/>
        </p:nvPicPr>
        <p:blipFill>
          <a:blip r:embed="rId78">
            <a:extLst/>
          </a:blip>
          <a:stretch>
            <a:fillRect/>
          </a:stretch>
        </p:blipFill>
        <p:spPr>
          <a:xfrm>
            <a:off x="13558528" y="6298902"/>
            <a:ext cx="88909" cy="63501"/>
          </a:xfrm>
          <a:prstGeom prst="rect">
            <a:avLst/>
          </a:prstGeom>
          <a:ln w="12700">
            <a:miter lim="400000"/>
          </a:ln>
        </p:spPr>
      </p:pic>
      <p:pic>
        <p:nvPicPr>
          <p:cNvPr id="2268" name="Vector" descr="Vector"/>
          <p:cNvPicPr>
            <a:picLocks noChangeAspect="1"/>
          </p:cNvPicPr>
          <p:nvPr/>
        </p:nvPicPr>
        <p:blipFill>
          <a:blip r:embed="rId79">
            <a:extLst/>
          </a:blip>
          <a:stretch>
            <a:fillRect/>
          </a:stretch>
        </p:blipFill>
        <p:spPr>
          <a:xfrm>
            <a:off x="13640021" y="6394946"/>
            <a:ext cx="63527" cy="76201"/>
          </a:xfrm>
          <a:prstGeom prst="rect">
            <a:avLst/>
          </a:prstGeom>
          <a:ln w="12700">
            <a:miter lim="400000"/>
          </a:ln>
        </p:spPr>
      </p:pic>
      <p:pic>
        <p:nvPicPr>
          <p:cNvPr id="2269" name="Vector" descr="Vector"/>
          <p:cNvPicPr>
            <a:picLocks noChangeAspect="1"/>
          </p:cNvPicPr>
          <p:nvPr/>
        </p:nvPicPr>
        <p:blipFill>
          <a:blip r:embed="rId80">
            <a:extLst/>
          </a:blip>
          <a:stretch>
            <a:fillRect/>
          </a:stretch>
        </p:blipFill>
        <p:spPr>
          <a:xfrm>
            <a:off x="13738631" y="6496050"/>
            <a:ext cx="25385" cy="25401"/>
          </a:xfrm>
          <a:prstGeom prst="rect">
            <a:avLst/>
          </a:prstGeom>
          <a:ln w="12700">
            <a:miter lim="400000"/>
          </a:ln>
        </p:spPr>
      </p:pic>
      <p:pic>
        <p:nvPicPr>
          <p:cNvPr id="2270" name="Vector" descr="Vector"/>
          <p:cNvPicPr>
            <a:picLocks noChangeAspect="1"/>
          </p:cNvPicPr>
          <p:nvPr/>
        </p:nvPicPr>
        <p:blipFill>
          <a:blip r:embed="rId81">
            <a:extLst/>
          </a:blip>
          <a:stretch>
            <a:fillRect/>
          </a:stretch>
        </p:blipFill>
        <p:spPr>
          <a:xfrm>
            <a:off x="13733377" y="6480670"/>
            <a:ext cx="25399" cy="25401"/>
          </a:xfrm>
          <a:prstGeom prst="rect">
            <a:avLst/>
          </a:prstGeom>
          <a:ln w="12700">
            <a:miter lim="400000"/>
          </a:ln>
        </p:spPr>
      </p:pic>
      <p:pic>
        <p:nvPicPr>
          <p:cNvPr id="2271" name="Vector" descr="Vector"/>
          <p:cNvPicPr>
            <a:picLocks noChangeAspect="1"/>
          </p:cNvPicPr>
          <p:nvPr/>
        </p:nvPicPr>
        <p:blipFill>
          <a:blip r:embed="rId82">
            <a:extLst/>
          </a:blip>
          <a:stretch>
            <a:fillRect/>
          </a:stretch>
        </p:blipFill>
        <p:spPr>
          <a:xfrm>
            <a:off x="13730811" y="6415682"/>
            <a:ext cx="25397" cy="25401"/>
          </a:xfrm>
          <a:prstGeom prst="rect">
            <a:avLst/>
          </a:prstGeom>
          <a:ln w="12700">
            <a:miter lim="400000"/>
          </a:ln>
        </p:spPr>
      </p:pic>
      <p:pic>
        <p:nvPicPr>
          <p:cNvPr id="2272" name="Vector" descr="Vector"/>
          <p:cNvPicPr>
            <a:picLocks noChangeAspect="1"/>
          </p:cNvPicPr>
          <p:nvPr/>
        </p:nvPicPr>
        <p:blipFill>
          <a:blip r:embed="rId83">
            <a:extLst/>
          </a:blip>
          <a:stretch>
            <a:fillRect/>
          </a:stretch>
        </p:blipFill>
        <p:spPr>
          <a:xfrm>
            <a:off x="13774428" y="6484441"/>
            <a:ext cx="38108" cy="25401"/>
          </a:xfrm>
          <a:prstGeom prst="rect">
            <a:avLst/>
          </a:prstGeom>
          <a:ln w="12700">
            <a:miter lim="400000"/>
          </a:ln>
        </p:spPr>
      </p:pic>
      <p:pic>
        <p:nvPicPr>
          <p:cNvPr id="2273" name="Vector" descr="Vector"/>
          <p:cNvPicPr>
            <a:picLocks noChangeAspect="1"/>
          </p:cNvPicPr>
          <p:nvPr/>
        </p:nvPicPr>
        <p:blipFill>
          <a:blip r:embed="rId84">
            <a:extLst/>
          </a:blip>
          <a:stretch>
            <a:fillRect/>
          </a:stretch>
        </p:blipFill>
        <p:spPr>
          <a:xfrm>
            <a:off x="13535783" y="6545461"/>
            <a:ext cx="63509" cy="38101"/>
          </a:xfrm>
          <a:prstGeom prst="rect">
            <a:avLst/>
          </a:prstGeom>
          <a:ln w="12700">
            <a:miter lim="400000"/>
          </a:ln>
        </p:spPr>
      </p:pic>
      <p:pic>
        <p:nvPicPr>
          <p:cNvPr id="2274" name="Vector" descr="Vector"/>
          <p:cNvPicPr>
            <a:picLocks noChangeAspect="1"/>
          </p:cNvPicPr>
          <p:nvPr/>
        </p:nvPicPr>
        <p:blipFill>
          <a:blip r:embed="rId85">
            <a:extLst/>
          </a:blip>
          <a:stretch>
            <a:fillRect/>
          </a:stretch>
        </p:blipFill>
        <p:spPr>
          <a:xfrm>
            <a:off x="13469280" y="6622950"/>
            <a:ext cx="22031" cy="24385"/>
          </a:xfrm>
          <a:prstGeom prst="rect">
            <a:avLst/>
          </a:prstGeom>
          <a:ln w="12700">
            <a:miter lim="400000"/>
          </a:ln>
        </p:spPr>
      </p:pic>
      <p:pic>
        <p:nvPicPr>
          <p:cNvPr id="2275" name="Vector" descr="Vector"/>
          <p:cNvPicPr>
            <a:picLocks noChangeAspect="1"/>
          </p:cNvPicPr>
          <p:nvPr/>
        </p:nvPicPr>
        <p:blipFill>
          <a:blip r:embed="rId86">
            <a:extLst/>
          </a:blip>
          <a:stretch>
            <a:fillRect/>
          </a:stretch>
        </p:blipFill>
        <p:spPr>
          <a:xfrm>
            <a:off x="13514046" y="6599833"/>
            <a:ext cx="25409" cy="25401"/>
          </a:xfrm>
          <a:prstGeom prst="rect">
            <a:avLst/>
          </a:prstGeom>
          <a:ln w="12700">
            <a:miter lim="400000"/>
          </a:ln>
        </p:spPr>
      </p:pic>
      <p:pic>
        <p:nvPicPr>
          <p:cNvPr id="2276" name="Vector" descr="Vector"/>
          <p:cNvPicPr>
            <a:picLocks noChangeAspect="1"/>
          </p:cNvPicPr>
          <p:nvPr/>
        </p:nvPicPr>
        <p:blipFill>
          <a:blip r:embed="rId87">
            <a:extLst/>
          </a:blip>
          <a:stretch>
            <a:fillRect/>
          </a:stretch>
        </p:blipFill>
        <p:spPr>
          <a:xfrm>
            <a:off x="14215629" y="9577089"/>
            <a:ext cx="76197" cy="63501"/>
          </a:xfrm>
          <a:prstGeom prst="rect">
            <a:avLst/>
          </a:prstGeom>
          <a:ln w="12700">
            <a:miter lim="400000"/>
          </a:ln>
        </p:spPr>
      </p:pic>
      <p:pic>
        <p:nvPicPr>
          <p:cNvPr id="2277" name="Vector" descr="Vector"/>
          <p:cNvPicPr>
            <a:picLocks noChangeAspect="1"/>
          </p:cNvPicPr>
          <p:nvPr/>
        </p:nvPicPr>
        <p:blipFill>
          <a:blip r:embed="rId88">
            <a:extLst/>
          </a:blip>
          <a:stretch>
            <a:fillRect/>
          </a:stretch>
        </p:blipFill>
        <p:spPr>
          <a:xfrm>
            <a:off x="14287521" y="9579271"/>
            <a:ext cx="76185" cy="88901"/>
          </a:xfrm>
          <a:prstGeom prst="rect">
            <a:avLst/>
          </a:prstGeom>
          <a:ln w="12700">
            <a:miter lim="400000"/>
          </a:ln>
        </p:spPr>
      </p:pic>
      <p:pic>
        <p:nvPicPr>
          <p:cNvPr id="2278" name="Vector" descr="Vector"/>
          <p:cNvPicPr>
            <a:picLocks noChangeAspect="1"/>
          </p:cNvPicPr>
          <p:nvPr/>
        </p:nvPicPr>
        <p:blipFill>
          <a:blip r:embed="rId89">
            <a:extLst/>
          </a:blip>
          <a:stretch>
            <a:fillRect/>
          </a:stretch>
        </p:blipFill>
        <p:spPr>
          <a:xfrm>
            <a:off x="13045842" y="3128169"/>
            <a:ext cx="1079485" cy="444699"/>
          </a:xfrm>
          <a:prstGeom prst="rect">
            <a:avLst/>
          </a:prstGeom>
          <a:ln w="12700">
            <a:miter lim="400000"/>
          </a:ln>
        </p:spPr>
      </p:pic>
      <p:pic>
        <p:nvPicPr>
          <p:cNvPr id="2279" name="Vector" descr="Vector"/>
          <p:cNvPicPr>
            <a:picLocks noChangeAspect="1"/>
          </p:cNvPicPr>
          <p:nvPr/>
        </p:nvPicPr>
        <p:blipFill>
          <a:blip r:embed="rId90">
            <a:extLst/>
          </a:blip>
          <a:stretch>
            <a:fillRect/>
          </a:stretch>
        </p:blipFill>
        <p:spPr>
          <a:xfrm>
            <a:off x="13711978" y="3100486"/>
            <a:ext cx="2158934" cy="1485901"/>
          </a:xfrm>
          <a:prstGeom prst="rect">
            <a:avLst/>
          </a:prstGeom>
          <a:ln w="12700">
            <a:miter lim="400000"/>
          </a:ln>
        </p:spPr>
      </p:pic>
      <p:pic>
        <p:nvPicPr>
          <p:cNvPr id="2280" name="Vector" descr="Vector"/>
          <p:cNvPicPr>
            <a:picLocks noChangeAspect="1"/>
          </p:cNvPicPr>
          <p:nvPr/>
        </p:nvPicPr>
        <p:blipFill>
          <a:blip r:embed="rId91">
            <a:extLst/>
          </a:blip>
          <a:stretch>
            <a:fillRect/>
          </a:stretch>
        </p:blipFill>
        <p:spPr>
          <a:xfrm>
            <a:off x="15441108" y="3736379"/>
            <a:ext cx="88905" cy="76201"/>
          </a:xfrm>
          <a:prstGeom prst="rect">
            <a:avLst/>
          </a:prstGeom>
          <a:ln w="12700">
            <a:miter lim="400000"/>
          </a:ln>
        </p:spPr>
      </p:pic>
      <p:pic>
        <p:nvPicPr>
          <p:cNvPr id="2281" name="Vector" descr="Vector"/>
          <p:cNvPicPr>
            <a:picLocks noChangeAspect="1"/>
          </p:cNvPicPr>
          <p:nvPr/>
        </p:nvPicPr>
        <p:blipFill>
          <a:blip r:embed="rId92">
            <a:extLst/>
          </a:blip>
          <a:stretch>
            <a:fillRect/>
          </a:stretch>
        </p:blipFill>
        <p:spPr>
          <a:xfrm>
            <a:off x="15802092" y="3816250"/>
            <a:ext cx="76201" cy="38101"/>
          </a:xfrm>
          <a:prstGeom prst="rect">
            <a:avLst/>
          </a:prstGeom>
          <a:ln w="12700">
            <a:miter lim="400000"/>
          </a:ln>
        </p:spPr>
      </p:pic>
      <p:pic>
        <p:nvPicPr>
          <p:cNvPr id="2282" name="Vector" descr="Vector"/>
          <p:cNvPicPr>
            <a:picLocks noChangeAspect="1"/>
          </p:cNvPicPr>
          <p:nvPr/>
        </p:nvPicPr>
        <p:blipFill>
          <a:blip r:embed="rId93">
            <a:extLst/>
          </a:blip>
          <a:stretch>
            <a:fillRect/>
          </a:stretch>
        </p:blipFill>
        <p:spPr>
          <a:xfrm>
            <a:off x="15617882" y="3760191"/>
            <a:ext cx="38109" cy="50801"/>
          </a:xfrm>
          <a:prstGeom prst="rect">
            <a:avLst/>
          </a:prstGeom>
          <a:ln w="12700">
            <a:miter lim="400000"/>
          </a:ln>
        </p:spPr>
      </p:pic>
      <p:pic>
        <p:nvPicPr>
          <p:cNvPr id="2283" name="Vector" descr="Vector"/>
          <p:cNvPicPr>
            <a:picLocks noChangeAspect="1"/>
          </p:cNvPicPr>
          <p:nvPr/>
        </p:nvPicPr>
        <p:blipFill>
          <a:blip r:embed="rId94">
            <a:extLst/>
          </a:blip>
          <a:stretch>
            <a:fillRect/>
          </a:stretch>
        </p:blipFill>
        <p:spPr>
          <a:xfrm>
            <a:off x="15807996" y="3624758"/>
            <a:ext cx="63488" cy="50801"/>
          </a:xfrm>
          <a:prstGeom prst="rect">
            <a:avLst/>
          </a:prstGeom>
          <a:ln w="12700">
            <a:miter lim="400000"/>
          </a:ln>
        </p:spPr>
      </p:pic>
      <p:pic>
        <p:nvPicPr>
          <p:cNvPr id="2284" name="Vector" descr="Vector"/>
          <p:cNvPicPr>
            <a:picLocks noChangeAspect="1"/>
          </p:cNvPicPr>
          <p:nvPr/>
        </p:nvPicPr>
        <p:blipFill>
          <a:blip r:embed="rId95">
            <a:extLst/>
          </a:blip>
          <a:stretch>
            <a:fillRect/>
          </a:stretch>
        </p:blipFill>
        <p:spPr>
          <a:xfrm>
            <a:off x="15428247" y="4183062"/>
            <a:ext cx="406409" cy="215901"/>
          </a:xfrm>
          <a:prstGeom prst="rect">
            <a:avLst/>
          </a:prstGeom>
          <a:ln w="12700">
            <a:miter lim="400000"/>
          </a:ln>
        </p:spPr>
      </p:pic>
      <p:pic>
        <p:nvPicPr>
          <p:cNvPr id="2285" name="Vector" descr="Vector"/>
          <p:cNvPicPr>
            <a:picLocks noChangeAspect="1"/>
          </p:cNvPicPr>
          <p:nvPr/>
        </p:nvPicPr>
        <p:blipFill>
          <a:blip r:embed="rId96">
            <a:extLst/>
          </a:blip>
          <a:stretch>
            <a:fillRect/>
          </a:stretch>
        </p:blipFill>
        <p:spPr>
          <a:xfrm>
            <a:off x="16911372" y="3215282"/>
            <a:ext cx="508030" cy="190501"/>
          </a:xfrm>
          <a:prstGeom prst="rect">
            <a:avLst/>
          </a:prstGeom>
          <a:ln w="12700">
            <a:miter lim="400000"/>
          </a:ln>
        </p:spPr>
      </p:pic>
      <p:pic>
        <p:nvPicPr>
          <p:cNvPr id="2286" name="Vector" descr="Vector"/>
          <p:cNvPicPr>
            <a:picLocks noChangeAspect="1"/>
          </p:cNvPicPr>
          <p:nvPr/>
        </p:nvPicPr>
        <p:blipFill>
          <a:blip r:embed="rId97">
            <a:extLst/>
          </a:blip>
          <a:stretch>
            <a:fillRect/>
          </a:stretch>
        </p:blipFill>
        <p:spPr>
          <a:xfrm>
            <a:off x="17188902" y="3191569"/>
            <a:ext cx="330203" cy="88802"/>
          </a:xfrm>
          <a:prstGeom prst="rect">
            <a:avLst/>
          </a:prstGeom>
          <a:ln w="12700">
            <a:miter lim="400000"/>
          </a:ln>
        </p:spPr>
      </p:pic>
      <p:pic>
        <p:nvPicPr>
          <p:cNvPr id="2287" name="Vector" descr="Vector"/>
          <p:cNvPicPr>
            <a:picLocks noChangeAspect="1"/>
          </p:cNvPicPr>
          <p:nvPr/>
        </p:nvPicPr>
        <p:blipFill>
          <a:blip r:embed="rId98">
            <a:extLst/>
          </a:blip>
          <a:stretch>
            <a:fillRect/>
          </a:stretch>
        </p:blipFill>
        <p:spPr>
          <a:xfrm>
            <a:off x="22976140" y="8964215"/>
            <a:ext cx="190497" cy="228601"/>
          </a:xfrm>
          <a:prstGeom prst="rect">
            <a:avLst/>
          </a:prstGeom>
          <a:ln w="12700">
            <a:miter lim="400000"/>
          </a:ln>
        </p:spPr>
      </p:pic>
      <p:pic>
        <p:nvPicPr>
          <p:cNvPr id="2288" name="Vector" descr="Vector"/>
          <p:cNvPicPr>
            <a:picLocks noChangeAspect="1"/>
          </p:cNvPicPr>
          <p:nvPr/>
        </p:nvPicPr>
        <p:blipFill>
          <a:blip r:embed="rId99">
            <a:extLst/>
          </a:blip>
          <a:stretch>
            <a:fillRect/>
          </a:stretch>
        </p:blipFill>
        <p:spPr>
          <a:xfrm>
            <a:off x="22940036" y="8868171"/>
            <a:ext cx="88964" cy="127001"/>
          </a:xfrm>
          <a:prstGeom prst="rect">
            <a:avLst/>
          </a:prstGeom>
          <a:ln w="12700">
            <a:miter lim="400000"/>
          </a:ln>
        </p:spPr>
      </p:pic>
      <p:pic>
        <p:nvPicPr>
          <p:cNvPr id="2289" name="Vector" descr="Vector"/>
          <p:cNvPicPr>
            <a:picLocks noChangeAspect="1"/>
          </p:cNvPicPr>
          <p:nvPr/>
        </p:nvPicPr>
        <p:blipFill>
          <a:blip r:embed="rId100">
            <a:extLst/>
          </a:blip>
          <a:stretch>
            <a:fillRect/>
          </a:stretch>
        </p:blipFill>
        <p:spPr>
          <a:xfrm>
            <a:off x="22703389" y="9130109"/>
            <a:ext cx="304737" cy="279500"/>
          </a:xfrm>
          <a:prstGeom prst="rect">
            <a:avLst/>
          </a:prstGeom>
          <a:ln w="12700">
            <a:miter lim="400000"/>
          </a:ln>
        </p:spPr>
      </p:pic>
      <p:pic>
        <p:nvPicPr>
          <p:cNvPr id="2290" name="Vector" descr="Vector"/>
          <p:cNvPicPr>
            <a:picLocks noChangeAspect="1"/>
          </p:cNvPicPr>
          <p:nvPr/>
        </p:nvPicPr>
        <p:blipFill>
          <a:blip r:embed="rId101">
            <a:extLst/>
          </a:blip>
          <a:stretch>
            <a:fillRect/>
          </a:stretch>
        </p:blipFill>
        <p:spPr>
          <a:xfrm>
            <a:off x="22737191" y="9395420"/>
            <a:ext cx="38095" cy="63501"/>
          </a:xfrm>
          <a:prstGeom prst="rect">
            <a:avLst/>
          </a:prstGeom>
          <a:ln w="12700">
            <a:miter lim="400000"/>
          </a:ln>
        </p:spPr>
      </p:pic>
      <p:pic>
        <p:nvPicPr>
          <p:cNvPr id="2291" name="Vector" descr="Vector"/>
          <p:cNvPicPr>
            <a:picLocks noChangeAspect="1"/>
          </p:cNvPicPr>
          <p:nvPr/>
        </p:nvPicPr>
        <p:blipFill>
          <a:blip r:embed="rId102">
            <a:extLst/>
          </a:blip>
          <a:stretch>
            <a:fillRect/>
          </a:stretch>
        </p:blipFill>
        <p:spPr>
          <a:xfrm>
            <a:off x="18108445" y="7942262"/>
            <a:ext cx="291994" cy="571600"/>
          </a:xfrm>
          <a:prstGeom prst="rect">
            <a:avLst/>
          </a:prstGeom>
          <a:ln w="12700">
            <a:miter lim="400000"/>
          </a:ln>
        </p:spPr>
      </p:pic>
      <p:pic>
        <p:nvPicPr>
          <p:cNvPr id="2292" name="Vector" descr="Vector"/>
          <p:cNvPicPr>
            <a:picLocks noChangeAspect="1"/>
          </p:cNvPicPr>
          <p:nvPr/>
        </p:nvPicPr>
        <p:blipFill>
          <a:blip r:embed="rId103">
            <a:extLst/>
          </a:blip>
          <a:stretch>
            <a:fillRect/>
          </a:stretch>
        </p:blipFill>
        <p:spPr>
          <a:xfrm>
            <a:off x="18556963" y="8300143"/>
            <a:ext cx="50804" cy="38101"/>
          </a:xfrm>
          <a:prstGeom prst="rect">
            <a:avLst/>
          </a:prstGeom>
          <a:ln w="12700">
            <a:miter lim="400000"/>
          </a:ln>
        </p:spPr>
      </p:pic>
      <p:pic>
        <p:nvPicPr>
          <p:cNvPr id="2293" name="Vector" descr="Vector"/>
          <p:cNvPicPr>
            <a:picLocks noChangeAspect="1"/>
          </p:cNvPicPr>
          <p:nvPr/>
        </p:nvPicPr>
        <p:blipFill>
          <a:blip r:embed="rId104">
            <a:extLst/>
          </a:blip>
          <a:stretch>
            <a:fillRect/>
          </a:stretch>
        </p:blipFill>
        <p:spPr>
          <a:xfrm>
            <a:off x="18642800" y="8270179"/>
            <a:ext cx="25398" cy="38101"/>
          </a:xfrm>
          <a:prstGeom prst="rect">
            <a:avLst/>
          </a:prstGeom>
          <a:ln w="12700">
            <a:miter lim="400000"/>
          </a:ln>
        </p:spPr>
      </p:pic>
      <p:pic>
        <p:nvPicPr>
          <p:cNvPr id="2294" name="Vector" descr="Vector"/>
          <p:cNvPicPr>
            <a:picLocks noChangeAspect="1"/>
          </p:cNvPicPr>
          <p:nvPr/>
        </p:nvPicPr>
        <p:blipFill>
          <a:blip r:embed="rId105">
            <a:extLst/>
          </a:blip>
          <a:stretch>
            <a:fillRect/>
          </a:stretch>
        </p:blipFill>
        <p:spPr>
          <a:xfrm>
            <a:off x="21895007" y="9130903"/>
            <a:ext cx="152420" cy="139701"/>
          </a:xfrm>
          <a:prstGeom prst="rect">
            <a:avLst/>
          </a:prstGeom>
          <a:ln w="12700">
            <a:miter lim="400000"/>
          </a:ln>
        </p:spPr>
      </p:pic>
      <p:pic>
        <p:nvPicPr>
          <p:cNvPr id="2295" name="Vector" descr="Vector"/>
          <p:cNvPicPr>
            <a:picLocks noChangeAspect="1"/>
          </p:cNvPicPr>
          <p:nvPr/>
        </p:nvPicPr>
        <p:blipFill>
          <a:blip r:embed="rId106">
            <a:extLst/>
          </a:blip>
          <a:stretch>
            <a:fillRect/>
          </a:stretch>
        </p:blipFill>
        <p:spPr>
          <a:xfrm>
            <a:off x="21862330" y="9090818"/>
            <a:ext cx="25401" cy="38101"/>
          </a:xfrm>
          <a:prstGeom prst="rect">
            <a:avLst/>
          </a:prstGeom>
          <a:ln w="12700">
            <a:miter lim="400000"/>
          </a:ln>
        </p:spPr>
      </p:pic>
      <p:pic>
        <p:nvPicPr>
          <p:cNvPr id="2296" name="Vector" descr="Vector"/>
          <p:cNvPicPr>
            <a:picLocks noChangeAspect="1"/>
          </p:cNvPicPr>
          <p:nvPr/>
        </p:nvPicPr>
        <p:blipFill>
          <a:blip r:embed="rId107">
            <a:extLst/>
          </a:blip>
          <a:stretch>
            <a:fillRect/>
          </a:stretch>
        </p:blipFill>
        <p:spPr>
          <a:xfrm>
            <a:off x="22010537" y="9094886"/>
            <a:ext cx="38123" cy="50801"/>
          </a:xfrm>
          <a:prstGeom prst="rect">
            <a:avLst/>
          </a:prstGeom>
          <a:ln w="12700">
            <a:miter lim="400000"/>
          </a:ln>
        </p:spPr>
      </p:pic>
      <p:pic>
        <p:nvPicPr>
          <p:cNvPr id="2297" name="Vector" descr="Vector"/>
          <p:cNvPicPr>
            <a:picLocks noChangeAspect="1"/>
          </p:cNvPicPr>
          <p:nvPr/>
        </p:nvPicPr>
        <p:blipFill>
          <a:blip r:embed="rId108">
            <a:extLst/>
          </a:blip>
          <a:stretch>
            <a:fillRect/>
          </a:stretch>
        </p:blipFill>
        <p:spPr>
          <a:xfrm>
            <a:off x="18489350" y="6896298"/>
            <a:ext cx="63500" cy="38101"/>
          </a:xfrm>
          <a:prstGeom prst="rect">
            <a:avLst/>
          </a:prstGeom>
          <a:ln w="12700">
            <a:miter lim="400000"/>
          </a:ln>
        </p:spPr>
      </p:pic>
      <p:pic>
        <p:nvPicPr>
          <p:cNvPr id="2298" name="Vector" descr="Vector"/>
          <p:cNvPicPr>
            <a:picLocks noChangeAspect="1"/>
          </p:cNvPicPr>
          <p:nvPr/>
        </p:nvPicPr>
        <p:blipFill>
          <a:blip r:embed="rId109">
            <a:extLst/>
          </a:blip>
          <a:stretch>
            <a:fillRect/>
          </a:stretch>
        </p:blipFill>
        <p:spPr>
          <a:xfrm>
            <a:off x="22607686" y="8266707"/>
            <a:ext cx="127033" cy="114301"/>
          </a:xfrm>
          <a:prstGeom prst="rect">
            <a:avLst/>
          </a:prstGeom>
          <a:ln w="12700">
            <a:miter lim="400000"/>
          </a:ln>
        </p:spPr>
      </p:pic>
      <p:pic>
        <p:nvPicPr>
          <p:cNvPr id="2299" name="Vector" descr="Vector"/>
          <p:cNvPicPr>
            <a:picLocks noChangeAspect="1"/>
          </p:cNvPicPr>
          <p:nvPr/>
        </p:nvPicPr>
        <p:blipFill>
          <a:blip r:embed="rId110">
            <a:extLst/>
          </a:blip>
          <a:stretch>
            <a:fillRect/>
          </a:stretch>
        </p:blipFill>
        <p:spPr>
          <a:xfrm>
            <a:off x="22726997" y="8294985"/>
            <a:ext cx="38114" cy="38101"/>
          </a:xfrm>
          <a:prstGeom prst="rect">
            <a:avLst/>
          </a:prstGeom>
          <a:ln w="12700">
            <a:miter lim="400000"/>
          </a:ln>
        </p:spPr>
      </p:pic>
      <p:pic>
        <p:nvPicPr>
          <p:cNvPr id="2300" name="Vector" descr="Vector"/>
          <p:cNvPicPr>
            <a:picLocks noChangeAspect="1"/>
          </p:cNvPicPr>
          <p:nvPr/>
        </p:nvPicPr>
        <p:blipFill>
          <a:blip r:embed="rId111">
            <a:extLst/>
          </a:blip>
          <a:stretch>
            <a:fillRect/>
          </a:stretch>
        </p:blipFill>
        <p:spPr>
          <a:xfrm>
            <a:off x="22753783" y="8324949"/>
            <a:ext cx="25403" cy="38101"/>
          </a:xfrm>
          <a:prstGeom prst="rect">
            <a:avLst/>
          </a:prstGeom>
          <a:ln w="12700">
            <a:miter lim="400000"/>
          </a:ln>
        </p:spPr>
      </p:pic>
      <p:pic>
        <p:nvPicPr>
          <p:cNvPr id="2301" name="Vector" descr="Vector"/>
          <p:cNvPicPr>
            <a:picLocks noChangeAspect="1"/>
          </p:cNvPicPr>
          <p:nvPr/>
        </p:nvPicPr>
        <p:blipFill>
          <a:blip r:embed="rId112">
            <a:extLst/>
          </a:blip>
          <a:stretch>
            <a:fillRect/>
          </a:stretch>
        </p:blipFill>
        <p:spPr>
          <a:xfrm>
            <a:off x="23110370" y="8154392"/>
            <a:ext cx="63501" cy="63501"/>
          </a:xfrm>
          <a:prstGeom prst="rect">
            <a:avLst/>
          </a:prstGeom>
          <a:ln w="12700">
            <a:miter lim="400000"/>
          </a:ln>
        </p:spPr>
      </p:pic>
      <p:pic>
        <p:nvPicPr>
          <p:cNvPr id="2302" name="Vector" descr="Vector"/>
          <p:cNvPicPr>
            <a:picLocks noChangeAspect="1"/>
          </p:cNvPicPr>
          <p:nvPr/>
        </p:nvPicPr>
        <p:blipFill>
          <a:blip r:embed="rId113">
            <a:extLst/>
          </a:blip>
          <a:stretch>
            <a:fillRect/>
          </a:stretch>
        </p:blipFill>
        <p:spPr>
          <a:xfrm>
            <a:off x="23157944" y="8113017"/>
            <a:ext cx="63497" cy="38101"/>
          </a:xfrm>
          <a:prstGeom prst="rect">
            <a:avLst/>
          </a:prstGeom>
          <a:ln w="12700">
            <a:miter lim="400000"/>
          </a:ln>
        </p:spPr>
      </p:pic>
      <p:pic>
        <p:nvPicPr>
          <p:cNvPr id="2303" name="Vector" descr="Vector"/>
          <p:cNvPicPr>
            <a:picLocks noChangeAspect="1"/>
          </p:cNvPicPr>
          <p:nvPr/>
        </p:nvPicPr>
        <p:blipFill>
          <a:blip r:embed="rId114">
            <a:extLst/>
          </a:blip>
          <a:stretch>
            <a:fillRect/>
          </a:stretch>
        </p:blipFill>
        <p:spPr>
          <a:xfrm>
            <a:off x="23137054" y="8220769"/>
            <a:ext cx="38100" cy="25401"/>
          </a:xfrm>
          <a:prstGeom prst="rect">
            <a:avLst/>
          </a:prstGeom>
          <a:ln w="12700">
            <a:miter lim="400000"/>
          </a:ln>
        </p:spPr>
      </p:pic>
      <p:pic>
        <p:nvPicPr>
          <p:cNvPr id="2304" name="Vector" descr="Vector"/>
          <p:cNvPicPr>
            <a:picLocks noChangeAspect="1"/>
          </p:cNvPicPr>
          <p:nvPr/>
        </p:nvPicPr>
        <p:blipFill>
          <a:blip r:embed="rId115">
            <a:extLst/>
          </a:blip>
          <a:stretch>
            <a:fillRect/>
          </a:stretch>
        </p:blipFill>
        <p:spPr>
          <a:xfrm>
            <a:off x="23100047" y="8125717"/>
            <a:ext cx="38093" cy="38101"/>
          </a:xfrm>
          <a:prstGeom prst="rect">
            <a:avLst/>
          </a:prstGeom>
          <a:ln w="12700">
            <a:miter lim="400000"/>
          </a:ln>
        </p:spPr>
      </p:pic>
      <p:pic>
        <p:nvPicPr>
          <p:cNvPr id="2305" name="Vector" descr="Vector"/>
          <p:cNvPicPr>
            <a:picLocks noChangeAspect="1"/>
          </p:cNvPicPr>
          <p:nvPr/>
        </p:nvPicPr>
        <p:blipFill>
          <a:blip r:embed="rId116">
            <a:extLst/>
          </a:blip>
          <a:stretch>
            <a:fillRect/>
          </a:stretch>
        </p:blipFill>
        <p:spPr>
          <a:xfrm>
            <a:off x="23183490" y="8179792"/>
            <a:ext cx="25401" cy="25401"/>
          </a:xfrm>
          <a:prstGeom prst="rect">
            <a:avLst/>
          </a:prstGeom>
          <a:ln w="12700">
            <a:miter lim="400000"/>
          </a:ln>
        </p:spPr>
      </p:pic>
      <p:pic>
        <p:nvPicPr>
          <p:cNvPr id="2306" name="Vector" descr="Vector"/>
          <p:cNvPicPr>
            <a:picLocks noChangeAspect="1"/>
          </p:cNvPicPr>
          <p:nvPr/>
        </p:nvPicPr>
        <p:blipFill>
          <a:blip r:embed="rId117">
            <a:extLst/>
          </a:blip>
          <a:stretch>
            <a:fillRect/>
          </a:stretch>
        </p:blipFill>
        <p:spPr>
          <a:xfrm>
            <a:off x="23184474" y="8152307"/>
            <a:ext cx="25400" cy="25401"/>
          </a:xfrm>
          <a:prstGeom prst="rect">
            <a:avLst/>
          </a:prstGeom>
          <a:ln w="12700">
            <a:miter lim="400000"/>
          </a:ln>
        </p:spPr>
      </p:pic>
      <p:pic>
        <p:nvPicPr>
          <p:cNvPr id="2307" name="Vector" descr="Vector"/>
          <p:cNvPicPr>
            <a:picLocks noChangeAspect="1"/>
          </p:cNvPicPr>
          <p:nvPr/>
        </p:nvPicPr>
        <p:blipFill>
          <a:blip r:embed="rId118">
            <a:extLst/>
          </a:blip>
          <a:stretch>
            <a:fillRect/>
          </a:stretch>
        </p:blipFill>
        <p:spPr>
          <a:xfrm>
            <a:off x="23198731" y="8206183"/>
            <a:ext cx="25398" cy="25401"/>
          </a:xfrm>
          <a:prstGeom prst="rect">
            <a:avLst/>
          </a:prstGeom>
          <a:ln w="12700">
            <a:miter lim="400000"/>
          </a:ln>
        </p:spPr>
      </p:pic>
      <p:pic>
        <p:nvPicPr>
          <p:cNvPr id="2308" name="Vector" descr="Vector"/>
          <p:cNvPicPr>
            <a:picLocks noChangeAspect="1"/>
          </p:cNvPicPr>
          <p:nvPr/>
        </p:nvPicPr>
        <p:blipFill>
          <a:blip r:embed="rId119">
            <a:extLst/>
          </a:blip>
          <a:stretch>
            <a:fillRect/>
          </a:stretch>
        </p:blipFill>
        <p:spPr>
          <a:xfrm>
            <a:off x="23195712" y="8230692"/>
            <a:ext cx="25400" cy="25401"/>
          </a:xfrm>
          <a:prstGeom prst="rect">
            <a:avLst/>
          </a:prstGeom>
          <a:ln w="12700">
            <a:miter lim="400000"/>
          </a:ln>
        </p:spPr>
      </p:pic>
      <p:pic>
        <p:nvPicPr>
          <p:cNvPr id="2309" name="Vector" descr="Vector"/>
          <p:cNvPicPr>
            <a:picLocks noChangeAspect="1"/>
          </p:cNvPicPr>
          <p:nvPr/>
        </p:nvPicPr>
        <p:blipFill>
          <a:blip r:embed="rId120">
            <a:extLst/>
          </a:blip>
          <a:stretch>
            <a:fillRect/>
          </a:stretch>
        </p:blipFill>
        <p:spPr>
          <a:xfrm>
            <a:off x="22704745" y="8283674"/>
            <a:ext cx="25397" cy="25401"/>
          </a:xfrm>
          <a:prstGeom prst="rect">
            <a:avLst/>
          </a:prstGeom>
          <a:ln w="12700">
            <a:miter lim="400000"/>
          </a:ln>
        </p:spPr>
      </p:pic>
      <p:pic>
        <p:nvPicPr>
          <p:cNvPr id="2310" name="Vector" descr="Vector"/>
          <p:cNvPicPr>
            <a:picLocks noChangeAspect="1"/>
          </p:cNvPicPr>
          <p:nvPr/>
        </p:nvPicPr>
        <p:blipFill>
          <a:blip r:embed="rId121">
            <a:extLst/>
          </a:blip>
          <a:stretch>
            <a:fillRect/>
          </a:stretch>
        </p:blipFill>
        <p:spPr>
          <a:xfrm>
            <a:off x="22825180" y="8271767"/>
            <a:ext cx="25402" cy="25401"/>
          </a:xfrm>
          <a:prstGeom prst="rect">
            <a:avLst/>
          </a:prstGeom>
          <a:ln w="12700">
            <a:miter lim="400000"/>
          </a:ln>
        </p:spPr>
      </p:pic>
      <p:pic>
        <p:nvPicPr>
          <p:cNvPr id="2311" name="Vector" descr="Vector"/>
          <p:cNvPicPr>
            <a:picLocks noChangeAspect="1"/>
          </p:cNvPicPr>
          <p:nvPr/>
        </p:nvPicPr>
        <p:blipFill>
          <a:blip r:embed="rId122">
            <a:extLst/>
          </a:blip>
          <a:stretch>
            <a:fillRect/>
          </a:stretch>
        </p:blipFill>
        <p:spPr>
          <a:xfrm>
            <a:off x="22806238" y="8236049"/>
            <a:ext cx="25401" cy="25401"/>
          </a:xfrm>
          <a:prstGeom prst="rect">
            <a:avLst/>
          </a:prstGeom>
          <a:ln w="12700">
            <a:miter lim="400000"/>
          </a:ln>
        </p:spPr>
      </p:pic>
      <p:pic>
        <p:nvPicPr>
          <p:cNvPr id="2312" name="Vector" descr="Vector"/>
          <p:cNvPicPr>
            <a:picLocks noChangeAspect="1"/>
          </p:cNvPicPr>
          <p:nvPr/>
        </p:nvPicPr>
        <p:blipFill>
          <a:blip r:embed="rId123">
            <a:extLst/>
          </a:blip>
          <a:stretch>
            <a:fillRect/>
          </a:stretch>
        </p:blipFill>
        <p:spPr>
          <a:xfrm>
            <a:off x="22798071" y="8207971"/>
            <a:ext cx="25401" cy="38101"/>
          </a:xfrm>
          <a:prstGeom prst="rect">
            <a:avLst/>
          </a:prstGeom>
          <a:ln w="12700">
            <a:miter lim="400000"/>
          </a:ln>
        </p:spPr>
      </p:pic>
      <p:pic>
        <p:nvPicPr>
          <p:cNvPr id="2313" name="Vector" descr="Vector"/>
          <p:cNvPicPr>
            <a:picLocks noChangeAspect="1"/>
          </p:cNvPicPr>
          <p:nvPr/>
        </p:nvPicPr>
        <p:blipFill>
          <a:blip r:embed="rId124">
            <a:extLst/>
          </a:blip>
          <a:stretch>
            <a:fillRect/>
          </a:stretch>
        </p:blipFill>
        <p:spPr>
          <a:xfrm>
            <a:off x="22766235" y="8160543"/>
            <a:ext cx="38101" cy="25401"/>
          </a:xfrm>
          <a:prstGeom prst="rect">
            <a:avLst/>
          </a:prstGeom>
          <a:ln w="12700">
            <a:miter lim="400000"/>
          </a:ln>
        </p:spPr>
      </p:pic>
      <p:pic>
        <p:nvPicPr>
          <p:cNvPr id="2314" name="Vector" descr="Vector"/>
          <p:cNvPicPr>
            <a:picLocks noChangeAspect="1"/>
          </p:cNvPicPr>
          <p:nvPr/>
        </p:nvPicPr>
        <p:blipFill>
          <a:blip r:embed="rId125">
            <a:extLst/>
          </a:blip>
          <a:stretch>
            <a:fillRect/>
          </a:stretch>
        </p:blipFill>
        <p:spPr>
          <a:xfrm>
            <a:off x="22711760" y="8055769"/>
            <a:ext cx="38097" cy="38101"/>
          </a:xfrm>
          <a:prstGeom prst="rect">
            <a:avLst/>
          </a:prstGeom>
          <a:ln w="12700">
            <a:miter lim="400000"/>
          </a:ln>
        </p:spPr>
      </p:pic>
      <p:pic>
        <p:nvPicPr>
          <p:cNvPr id="2315" name="Vector" descr="Vector"/>
          <p:cNvPicPr>
            <a:picLocks noChangeAspect="1"/>
          </p:cNvPicPr>
          <p:nvPr/>
        </p:nvPicPr>
        <p:blipFill>
          <a:blip r:embed="rId126">
            <a:extLst/>
          </a:blip>
          <a:stretch>
            <a:fillRect/>
          </a:stretch>
        </p:blipFill>
        <p:spPr>
          <a:xfrm>
            <a:off x="22731158" y="8093869"/>
            <a:ext cx="25409" cy="25401"/>
          </a:xfrm>
          <a:prstGeom prst="rect">
            <a:avLst/>
          </a:prstGeom>
          <a:ln w="12700">
            <a:miter lim="400000"/>
          </a:ln>
        </p:spPr>
      </p:pic>
      <p:pic>
        <p:nvPicPr>
          <p:cNvPr id="2316" name="Vector" descr="Vector"/>
          <p:cNvPicPr>
            <a:picLocks noChangeAspect="1"/>
          </p:cNvPicPr>
          <p:nvPr/>
        </p:nvPicPr>
        <p:blipFill>
          <a:blip r:embed="rId127">
            <a:extLst/>
          </a:blip>
          <a:stretch>
            <a:fillRect/>
          </a:stretch>
        </p:blipFill>
        <p:spPr>
          <a:xfrm>
            <a:off x="22741649" y="8107858"/>
            <a:ext cx="25401" cy="25401"/>
          </a:xfrm>
          <a:prstGeom prst="rect">
            <a:avLst/>
          </a:prstGeom>
          <a:ln w="12700">
            <a:miter lim="400000"/>
          </a:ln>
        </p:spPr>
      </p:pic>
      <p:pic>
        <p:nvPicPr>
          <p:cNvPr id="2317" name="Vector" descr="Vector"/>
          <p:cNvPicPr>
            <a:picLocks noChangeAspect="1"/>
          </p:cNvPicPr>
          <p:nvPr/>
        </p:nvPicPr>
        <p:blipFill>
          <a:blip r:embed="rId128">
            <a:extLst/>
          </a:blip>
          <a:stretch>
            <a:fillRect/>
          </a:stretch>
        </p:blipFill>
        <p:spPr>
          <a:xfrm>
            <a:off x="22706333" y="8041184"/>
            <a:ext cx="25400" cy="25401"/>
          </a:xfrm>
          <a:prstGeom prst="rect">
            <a:avLst/>
          </a:prstGeom>
          <a:ln w="12700">
            <a:miter lim="400000"/>
          </a:ln>
        </p:spPr>
      </p:pic>
      <p:pic>
        <p:nvPicPr>
          <p:cNvPr id="2318" name="Vector" descr="Vector"/>
          <p:cNvPicPr>
            <a:picLocks noChangeAspect="1"/>
          </p:cNvPicPr>
          <p:nvPr/>
        </p:nvPicPr>
        <p:blipFill>
          <a:blip r:embed="rId129">
            <a:extLst/>
          </a:blip>
          <a:stretch>
            <a:fillRect/>
          </a:stretch>
        </p:blipFill>
        <p:spPr>
          <a:xfrm>
            <a:off x="22752877" y="8058150"/>
            <a:ext cx="50832" cy="101601"/>
          </a:xfrm>
          <a:prstGeom prst="rect">
            <a:avLst/>
          </a:prstGeom>
          <a:ln w="12700">
            <a:miter lim="400000"/>
          </a:ln>
        </p:spPr>
      </p:pic>
      <p:pic>
        <p:nvPicPr>
          <p:cNvPr id="2319" name="Vector" descr="Vector"/>
          <p:cNvPicPr>
            <a:picLocks noChangeAspect="1"/>
          </p:cNvPicPr>
          <p:nvPr/>
        </p:nvPicPr>
        <p:blipFill>
          <a:blip r:embed="rId130">
            <a:extLst/>
          </a:blip>
          <a:stretch>
            <a:fillRect/>
          </a:stretch>
        </p:blipFill>
        <p:spPr>
          <a:xfrm>
            <a:off x="20728051" y="7878564"/>
            <a:ext cx="1511361" cy="1193801"/>
          </a:xfrm>
          <a:prstGeom prst="rect">
            <a:avLst/>
          </a:prstGeom>
          <a:ln w="12700">
            <a:miter lim="400000"/>
          </a:ln>
        </p:spPr>
      </p:pic>
      <p:pic>
        <p:nvPicPr>
          <p:cNvPr id="2320" name="Vector" descr="Vector"/>
          <p:cNvPicPr>
            <a:picLocks noChangeAspect="1"/>
          </p:cNvPicPr>
          <p:nvPr/>
        </p:nvPicPr>
        <p:blipFill>
          <a:blip r:embed="rId131">
            <a:extLst/>
          </a:blip>
          <a:stretch>
            <a:fillRect/>
          </a:stretch>
        </p:blipFill>
        <p:spPr>
          <a:xfrm>
            <a:off x="21346757" y="7900689"/>
            <a:ext cx="63493" cy="50801"/>
          </a:xfrm>
          <a:prstGeom prst="rect">
            <a:avLst/>
          </a:prstGeom>
          <a:ln w="12700">
            <a:miter lim="400000"/>
          </a:ln>
        </p:spPr>
      </p:pic>
      <p:pic>
        <p:nvPicPr>
          <p:cNvPr id="2321" name="Vector" descr="Vector"/>
          <p:cNvPicPr>
            <a:picLocks noChangeAspect="1"/>
          </p:cNvPicPr>
          <p:nvPr/>
        </p:nvPicPr>
        <p:blipFill>
          <a:blip r:embed="rId132">
            <a:extLst/>
          </a:blip>
          <a:stretch>
            <a:fillRect/>
          </a:stretch>
        </p:blipFill>
        <p:spPr>
          <a:xfrm>
            <a:off x="21590660" y="8921650"/>
            <a:ext cx="63508" cy="38101"/>
          </a:xfrm>
          <a:prstGeom prst="rect">
            <a:avLst/>
          </a:prstGeom>
          <a:ln w="12700">
            <a:miter lim="400000"/>
          </a:ln>
        </p:spPr>
      </p:pic>
      <p:pic>
        <p:nvPicPr>
          <p:cNvPr id="2322" name="Vector" descr="Vector"/>
          <p:cNvPicPr>
            <a:picLocks noChangeAspect="1"/>
          </p:cNvPicPr>
          <p:nvPr/>
        </p:nvPicPr>
        <p:blipFill>
          <a:blip r:embed="rId133">
            <a:extLst/>
          </a:blip>
          <a:stretch>
            <a:fillRect/>
          </a:stretch>
        </p:blipFill>
        <p:spPr>
          <a:xfrm>
            <a:off x="20045598" y="7184132"/>
            <a:ext cx="419230" cy="507902"/>
          </a:xfrm>
          <a:prstGeom prst="rect">
            <a:avLst/>
          </a:prstGeom>
          <a:ln w="12700">
            <a:miter lim="400000"/>
          </a:ln>
        </p:spPr>
      </p:pic>
      <p:pic>
        <p:nvPicPr>
          <p:cNvPr id="2323" name="Vector" descr="Vector"/>
          <p:cNvPicPr>
            <a:picLocks noChangeAspect="1"/>
          </p:cNvPicPr>
          <p:nvPr/>
        </p:nvPicPr>
        <p:blipFill>
          <a:blip r:embed="rId134">
            <a:extLst/>
          </a:blip>
          <a:stretch>
            <a:fillRect/>
          </a:stretch>
        </p:blipFill>
        <p:spPr>
          <a:xfrm>
            <a:off x="20722984" y="8496796"/>
            <a:ext cx="38105" cy="50801"/>
          </a:xfrm>
          <a:prstGeom prst="rect">
            <a:avLst/>
          </a:prstGeom>
          <a:ln w="12700">
            <a:miter lim="400000"/>
          </a:ln>
        </p:spPr>
      </p:pic>
      <p:pic>
        <p:nvPicPr>
          <p:cNvPr id="2324" name="Vector" descr="Vector"/>
          <p:cNvPicPr>
            <a:picLocks noChangeAspect="1"/>
          </p:cNvPicPr>
          <p:nvPr/>
        </p:nvPicPr>
        <p:blipFill>
          <a:blip r:embed="rId135">
            <a:extLst/>
          </a:blip>
          <a:stretch>
            <a:fillRect/>
          </a:stretch>
        </p:blipFill>
        <p:spPr>
          <a:xfrm>
            <a:off x="20710276" y="8506122"/>
            <a:ext cx="25415" cy="50801"/>
          </a:xfrm>
          <a:prstGeom prst="rect">
            <a:avLst/>
          </a:prstGeom>
          <a:ln w="12700">
            <a:miter lim="400000"/>
          </a:ln>
        </p:spPr>
      </p:pic>
      <p:pic>
        <p:nvPicPr>
          <p:cNvPr id="2325" name="Vector" descr="Vector"/>
          <p:cNvPicPr>
            <a:picLocks noChangeAspect="1"/>
          </p:cNvPicPr>
          <p:nvPr/>
        </p:nvPicPr>
        <p:blipFill>
          <a:blip r:embed="rId136">
            <a:extLst/>
          </a:blip>
          <a:stretch>
            <a:fillRect/>
          </a:stretch>
        </p:blipFill>
        <p:spPr>
          <a:xfrm>
            <a:off x="20796341" y="8282383"/>
            <a:ext cx="25389" cy="38101"/>
          </a:xfrm>
          <a:prstGeom prst="rect">
            <a:avLst/>
          </a:prstGeom>
          <a:ln w="12700">
            <a:miter lim="400000"/>
          </a:ln>
        </p:spPr>
      </p:pic>
      <p:pic>
        <p:nvPicPr>
          <p:cNvPr id="2326" name="Vector" descr="Vector"/>
          <p:cNvPicPr>
            <a:picLocks noChangeAspect="1"/>
          </p:cNvPicPr>
          <p:nvPr/>
        </p:nvPicPr>
        <p:blipFill>
          <a:blip r:embed="rId137">
            <a:extLst/>
          </a:blip>
          <a:stretch>
            <a:fillRect/>
          </a:stretch>
        </p:blipFill>
        <p:spPr>
          <a:xfrm>
            <a:off x="21584995" y="8000305"/>
            <a:ext cx="38108" cy="50801"/>
          </a:xfrm>
          <a:prstGeom prst="rect">
            <a:avLst/>
          </a:prstGeom>
          <a:ln w="12700">
            <a:miter lim="400000"/>
          </a:ln>
        </p:spPr>
      </p:pic>
      <p:pic>
        <p:nvPicPr>
          <p:cNvPr id="2327" name="Vector" descr="Vector"/>
          <p:cNvPicPr>
            <a:picLocks noChangeAspect="1"/>
          </p:cNvPicPr>
          <p:nvPr/>
        </p:nvPicPr>
        <p:blipFill>
          <a:blip r:embed="rId138">
            <a:extLst/>
          </a:blip>
          <a:stretch>
            <a:fillRect/>
          </a:stretch>
        </p:blipFill>
        <p:spPr>
          <a:xfrm>
            <a:off x="21686891" y="8114803"/>
            <a:ext cx="38100" cy="25401"/>
          </a:xfrm>
          <a:prstGeom prst="rect">
            <a:avLst/>
          </a:prstGeom>
          <a:ln w="12700">
            <a:miter lim="400000"/>
          </a:ln>
        </p:spPr>
      </p:pic>
      <p:pic>
        <p:nvPicPr>
          <p:cNvPr id="2328" name="Vector" descr="Vector"/>
          <p:cNvPicPr>
            <a:picLocks noChangeAspect="1"/>
          </p:cNvPicPr>
          <p:nvPr/>
        </p:nvPicPr>
        <p:blipFill>
          <a:blip r:embed="rId139">
            <a:extLst/>
          </a:blip>
          <a:stretch>
            <a:fillRect/>
          </a:stretch>
        </p:blipFill>
        <p:spPr>
          <a:xfrm>
            <a:off x="19465790" y="7014865"/>
            <a:ext cx="101633" cy="177801"/>
          </a:xfrm>
          <a:prstGeom prst="rect">
            <a:avLst/>
          </a:prstGeom>
          <a:ln w="12700">
            <a:miter lim="400000"/>
          </a:ln>
        </p:spPr>
      </p:pic>
      <p:pic>
        <p:nvPicPr>
          <p:cNvPr id="2329" name="Vector" descr="Vector"/>
          <p:cNvPicPr>
            <a:picLocks noChangeAspect="1"/>
          </p:cNvPicPr>
          <p:nvPr/>
        </p:nvPicPr>
        <p:blipFill>
          <a:blip r:embed="rId140">
            <a:extLst/>
          </a:blip>
          <a:stretch>
            <a:fillRect/>
          </a:stretch>
        </p:blipFill>
        <p:spPr>
          <a:xfrm>
            <a:off x="21366953" y="7441009"/>
            <a:ext cx="762141" cy="444204"/>
          </a:xfrm>
          <a:prstGeom prst="rect">
            <a:avLst/>
          </a:prstGeom>
          <a:ln w="12700">
            <a:miter lim="400000"/>
          </a:ln>
        </p:spPr>
      </p:pic>
      <p:pic>
        <p:nvPicPr>
          <p:cNvPr id="2330" name="Vector" descr="Vector"/>
          <p:cNvPicPr>
            <a:picLocks noChangeAspect="1"/>
          </p:cNvPicPr>
          <p:nvPr/>
        </p:nvPicPr>
        <p:blipFill>
          <a:blip r:embed="rId141">
            <a:extLst/>
          </a:blip>
          <a:stretch>
            <a:fillRect/>
          </a:stretch>
        </p:blipFill>
        <p:spPr>
          <a:xfrm>
            <a:off x="22030242" y="7605215"/>
            <a:ext cx="165085" cy="101601"/>
          </a:xfrm>
          <a:prstGeom prst="rect">
            <a:avLst/>
          </a:prstGeom>
          <a:ln w="12700">
            <a:miter lim="400000"/>
          </a:ln>
        </p:spPr>
      </p:pic>
      <p:pic>
        <p:nvPicPr>
          <p:cNvPr id="2331" name="Vector" descr="Vector"/>
          <p:cNvPicPr>
            <a:picLocks noChangeAspect="1"/>
          </p:cNvPicPr>
          <p:nvPr/>
        </p:nvPicPr>
        <p:blipFill>
          <a:blip r:embed="rId142">
            <a:extLst/>
          </a:blip>
          <a:stretch>
            <a:fillRect/>
          </a:stretch>
        </p:blipFill>
        <p:spPr>
          <a:xfrm>
            <a:off x="22091188" y="7529612"/>
            <a:ext cx="127026" cy="114301"/>
          </a:xfrm>
          <a:prstGeom prst="rect">
            <a:avLst/>
          </a:prstGeom>
          <a:ln w="12700">
            <a:miter lim="400000"/>
          </a:ln>
        </p:spPr>
      </p:pic>
      <p:pic>
        <p:nvPicPr>
          <p:cNvPr id="2332" name="Vector" descr="Vector"/>
          <p:cNvPicPr>
            <a:picLocks noChangeAspect="1"/>
          </p:cNvPicPr>
          <p:nvPr/>
        </p:nvPicPr>
        <p:blipFill>
          <a:blip r:embed="rId143">
            <a:extLst/>
          </a:blip>
          <a:stretch>
            <a:fillRect/>
          </a:stretch>
        </p:blipFill>
        <p:spPr>
          <a:xfrm>
            <a:off x="21960337" y="7508478"/>
            <a:ext cx="50801" cy="38101"/>
          </a:xfrm>
          <a:prstGeom prst="rect">
            <a:avLst/>
          </a:prstGeom>
          <a:ln w="12700">
            <a:miter lim="400000"/>
          </a:ln>
        </p:spPr>
      </p:pic>
      <p:pic>
        <p:nvPicPr>
          <p:cNvPr id="2333" name="Vector" descr="Vector"/>
          <p:cNvPicPr>
            <a:picLocks noChangeAspect="1"/>
          </p:cNvPicPr>
          <p:nvPr/>
        </p:nvPicPr>
        <p:blipFill>
          <a:blip r:embed="rId144">
            <a:extLst/>
          </a:blip>
          <a:stretch>
            <a:fillRect/>
          </a:stretch>
        </p:blipFill>
        <p:spPr>
          <a:xfrm>
            <a:off x="22262064" y="7636073"/>
            <a:ext cx="63524" cy="101601"/>
          </a:xfrm>
          <a:prstGeom prst="rect">
            <a:avLst/>
          </a:prstGeom>
          <a:ln w="12700">
            <a:miter lim="400000"/>
          </a:ln>
        </p:spPr>
      </p:pic>
      <p:pic>
        <p:nvPicPr>
          <p:cNvPr id="2334" name="Vector" descr="Vector"/>
          <p:cNvPicPr>
            <a:picLocks noChangeAspect="1"/>
          </p:cNvPicPr>
          <p:nvPr/>
        </p:nvPicPr>
        <p:blipFill>
          <a:blip r:embed="rId145">
            <a:extLst/>
          </a:blip>
          <a:stretch>
            <a:fillRect/>
          </a:stretch>
        </p:blipFill>
        <p:spPr>
          <a:xfrm>
            <a:off x="22331520" y="7704930"/>
            <a:ext cx="63518" cy="50801"/>
          </a:xfrm>
          <a:prstGeom prst="rect">
            <a:avLst/>
          </a:prstGeom>
          <a:ln w="12700">
            <a:miter lim="400000"/>
          </a:ln>
        </p:spPr>
      </p:pic>
      <p:pic>
        <p:nvPicPr>
          <p:cNvPr id="2335" name="Vector" descr="Vector"/>
          <p:cNvPicPr>
            <a:picLocks noChangeAspect="1"/>
          </p:cNvPicPr>
          <p:nvPr/>
        </p:nvPicPr>
        <p:blipFill>
          <a:blip r:embed="rId146">
            <a:extLst/>
          </a:blip>
          <a:stretch>
            <a:fillRect/>
          </a:stretch>
        </p:blipFill>
        <p:spPr>
          <a:xfrm>
            <a:off x="22400865" y="7738664"/>
            <a:ext cx="76217" cy="63501"/>
          </a:xfrm>
          <a:prstGeom prst="rect">
            <a:avLst/>
          </a:prstGeom>
          <a:ln w="12700">
            <a:miter lim="400000"/>
          </a:ln>
        </p:spPr>
      </p:pic>
      <p:pic>
        <p:nvPicPr>
          <p:cNvPr id="2336" name="Vector" descr="Vector"/>
          <p:cNvPicPr>
            <a:picLocks noChangeAspect="1"/>
          </p:cNvPicPr>
          <p:nvPr/>
        </p:nvPicPr>
        <p:blipFill>
          <a:blip r:embed="rId147">
            <a:extLst/>
          </a:blip>
          <a:stretch>
            <a:fillRect/>
          </a:stretch>
        </p:blipFill>
        <p:spPr>
          <a:xfrm>
            <a:off x="22490087" y="7775475"/>
            <a:ext cx="50813" cy="76201"/>
          </a:xfrm>
          <a:prstGeom prst="rect">
            <a:avLst/>
          </a:prstGeom>
          <a:ln w="12700">
            <a:miter lim="400000"/>
          </a:ln>
        </p:spPr>
      </p:pic>
      <p:pic>
        <p:nvPicPr>
          <p:cNvPr id="2337" name="Vector" descr="Vector"/>
          <p:cNvPicPr>
            <a:picLocks noChangeAspect="1"/>
          </p:cNvPicPr>
          <p:nvPr/>
        </p:nvPicPr>
        <p:blipFill>
          <a:blip r:embed="rId148">
            <a:extLst/>
          </a:blip>
          <a:stretch>
            <a:fillRect/>
          </a:stretch>
        </p:blipFill>
        <p:spPr>
          <a:xfrm>
            <a:off x="22448829" y="7815064"/>
            <a:ext cx="63508" cy="50801"/>
          </a:xfrm>
          <a:prstGeom prst="rect">
            <a:avLst/>
          </a:prstGeom>
          <a:ln w="12700">
            <a:miter lim="400000"/>
          </a:ln>
        </p:spPr>
      </p:pic>
      <p:pic>
        <p:nvPicPr>
          <p:cNvPr id="2338" name="Vector" descr="Vector"/>
          <p:cNvPicPr>
            <a:picLocks noChangeAspect="1"/>
          </p:cNvPicPr>
          <p:nvPr/>
        </p:nvPicPr>
        <p:blipFill>
          <a:blip r:embed="rId149">
            <a:extLst/>
          </a:blip>
          <a:stretch>
            <a:fillRect/>
          </a:stretch>
        </p:blipFill>
        <p:spPr>
          <a:xfrm>
            <a:off x="22507782" y="7856537"/>
            <a:ext cx="63508" cy="38101"/>
          </a:xfrm>
          <a:prstGeom prst="rect">
            <a:avLst/>
          </a:prstGeom>
          <a:ln w="12700">
            <a:miter lim="400000"/>
          </a:ln>
        </p:spPr>
      </p:pic>
      <p:pic>
        <p:nvPicPr>
          <p:cNvPr id="2339" name="Vector" descr="Vector"/>
          <p:cNvPicPr>
            <a:picLocks noChangeAspect="1"/>
          </p:cNvPicPr>
          <p:nvPr/>
        </p:nvPicPr>
        <p:blipFill>
          <a:blip r:embed="rId150">
            <a:extLst/>
          </a:blip>
          <a:stretch>
            <a:fillRect/>
          </a:stretch>
        </p:blipFill>
        <p:spPr>
          <a:xfrm>
            <a:off x="22330733" y="7744419"/>
            <a:ext cx="76210" cy="76201"/>
          </a:xfrm>
          <a:prstGeom prst="rect">
            <a:avLst/>
          </a:prstGeom>
          <a:ln w="12700">
            <a:miter lim="400000"/>
          </a:ln>
        </p:spPr>
      </p:pic>
      <p:pic>
        <p:nvPicPr>
          <p:cNvPr id="2340" name="Vector" descr="Vector"/>
          <p:cNvPicPr>
            <a:picLocks noChangeAspect="1"/>
          </p:cNvPicPr>
          <p:nvPr/>
        </p:nvPicPr>
        <p:blipFill>
          <a:blip r:embed="rId151">
            <a:extLst/>
          </a:blip>
          <a:stretch>
            <a:fillRect/>
          </a:stretch>
        </p:blipFill>
        <p:spPr>
          <a:xfrm>
            <a:off x="20561268" y="7115075"/>
            <a:ext cx="393632" cy="508001"/>
          </a:xfrm>
          <a:prstGeom prst="rect">
            <a:avLst/>
          </a:prstGeom>
          <a:ln w="12700">
            <a:miter lim="400000"/>
          </a:ln>
        </p:spPr>
      </p:pic>
      <p:pic>
        <p:nvPicPr>
          <p:cNvPr id="2341" name="Vector" descr="Vector"/>
          <p:cNvPicPr>
            <a:picLocks noChangeAspect="1"/>
          </p:cNvPicPr>
          <p:nvPr/>
        </p:nvPicPr>
        <p:blipFill>
          <a:blip r:embed="rId152">
            <a:extLst/>
          </a:blip>
          <a:stretch>
            <a:fillRect/>
          </a:stretch>
        </p:blipFill>
        <p:spPr>
          <a:xfrm>
            <a:off x="20424069" y="7489924"/>
            <a:ext cx="76214" cy="88901"/>
          </a:xfrm>
          <a:prstGeom prst="rect">
            <a:avLst/>
          </a:prstGeom>
          <a:ln w="12700">
            <a:miter lim="400000"/>
          </a:ln>
        </p:spPr>
      </p:pic>
      <p:pic>
        <p:nvPicPr>
          <p:cNvPr id="2342" name="Vector" descr="Vector"/>
          <p:cNvPicPr>
            <a:picLocks noChangeAspect="1"/>
          </p:cNvPicPr>
          <p:nvPr/>
        </p:nvPicPr>
        <p:blipFill>
          <a:blip r:embed="rId153">
            <a:extLst/>
          </a:blip>
          <a:stretch>
            <a:fillRect/>
          </a:stretch>
        </p:blipFill>
        <p:spPr>
          <a:xfrm>
            <a:off x="20507804" y="7535266"/>
            <a:ext cx="50803" cy="38101"/>
          </a:xfrm>
          <a:prstGeom prst="rect">
            <a:avLst/>
          </a:prstGeom>
          <a:ln w="12700">
            <a:miter lim="400000"/>
          </a:ln>
        </p:spPr>
      </p:pic>
      <p:pic>
        <p:nvPicPr>
          <p:cNvPr id="2343" name="Vector" descr="Vector"/>
          <p:cNvPicPr>
            <a:picLocks noChangeAspect="1"/>
          </p:cNvPicPr>
          <p:nvPr/>
        </p:nvPicPr>
        <p:blipFill>
          <a:blip r:embed="rId154">
            <a:extLst/>
          </a:blip>
          <a:stretch>
            <a:fillRect/>
          </a:stretch>
        </p:blipFill>
        <p:spPr>
          <a:xfrm>
            <a:off x="20068488" y="7304483"/>
            <a:ext cx="38107" cy="38101"/>
          </a:xfrm>
          <a:prstGeom prst="rect">
            <a:avLst/>
          </a:prstGeom>
          <a:ln w="12700">
            <a:miter lim="400000"/>
          </a:ln>
        </p:spPr>
      </p:pic>
      <p:pic>
        <p:nvPicPr>
          <p:cNvPr id="2344" name="Vector" descr="Vector"/>
          <p:cNvPicPr>
            <a:picLocks noChangeAspect="1"/>
          </p:cNvPicPr>
          <p:nvPr/>
        </p:nvPicPr>
        <p:blipFill>
          <a:blip r:embed="rId155">
            <a:extLst/>
          </a:blip>
          <a:stretch>
            <a:fillRect/>
          </a:stretch>
        </p:blipFill>
        <p:spPr>
          <a:xfrm>
            <a:off x="20121252" y="7365602"/>
            <a:ext cx="50808" cy="50801"/>
          </a:xfrm>
          <a:prstGeom prst="rect">
            <a:avLst/>
          </a:prstGeom>
          <a:ln w="12700">
            <a:miter lim="400000"/>
          </a:ln>
        </p:spPr>
      </p:pic>
      <p:pic>
        <p:nvPicPr>
          <p:cNvPr id="2345" name="Vector" descr="Vector"/>
          <p:cNvPicPr>
            <a:picLocks noChangeAspect="1"/>
          </p:cNvPicPr>
          <p:nvPr/>
        </p:nvPicPr>
        <p:blipFill>
          <a:blip r:embed="rId156">
            <a:extLst/>
          </a:blip>
          <a:stretch>
            <a:fillRect/>
          </a:stretch>
        </p:blipFill>
        <p:spPr>
          <a:xfrm>
            <a:off x="20178396" y="7469782"/>
            <a:ext cx="38098" cy="50801"/>
          </a:xfrm>
          <a:prstGeom prst="rect">
            <a:avLst/>
          </a:prstGeom>
          <a:ln w="12700">
            <a:miter lim="400000"/>
          </a:ln>
        </p:spPr>
      </p:pic>
      <p:pic>
        <p:nvPicPr>
          <p:cNvPr id="2346" name="Vector" descr="Vector"/>
          <p:cNvPicPr>
            <a:picLocks noChangeAspect="1"/>
          </p:cNvPicPr>
          <p:nvPr/>
        </p:nvPicPr>
        <p:blipFill>
          <a:blip r:embed="rId157">
            <a:extLst/>
          </a:blip>
          <a:stretch>
            <a:fillRect/>
          </a:stretch>
        </p:blipFill>
        <p:spPr>
          <a:xfrm>
            <a:off x="20162482" y="7427516"/>
            <a:ext cx="25405" cy="50801"/>
          </a:xfrm>
          <a:prstGeom prst="rect">
            <a:avLst/>
          </a:prstGeom>
          <a:ln w="12700">
            <a:miter lim="400000"/>
          </a:ln>
        </p:spPr>
      </p:pic>
      <p:pic>
        <p:nvPicPr>
          <p:cNvPr id="2347" name="Vector" descr="Vector"/>
          <p:cNvPicPr>
            <a:picLocks noChangeAspect="1"/>
          </p:cNvPicPr>
          <p:nvPr/>
        </p:nvPicPr>
        <p:blipFill>
          <a:blip r:embed="rId158">
            <a:extLst/>
          </a:blip>
          <a:stretch>
            <a:fillRect/>
          </a:stretch>
        </p:blipFill>
        <p:spPr>
          <a:xfrm>
            <a:off x="20210388" y="7512645"/>
            <a:ext cx="50819" cy="76201"/>
          </a:xfrm>
          <a:prstGeom prst="rect">
            <a:avLst/>
          </a:prstGeom>
          <a:ln w="12700">
            <a:miter lim="400000"/>
          </a:ln>
        </p:spPr>
      </p:pic>
      <p:pic>
        <p:nvPicPr>
          <p:cNvPr id="2348" name="Vector" descr="Vector"/>
          <p:cNvPicPr>
            <a:picLocks noChangeAspect="1"/>
          </p:cNvPicPr>
          <p:nvPr/>
        </p:nvPicPr>
        <p:blipFill>
          <a:blip r:embed="rId159">
            <a:extLst/>
          </a:blip>
          <a:stretch>
            <a:fillRect/>
          </a:stretch>
        </p:blipFill>
        <p:spPr>
          <a:xfrm>
            <a:off x="20437101" y="7675660"/>
            <a:ext cx="393724" cy="139603"/>
          </a:xfrm>
          <a:prstGeom prst="rect">
            <a:avLst/>
          </a:prstGeom>
          <a:ln w="12700">
            <a:miter lim="400000"/>
          </a:ln>
        </p:spPr>
      </p:pic>
      <p:pic>
        <p:nvPicPr>
          <p:cNvPr id="2349" name="Vector" descr="Vector"/>
          <p:cNvPicPr>
            <a:picLocks noChangeAspect="1"/>
          </p:cNvPicPr>
          <p:nvPr/>
        </p:nvPicPr>
        <p:blipFill>
          <a:blip r:embed="rId160">
            <a:extLst/>
          </a:blip>
          <a:stretch>
            <a:fillRect/>
          </a:stretch>
        </p:blipFill>
        <p:spPr>
          <a:xfrm>
            <a:off x="20824922" y="7773689"/>
            <a:ext cx="38103" cy="38101"/>
          </a:xfrm>
          <a:prstGeom prst="rect">
            <a:avLst/>
          </a:prstGeom>
          <a:ln w="12700">
            <a:miter lim="400000"/>
          </a:ln>
        </p:spPr>
      </p:pic>
      <p:pic>
        <p:nvPicPr>
          <p:cNvPr id="2350" name="Vector" descr="Vector"/>
          <p:cNvPicPr>
            <a:picLocks noChangeAspect="1"/>
          </p:cNvPicPr>
          <p:nvPr/>
        </p:nvPicPr>
        <p:blipFill>
          <a:blip r:embed="rId161">
            <a:extLst/>
          </a:blip>
          <a:stretch>
            <a:fillRect/>
          </a:stretch>
        </p:blipFill>
        <p:spPr>
          <a:xfrm>
            <a:off x="20868369" y="7765653"/>
            <a:ext cx="88898" cy="63501"/>
          </a:xfrm>
          <a:prstGeom prst="rect">
            <a:avLst/>
          </a:prstGeom>
          <a:ln w="12700">
            <a:miter lim="400000"/>
          </a:ln>
        </p:spPr>
      </p:pic>
      <p:pic>
        <p:nvPicPr>
          <p:cNvPr id="2351" name="Vector" descr="Vector"/>
          <p:cNvPicPr>
            <a:picLocks noChangeAspect="1"/>
          </p:cNvPicPr>
          <p:nvPr/>
        </p:nvPicPr>
        <p:blipFill>
          <a:blip r:embed="rId162">
            <a:extLst/>
          </a:blip>
          <a:stretch>
            <a:fillRect/>
          </a:stretch>
        </p:blipFill>
        <p:spPr>
          <a:xfrm>
            <a:off x="20938249" y="7818635"/>
            <a:ext cx="76211" cy="63501"/>
          </a:xfrm>
          <a:prstGeom prst="rect">
            <a:avLst/>
          </a:prstGeom>
          <a:ln w="12700">
            <a:miter lim="400000"/>
          </a:ln>
        </p:spPr>
      </p:pic>
      <p:pic>
        <p:nvPicPr>
          <p:cNvPr id="2352" name="Vector" descr="Vector"/>
          <p:cNvPicPr>
            <a:picLocks noChangeAspect="1"/>
          </p:cNvPicPr>
          <p:nvPr/>
        </p:nvPicPr>
        <p:blipFill>
          <a:blip r:embed="rId163">
            <a:extLst/>
          </a:blip>
          <a:stretch>
            <a:fillRect/>
          </a:stretch>
        </p:blipFill>
        <p:spPr>
          <a:xfrm>
            <a:off x="20962190" y="7773988"/>
            <a:ext cx="101597" cy="50801"/>
          </a:xfrm>
          <a:prstGeom prst="rect">
            <a:avLst/>
          </a:prstGeom>
          <a:ln w="12700">
            <a:miter lim="400000"/>
          </a:ln>
        </p:spPr>
      </p:pic>
      <p:pic>
        <p:nvPicPr>
          <p:cNvPr id="2353" name="Vector" descr="Vector"/>
          <p:cNvPicPr>
            <a:picLocks noChangeAspect="1"/>
          </p:cNvPicPr>
          <p:nvPr/>
        </p:nvPicPr>
        <p:blipFill>
          <a:blip r:embed="rId164">
            <a:extLst/>
          </a:blip>
          <a:stretch>
            <a:fillRect/>
          </a:stretch>
        </p:blipFill>
        <p:spPr>
          <a:xfrm>
            <a:off x="21068403" y="7767339"/>
            <a:ext cx="101600" cy="38101"/>
          </a:xfrm>
          <a:prstGeom prst="rect">
            <a:avLst/>
          </a:prstGeom>
          <a:ln w="12700">
            <a:miter lim="400000"/>
          </a:ln>
        </p:spPr>
      </p:pic>
      <p:pic>
        <p:nvPicPr>
          <p:cNvPr id="2354" name="Vector" descr="Vector"/>
          <p:cNvPicPr>
            <a:picLocks noChangeAspect="1"/>
          </p:cNvPicPr>
          <p:nvPr/>
        </p:nvPicPr>
        <p:blipFill>
          <a:blip r:embed="rId165">
            <a:extLst/>
          </a:blip>
          <a:stretch>
            <a:fillRect/>
          </a:stretch>
        </p:blipFill>
        <p:spPr>
          <a:xfrm>
            <a:off x="21184379" y="7743428"/>
            <a:ext cx="50792" cy="38101"/>
          </a:xfrm>
          <a:prstGeom prst="rect">
            <a:avLst/>
          </a:prstGeom>
          <a:ln w="12700">
            <a:miter lim="400000"/>
          </a:ln>
        </p:spPr>
      </p:pic>
      <p:pic>
        <p:nvPicPr>
          <p:cNvPr id="2355" name="Vector" descr="Vector"/>
          <p:cNvPicPr>
            <a:picLocks noChangeAspect="1"/>
          </p:cNvPicPr>
          <p:nvPr/>
        </p:nvPicPr>
        <p:blipFill>
          <a:blip r:embed="rId166">
            <a:extLst/>
          </a:blip>
          <a:stretch>
            <a:fillRect/>
          </a:stretch>
        </p:blipFill>
        <p:spPr>
          <a:xfrm>
            <a:off x="21078220" y="7776070"/>
            <a:ext cx="177770" cy="127099"/>
          </a:xfrm>
          <a:prstGeom prst="rect">
            <a:avLst/>
          </a:prstGeom>
          <a:ln w="12700">
            <a:miter lim="400000"/>
          </a:ln>
        </p:spPr>
      </p:pic>
      <p:pic>
        <p:nvPicPr>
          <p:cNvPr id="2356" name="Vector" descr="Vector"/>
          <p:cNvPicPr>
            <a:picLocks noChangeAspect="1"/>
          </p:cNvPicPr>
          <p:nvPr/>
        </p:nvPicPr>
        <p:blipFill>
          <a:blip r:embed="rId167">
            <a:extLst/>
          </a:blip>
          <a:stretch>
            <a:fillRect/>
          </a:stretch>
        </p:blipFill>
        <p:spPr>
          <a:xfrm>
            <a:off x="21371008" y="7727752"/>
            <a:ext cx="50803" cy="63501"/>
          </a:xfrm>
          <a:prstGeom prst="rect">
            <a:avLst/>
          </a:prstGeom>
          <a:ln w="12700">
            <a:miter lim="400000"/>
          </a:ln>
        </p:spPr>
      </p:pic>
      <p:pic>
        <p:nvPicPr>
          <p:cNvPr id="2357" name="Vector" descr="Vector"/>
          <p:cNvPicPr>
            <a:picLocks noChangeAspect="1"/>
          </p:cNvPicPr>
          <p:nvPr/>
        </p:nvPicPr>
        <p:blipFill>
          <a:blip r:embed="rId168">
            <a:extLst/>
          </a:blip>
          <a:stretch>
            <a:fillRect/>
          </a:stretch>
        </p:blipFill>
        <p:spPr>
          <a:xfrm>
            <a:off x="21494134" y="7656413"/>
            <a:ext cx="50789" cy="76201"/>
          </a:xfrm>
          <a:prstGeom prst="rect">
            <a:avLst/>
          </a:prstGeom>
          <a:ln w="12700">
            <a:miter lim="400000"/>
          </a:ln>
        </p:spPr>
      </p:pic>
      <p:pic>
        <p:nvPicPr>
          <p:cNvPr id="2358" name="Vector" descr="Vector"/>
          <p:cNvPicPr>
            <a:picLocks noChangeAspect="1"/>
          </p:cNvPicPr>
          <p:nvPr/>
        </p:nvPicPr>
        <p:blipFill>
          <a:blip r:embed="rId169">
            <a:extLst/>
          </a:blip>
          <a:stretch>
            <a:fillRect/>
          </a:stretch>
        </p:blipFill>
        <p:spPr>
          <a:xfrm>
            <a:off x="20925214" y="7351316"/>
            <a:ext cx="266647" cy="330300"/>
          </a:xfrm>
          <a:prstGeom prst="rect">
            <a:avLst/>
          </a:prstGeom>
          <a:ln w="12700">
            <a:miter lim="400000"/>
          </a:ln>
        </p:spPr>
      </p:pic>
      <p:pic>
        <p:nvPicPr>
          <p:cNvPr id="2359" name="Vector" descr="Vector"/>
          <p:cNvPicPr>
            <a:picLocks noChangeAspect="1"/>
          </p:cNvPicPr>
          <p:nvPr/>
        </p:nvPicPr>
        <p:blipFill>
          <a:blip r:embed="rId170">
            <a:extLst/>
          </a:blip>
          <a:stretch>
            <a:fillRect/>
          </a:stretch>
        </p:blipFill>
        <p:spPr>
          <a:xfrm>
            <a:off x="21080739" y="7481292"/>
            <a:ext cx="50814" cy="50801"/>
          </a:xfrm>
          <a:prstGeom prst="rect">
            <a:avLst/>
          </a:prstGeom>
          <a:ln w="12700">
            <a:miter lim="400000"/>
          </a:ln>
        </p:spPr>
      </p:pic>
      <p:pic>
        <p:nvPicPr>
          <p:cNvPr id="2360" name="Vector" descr="Vector"/>
          <p:cNvPicPr>
            <a:picLocks noChangeAspect="1"/>
          </p:cNvPicPr>
          <p:nvPr/>
        </p:nvPicPr>
        <p:blipFill>
          <a:blip r:embed="rId171">
            <a:extLst/>
          </a:blip>
          <a:stretch>
            <a:fillRect/>
          </a:stretch>
        </p:blipFill>
        <p:spPr>
          <a:xfrm>
            <a:off x="21064379" y="7620496"/>
            <a:ext cx="50788" cy="63501"/>
          </a:xfrm>
          <a:prstGeom prst="rect">
            <a:avLst/>
          </a:prstGeom>
          <a:ln w="12700">
            <a:miter lim="400000"/>
          </a:ln>
        </p:spPr>
      </p:pic>
      <p:pic>
        <p:nvPicPr>
          <p:cNvPr id="2361" name="Vector" descr="Vector"/>
          <p:cNvPicPr>
            <a:picLocks noChangeAspect="1"/>
          </p:cNvPicPr>
          <p:nvPr/>
        </p:nvPicPr>
        <p:blipFill>
          <a:blip r:embed="rId172">
            <a:extLst/>
          </a:blip>
          <a:stretch>
            <a:fillRect/>
          </a:stretch>
        </p:blipFill>
        <p:spPr>
          <a:xfrm>
            <a:off x="21134917" y="7494289"/>
            <a:ext cx="76201" cy="38101"/>
          </a:xfrm>
          <a:prstGeom prst="rect">
            <a:avLst/>
          </a:prstGeom>
          <a:ln w="12700">
            <a:miter lim="400000"/>
          </a:ln>
        </p:spPr>
      </p:pic>
      <p:pic>
        <p:nvPicPr>
          <p:cNvPr id="2362" name="Vector" descr="Vector"/>
          <p:cNvPicPr>
            <a:picLocks noChangeAspect="1"/>
          </p:cNvPicPr>
          <p:nvPr/>
        </p:nvPicPr>
        <p:blipFill>
          <a:blip r:embed="rId173">
            <a:extLst/>
          </a:blip>
          <a:stretch>
            <a:fillRect/>
          </a:stretch>
        </p:blipFill>
        <p:spPr>
          <a:xfrm>
            <a:off x="21197642" y="7555805"/>
            <a:ext cx="63508" cy="50801"/>
          </a:xfrm>
          <a:prstGeom prst="rect">
            <a:avLst/>
          </a:prstGeom>
          <a:ln w="12700">
            <a:miter lim="400000"/>
          </a:ln>
        </p:spPr>
      </p:pic>
      <p:pic>
        <p:nvPicPr>
          <p:cNvPr id="2363" name="Vector" descr="Vector"/>
          <p:cNvPicPr>
            <a:picLocks noChangeAspect="1"/>
          </p:cNvPicPr>
          <p:nvPr/>
        </p:nvPicPr>
        <p:blipFill>
          <a:blip r:embed="rId174">
            <a:extLst/>
          </a:blip>
          <a:stretch>
            <a:fillRect/>
          </a:stretch>
        </p:blipFill>
        <p:spPr>
          <a:xfrm>
            <a:off x="21259989" y="7543303"/>
            <a:ext cx="139710" cy="63501"/>
          </a:xfrm>
          <a:prstGeom prst="rect">
            <a:avLst/>
          </a:prstGeom>
          <a:ln w="12700">
            <a:miter lim="400000"/>
          </a:ln>
        </p:spPr>
      </p:pic>
      <p:pic>
        <p:nvPicPr>
          <p:cNvPr id="2364" name="Vector" descr="Vector"/>
          <p:cNvPicPr>
            <a:picLocks noChangeAspect="1"/>
          </p:cNvPicPr>
          <p:nvPr/>
        </p:nvPicPr>
        <p:blipFill>
          <a:blip r:embed="rId175">
            <a:extLst/>
          </a:blip>
          <a:stretch>
            <a:fillRect/>
          </a:stretch>
        </p:blipFill>
        <p:spPr>
          <a:xfrm>
            <a:off x="21332321" y="7500937"/>
            <a:ext cx="38103" cy="25401"/>
          </a:xfrm>
          <a:prstGeom prst="rect">
            <a:avLst/>
          </a:prstGeom>
          <a:ln w="12700">
            <a:miter lim="400000"/>
          </a:ln>
        </p:spPr>
      </p:pic>
      <p:pic>
        <p:nvPicPr>
          <p:cNvPr id="2365" name="Vector" descr="Vector"/>
          <p:cNvPicPr>
            <a:picLocks noChangeAspect="1"/>
          </p:cNvPicPr>
          <p:nvPr/>
        </p:nvPicPr>
        <p:blipFill>
          <a:blip r:embed="rId176">
            <a:extLst/>
          </a:blip>
          <a:stretch>
            <a:fillRect/>
          </a:stretch>
        </p:blipFill>
        <p:spPr>
          <a:xfrm>
            <a:off x="21544015" y="7455396"/>
            <a:ext cx="50807" cy="38101"/>
          </a:xfrm>
          <a:prstGeom prst="rect">
            <a:avLst/>
          </a:prstGeom>
          <a:ln w="12700">
            <a:miter lim="400000"/>
          </a:ln>
        </p:spPr>
      </p:pic>
      <p:pic>
        <p:nvPicPr>
          <p:cNvPr id="2366" name="Vector" descr="Vector"/>
          <p:cNvPicPr>
            <a:picLocks noChangeAspect="1"/>
          </p:cNvPicPr>
          <p:nvPr/>
        </p:nvPicPr>
        <p:blipFill>
          <a:blip r:embed="rId177">
            <a:extLst/>
          </a:blip>
          <a:stretch>
            <a:fillRect/>
          </a:stretch>
        </p:blipFill>
        <p:spPr>
          <a:xfrm>
            <a:off x="21541734" y="7494686"/>
            <a:ext cx="63503" cy="25401"/>
          </a:xfrm>
          <a:prstGeom prst="rect">
            <a:avLst/>
          </a:prstGeom>
          <a:ln w="12700">
            <a:miter lim="400000"/>
          </a:ln>
        </p:spPr>
      </p:pic>
      <p:pic>
        <p:nvPicPr>
          <p:cNvPr id="2367" name="Vector" descr="Vector"/>
          <p:cNvPicPr>
            <a:picLocks noChangeAspect="1"/>
          </p:cNvPicPr>
          <p:nvPr/>
        </p:nvPicPr>
        <p:blipFill>
          <a:blip r:embed="rId178">
            <a:extLst/>
          </a:blip>
          <a:stretch>
            <a:fillRect/>
          </a:stretch>
        </p:blipFill>
        <p:spPr>
          <a:xfrm>
            <a:off x="21358448" y="7426821"/>
            <a:ext cx="50802" cy="38101"/>
          </a:xfrm>
          <a:prstGeom prst="rect">
            <a:avLst/>
          </a:prstGeom>
          <a:ln w="12700">
            <a:miter lim="400000"/>
          </a:ln>
        </p:spPr>
      </p:pic>
      <p:pic>
        <p:nvPicPr>
          <p:cNvPr id="2368" name="Vector" descr="Vector"/>
          <p:cNvPicPr>
            <a:picLocks noChangeAspect="1"/>
          </p:cNvPicPr>
          <p:nvPr/>
        </p:nvPicPr>
        <p:blipFill>
          <a:blip r:embed="rId179">
            <a:extLst/>
          </a:blip>
          <a:stretch>
            <a:fillRect/>
          </a:stretch>
        </p:blipFill>
        <p:spPr>
          <a:xfrm>
            <a:off x="21249527" y="7479902"/>
            <a:ext cx="38105" cy="38101"/>
          </a:xfrm>
          <a:prstGeom prst="rect">
            <a:avLst/>
          </a:prstGeom>
          <a:ln w="12700">
            <a:miter lim="400000"/>
          </a:ln>
        </p:spPr>
      </p:pic>
      <p:pic>
        <p:nvPicPr>
          <p:cNvPr id="2369" name="Vector" descr="Vector"/>
          <p:cNvPicPr>
            <a:picLocks noChangeAspect="1"/>
          </p:cNvPicPr>
          <p:nvPr/>
        </p:nvPicPr>
        <p:blipFill>
          <a:blip r:embed="rId180">
            <a:extLst/>
          </a:blip>
          <a:stretch>
            <a:fillRect/>
          </a:stretch>
        </p:blipFill>
        <p:spPr>
          <a:xfrm>
            <a:off x="21274921" y="7321153"/>
            <a:ext cx="38102" cy="38101"/>
          </a:xfrm>
          <a:prstGeom prst="rect">
            <a:avLst/>
          </a:prstGeom>
          <a:ln w="12700">
            <a:miter lim="400000"/>
          </a:ln>
        </p:spPr>
      </p:pic>
      <p:pic>
        <p:nvPicPr>
          <p:cNvPr id="2370" name="Vector" descr="Vector"/>
          <p:cNvPicPr>
            <a:picLocks noChangeAspect="1"/>
          </p:cNvPicPr>
          <p:nvPr/>
        </p:nvPicPr>
        <p:blipFill>
          <a:blip r:embed="rId181">
            <a:extLst/>
          </a:blip>
          <a:stretch>
            <a:fillRect/>
          </a:stretch>
        </p:blipFill>
        <p:spPr>
          <a:xfrm>
            <a:off x="21247357" y="7349133"/>
            <a:ext cx="38094" cy="50801"/>
          </a:xfrm>
          <a:prstGeom prst="rect">
            <a:avLst/>
          </a:prstGeom>
          <a:ln w="12700">
            <a:miter lim="400000"/>
          </a:ln>
        </p:spPr>
      </p:pic>
      <p:pic>
        <p:nvPicPr>
          <p:cNvPr id="2371" name="Vector" descr="Vector"/>
          <p:cNvPicPr>
            <a:picLocks noChangeAspect="1"/>
          </p:cNvPicPr>
          <p:nvPr/>
        </p:nvPicPr>
        <p:blipFill>
          <a:blip r:embed="rId182">
            <a:extLst/>
          </a:blip>
          <a:stretch>
            <a:fillRect/>
          </a:stretch>
        </p:blipFill>
        <p:spPr>
          <a:xfrm>
            <a:off x="21245400" y="7365503"/>
            <a:ext cx="76176" cy="114301"/>
          </a:xfrm>
          <a:prstGeom prst="rect">
            <a:avLst/>
          </a:prstGeom>
          <a:ln w="12700">
            <a:miter lim="400000"/>
          </a:ln>
        </p:spPr>
      </p:pic>
      <p:pic>
        <p:nvPicPr>
          <p:cNvPr id="2372" name="Vector" descr="Vector"/>
          <p:cNvPicPr>
            <a:picLocks noChangeAspect="1"/>
          </p:cNvPicPr>
          <p:nvPr/>
        </p:nvPicPr>
        <p:blipFill>
          <a:blip r:embed="rId183">
            <a:extLst/>
          </a:blip>
          <a:stretch>
            <a:fillRect/>
          </a:stretch>
        </p:blipFill>
        <p:spPr>
          <a:xfrm>
            <a:off x="20865672" y="6906914"/>
            <a:ext cx="139643" cy="190501"/>
          </a:xfrm>
          <a:prstGeom prst="rect">
            <a:avLst/>
          </a:prstGeom>
          <a:ln w="12700">
            <a:miter lim="400000"/>
          </a:ln>
        </p:spPr>
      </p:pic>
      <p:pic>
        <p:nvPicPr>
          <p:cNvPr id="2373" name="Vector" descr="Vector"/>
          <p:cNvPicPr>
            <a:picLocks noChangeAspect="1"/>
          </p:cNvPicPr>
          <p:nvPr/>
        </p:nvPicPr>
        <p:blipFill>
          <a:blip r:embed="rId184">
            <a:extLst/>
          </a:blip>
          <a:stretch>
            <a:fillRect/>
          </a:stretch>
        </p:blipFill>
        <p:spPr>
          <a:xfrm>
            <a:off x="21219690" y="7236024"/>
            <a:ext cx="25412" cy="50801"/>
          </a:xfrm>
          <a:prstGeom prst="rect">
            <a:avLst/>
          </a:prstGeom>
          <a:ln w="12700">
            <a:miter lim="400000"/>
          </a:ln>
        </p:spPr>
      </p:pic>
      <p:pic>
        <p:nvPicPr>
          <p:cNvPr id="2374" name="Vector" descr="Vector"/>
          <p:cNvPicPr>
            <a:picLocks noChangeAspect="1"/>
          </p:cNvPicPr>
          <p:nvPr/>
        </p:nvPicPr>
        <p:blipFill>
          <a:blip r:embed="rId185">
            <a:extLst/>
          </a:blip>
          <a:stretch>
            <a:fillRect/>
          </a:stretch>
        </p:blipFill>
        <p:spPr>
          <a:xfrm>
            <a:off x="21042807" y="7145039"/>
            <a:ext cx="25401" cy="25401"/>
          </a:xfrm>
          <a:prstGeom prst="rect">
            <a:avLst/>
          </a:prstGeom>
          <a:ln w="12700">
            <a:miter lim="400000"/>
          </a:ln>
        </p:spPr>
      </p:pic>
      <p:pic>
        <p:nvPicPr>
          <p:cNvPr id="2375" name="Vector" descr="Vector"/>
          <p:cNvPicPr>
            <a:picLocks noChangeAspect="1"/>
          </p:cNvPicPr>
          <p:nvPr/>
        </p:nvPicPr>
        <p:blipFill>
          <a:blip r:embed="rId186">
            <a:extLst/>
          </a:blip>
          <a:stretch>
            <a:fillRect/>
          </a:stretch>
        </p:blipFill>
        <p:spPr>
          <a:xfrm>
            <a:off x="20999378" y="7172919"/>
            <a:ext cx="50803" cy="38101"/>
          </a:xfrm>
          <a:prstGeom prst="rect">
            <a:avLst/>
          </a:prstGeom>
          <a:ln w="12700">
            <a:miter lim="400000"/>
          </a:ln>
        </p:spPr>
      </p:pic>
      <p:pic>
        <p:nvPicPr>
          <p:cNvPr id="2376" name="Vector" descr="Vector"/>
          <p:cNvPicPr>
            <a:picLocks noChangeAspect="1"/>
          </p:cNvPicPr>
          <p:nvPr/>
        </p:nvPicPr>
        <p:blipFill>
          <a:blip r:embed="rId187">
            <a:extLst/>
          </a:blip>
          <a:stretch>
            <a:fillRect/>
          </a:stretch>
        </p:blipFill>
        <p:spPr>
          <a:xfrm>
            <a:off x="20962785" y="7202984"/>
            <a:ext cx="38093" cy="50801"/>
          </a:xfrm>
          <a:prstGeom prst="rect">
            <a:avLst/>
          </a:prstGeom>
          <a:ln w="12700">
            <a:miter lim="400000"/>
          </a:ln>
        </p:spPr>
      </p:pic>
      <p:pic>
        <p:nvPicPr>
          <p:cNvPr id="2377" name="Vector" descr="Vector"/>
          <p:cNvPicPr>
            <a:picLocks noChangeAspect="1"/>
          </p:cNvPicPr>
          <p:nvPr/>
        </p:nvPicPr>
        <p:blipFill>
          <a:blip r:embed="rId188">
            <a:extLst/>
          </a:blip>
          <a:stretch>
            <a:fillRect/>
          </a:stretch>
        </p:blipFill>
        <p:spPr>
          <a:xfrm>
            <a:off x="21053485" y="7009705"/>
            <a:ext cx="190505" cy="203201"/>
          </a:xfrm>
          <a:prstGeom prst="rect">
            <a:avLst/>
          </a:prstGeom>
          <a:ln w="12700">
            <a:miter lim="400000"/>
          </a:ln>
        </p:spPr>
      </p:pic>
      <p:pic>
        <p:nvPicPr>
          <p:cNvPr id="2378" name="Vector" descr="Vector"/>
          <p:cNvPicPr>
            <a:picLocks noChangeAspect="1"/>
          </p:cNvPicPr>
          <p:nvPr/>
        </p:nvPicPr>
        <p:blipFill>
          <a:blip r:embed="rId189">
            <a:extLst/>
          </a:blip>
          <a:stretch>
            <a:fillRect/>
          </a:stretch>
        </p:blipFill>
        <p:spPr>
          <a:xfrm>
            <a:off x="20984719" y="6860975"/>
            <a:ext cx="63510" cy="76201"/>
          </a:xfrm>
          <a:prstGeom prst="rect">
            <a:avLst/>
          </a:prstGeom>
          <a:ln w="12700">
            <a:miter lim="400000"/>
          </a:ln>
        </p:spPr>
      </p:pic>
      <p:pic>
        <p:nvPicPr>
          <p:cNvPr id="2379" name="Vector" descr="Vector"/>
          <p:cNvPicPr>
            <a:picLocks noChangeAspect="1"/>
          </p:cNvPicPr>
          <p:nvPr/>
        </p:nvPicPr>
        <p:blipFill>
          <a:blip r:embed="rId190">
            <a:extLst/>
          </a:blip>
          <a:stretch>
            <a:fillRect/>
          </a:stretch>
        </p:blipFill>
        <p:spPr>
          <a:xfrm>
            <a:off x="21045059" y="6928346"/>
            <a:ext cx="63505" cy="76201"/>
          </a:xfrm>
          <a:prstGeom prst="rect">
            <a:avLst/>
          </a:prstGeom>
          <a:ln w="12700">
            <a:miter lim="400000"/>
          </a:ln>
        </p:spPr>
      </p:pic>
      <p:pic>
        <p:nvPicPr>
          <p:cNvPr id="2380" name="Vector" descr="Vector"/>
          <p:cNvPicPr>
            <a:picLocks noChangeAspect="1"/>
          </p:cNvPicPr>
          <p:nvPr/>
        </p:nvPicPr>
        <p:blipFill>
          <a:blip r:embed="rId191">
            <a:extLst/>
          </a:blip>
          <a:stretch>
            <a:fillRect/>
          </a:stretch>
        </p:blipFill>
        <p:spPr>
          <a:xfrm>
            <a:off x="20962863" y="6645473"/>
            <a:ext cx="190555" cy="253902"/>
          </a:xfrm>
          <a:prstGeom prst="rect">
            <a:avLst/>
          </a:prstGeom>
          <a:ln w="12700">
            <a:miter lim="400000"/>
          </a:ln>
        </p:spPr>
      </p:pic>
      <p:pic>
        <p:nvPicPr>
          <p:cNvPr id="2381" name="Vector" descr="Vector"/>
          <p:cNvPicPr>
            <a:picLocks noChangeAspect="1"/>
          </p:cNvPicPr>
          <p:nvPr/>
        </p:nvPicPr>
        <p:blipFill>
          <a:blip r:embed="rId192">
            <a:extLst/>
          </a:blip>
          <a:stretch>
            <a:fillRect/>
          </a:stretch>
        </p:blipFill>
        <p:spPr>
          <a:xfrm>
            <a:off x="21067780" y="6971207"/>
            <a:ext cx="50785" cy="88901"/>
          </a:xfrm>
          <a:prstGeom prst="rect">
            <a:avLst/>
          </a:prstGeom>
          <a:ln w="12700">
            <a:miter lim="400000"/>
          </a:ln>
        </p:spPr>
      </p:pic>
      <p:pic>
        <p:nvPicPr>
          <p:cNvPr id="2382" name="Vector" descr="Vector"/>
          <p:cNvPicPr>
            <a:picLocks noChangeAspect="1"/>
          </p:cNvPicPr>
          <p:nvPr/>
        </p:nvPicPr>
        <p:blipFill>
          <a:blip r:embed="rId193">
            <a:extLst/>
          </a:blip>
          <a:stretch>
            <a:fillRect/>
          </a:stretch>
        </p:blipFill>
        <p:spPr>
          <a:xfrm>
            <a:off x="21117833" y="7002462"/>
            <a:ext cx="38097" cy="38101"/>
          </a:xfrm>
          <a:prstGeom prst="rect">
            <a:avLst/>
          </a:prstGeom>
          <a:ln w="12700">
            <a:miter lim="400000"/>
          </a:ln>
        </p:spPr>
      </p:pic>
      <p:pic>
        <p:nvPicPr>
          <p:cNvPr id="2383" name="Vector" descr="Vector"/>
          <p:cNvPicPr>
            <a:picLocks noChangeAspect="1"/>
          </p:cNvPicPr>
          <p:nvPr/>
        </p:nvPicPr>
        <p:blipFill>
          <a:blip r:embed="rId194">
            <a:extLst/>
          </a:blip>
          <a:stretch>
            <a:fillRect/>
          </a:stretch>
        </p:blipFill>
        <p:spPr>
          <a:xfrm>
            <a:off x="21136787" y="6949678"/>
            <a:ext cx="50813" cy="63501"/>
          </a:xfrm>
          <a:prstGeom prst="rect">
            <a:avLst/>
          </a:prstGeom>
          <a:ln w="12700">
            <a:miter lim="400000"/>
          </a:ln>
        </p:spPr>
      </p:pic>
      <p:pic>
        <p:nvPicPr>
          <p:cNvPr id="2384" name="Vector" descr="Vector"/>
          <p:cNvPicPr>
            <a:picLocks noChangeAspect="1"/>
          </p:cNvPicPr>
          <p:nvPr/>
        </p:nvPicPr>
        <p:blipFill>
          <a:blip r:embed="rId195">
            <a:extLst/>
          </a:blip>
          <a:stretch>
            <a:fillRect/>
          </a:stretch>
        </p:blipFill>
        <p:spPr>
          <a:xfrm>
            <a:off x="21137801" y="6899871"/>
            <a:ext cx="63514" cy="76201"/>
          </a:xfrm>
          <a:prstGeom prst="rect">
            <a:avLst/>
          </a:prstGeom>
          <a:ln w="12700">
            <a:miter lim="400000"/>
          </a:ln>
        </p:spPr>
      </p:pic>
      <p:pic>
        <p:nvPicPr>
          <p:cNvPr id="2385" name="Vector" descr="Vector"/>
          <p:cNvPicPr>
            <a:picLocks noChangeAspect="1"/>
          </p:cNvPicPr>
          <p:nvPr/>
        </p:nvPicPr>
        <p:blipFill>
          <a:blip r:embed="rId196">
            <a:extLst/>
          </a:blip>
          <a:stretch>
            <a:fillRect/>
          </a:stretch>
        </p:blipFill>
        <p:spPr>
          <a:xfrm>
            <a:off x="21091754" y="6906517"/>
            <a:ext cx="50804" cy="38101"/>
          </a:xfrm>
          <a:prstGeom prst="rect">
            <a:avLst/>
          </a:prstGeom>
          <a:ln w="12700">
            <a:miter lim="400000"/>
          </a:ln>
        </p:spPr>
      </p:pic>
      <p:pic>
        <p:nvPicPr>
          <p:cNvPr id="2386" name="Vector" descr="Vector"/>
          <p:cNvPicPr>
            <a:picLocks noChangeAspect="1"/>
          </p:cNvPicPr>
          <p:nvPr/>
        </p:nvPicPr>
        <p:blipFill>
          <a:blip r:embed="rId197">
            <a:extLst/>
          </a:blip>
          <a:stretch>
            <a:fillRect/>
          </a:stretch>
        </p:blipFill>
        <p:spPr>
          <a:xfrm>
            <a:off x="21105818" y="6953746"/>
            <a:ext cx="38083" cy="76201"/>
          </a:xfrm>
          <a:prstGeom prst="rect">
            <a:avLst/>
          </a:prstGeom>
          <a:ln w="12700">
            <a:miter lim="400000"/>
          </a:ln>
        </p:spPr>
      </p:pic>
      <p:pic>
        <p:nvPicPr>
          <p:cNvPr id="2387" name="Vector" descr="Vector"/>
          <p:cNvPicPr>
            <a:picLocks noChangeAspect="1"/>
          </p:cNvPicPr>
          <p:nvPr/>
        </p:nvPicPr>
        <p:blipFill>
          <a:blip r:embed="rId198">
            <a:extLst/>
          </a:blip>
          <a:stretch>
            <a:fillRect/>
          </a:stretch>
        </p:blipFill>
        <p:spPr>
          <a:xfrm>
            <a:off x="20976270" y="6368454"/>
            <a:ext cx="88873" cy="152401"/>
          </a:xfrm>
          <a:prstGeom prst="rect">
            <a:avLst/>
          </a:prstGeom>
          <a:ln w="12700">
            <a:miter lim="400000"/>
          </a:ln>
        </p:spPr>
      </p:pic>
      <p:pic>
        <p:nvPicPr>
          <p:cNvPr id="2388" name="Vector" descr="Vector"/>
          <p:cNvPicPr>
            <a:picLocks noChangeAspect="1"/>
          </p:cNvPicPr>
          <p:nvPr/>
        </p:nvPicPr>
        <p:blipFill>
          <a:blip r:embed="rId199">
            <a:extLst/>
          </a:blip>
          <a:stretch>
            <a:fillRect/>
          </a:stretch>
        </p:blipFill>
        <p:spPr>
          <a:xfrm>
            <a:off x="21325822" y="5650210"/>
            <a:ext cx="101611" cy="165101"/>
          </a:xfrm>
          <a:prstGeom prst="rect">
            <a:avLst/>
          </a:prstGeom>
          <a:ln w="12700">
            <a:miter lim="400000"/>
          </a:ln>
        </p:spPr>
      </p:pic>
      <p:pic>
        <p:nvPicPr>
          <p:cNvPr id="2389" name="Vector" descr="Vector"/>
          <p:cNvPicPr>
            <a:picLocks noChangeAspect="1"/>
          </p:cNvPicPr>
          <p:nvPr/>
        </p:nvPicPr>
        <p:blipFill>
          <a:blip r:embed="rId200">
            <a:extLst/>
          </a:blip>
          <a:stretch>
            <a:fillRect/>
          </a:stretch>
        </p:blipFill>
        <p:spPr>
          <a:xfrm>
            <a:off x="21434187" y="5629473"/>
            <a:ext cx="101589" cy="101601"/>
          </a:xfrm>
          <a:prstGeom prst="rect">
            <a:avLst/>
          </a:prstGeom>
          <a:ln w="12700">
            <a:miter lim="400000"/>
          </a:ln>
        </p:spPr>
      </p:pic>
      <p:pic>
        <p:nvPicPr>
          <p:cNvPr id="2390" name="Vector" descr="Vector"/>
          <p:cNvPicPr>
            <a:picLocks noChangeAspect="1"/>
          </p:cNvPicPr>
          <p:nvPr/>
        </p:nvPicPr>
        <p:blipFill>
          <a:blip r:embed="rId201">
            <a:extLst/>
          </a:blip>
          <a:stretch>
            <a:fillRect/>
          </a:stretch>
        </p:blipFill>
        <p:spPr>
          <a:xfrm>
            <a:off x="21381817" y="5257898"/>
            <a:ext cx="431698" cy="431801"/>
          </a:xfrm>
          <a:prstGeom prst="rect">
            <a:avLst/>
          </a:prstGeom>
          <a:ln w="12700">
            <a:miter lim="400000"/>
          </a:ln>
        </p:spPr>
      </p:pic>
      <p:pic>
        <p:nvPicPr>
          <p:cNvPr id="2391" name="Vector" descr="Vector"/>
          <p:cNvPicPr>
            <a:picLocks noChangeAspect="1"/>
          </p:cNvPicPr>
          <p:nvPr/>
        </p:nvPicPr>
        <p:blipFill>
          <a:blip r:embed="rId202">
            <a:extLst/>
          </a:blip>
          <a:stretch>
            <a:fillRect/>
          </a:stretch>
        </p:blipFill>
        <p:spPr>
          <a:xfrm>
            <a:off x="21709636" y="5035649"/>
            <a:ext cx="228591" cy="228601"/>
          </a:xfrm>
          <a:prstGeom prst="rect">
            <a:avLst/>
          </a:prstGeom>
          <a:ln w="12700">
            <a:miter lim="400000"/>
          </a:ln>
        </p:spPr>
      </p:pic>
      <p:pic>
        <p:nvPicPr>
          <p:cNvPr id="2392" name="Vector" descr="Vector"/>
          <p:cNvPicPr>
            <a:picLocks noChangeAspect="1"/>
          </p:cNvPicPr>
          <p:nvPr/>
        </p:nvPicPr>
        <p:blipFill>
          <a:blip r:embed="rId203">
            <a:extLst/>
          </a:blip>
          <a:stretch>
            <a:fillRect/>
          </a:stretch>
        </p:blipFill>
        <p:spPr>
          <a:xfrm>
            <a:off x="21780169" y="4566839"/>
            <a:ext cx="114355" cy="457201"/>
          </a:xfrm>
          <a:prstGeom prst="rect">
            <a:avLst/>
          </a:prstGeom>
          <a:ln w="12700">
            <a:miter lim="400000"/>
          </a:ln>
        </p:spPr>
      </p:pic>
      <p:pic>
        <p:nvPicPr>
          <p:cNvPr id="2393" name="Vector" descr="Vector"/>
          <p:cNvPicPr>
            <a:picLocks noChangeAspect="1"/>
          </p:cNvPicPr>
          <p:nvPr/>
        </p:nvPicPr>
        <p:blipFill>
          <a:blip r:embed="rId204">
            <a:extLst/>
          </a:blip>
          <a:stretch>
            <a:fillRect/>
          </a:stretch>
        </p:blipFill>
        <p:spPr>
          <a:xfrm>
            <a:off x="16157796" y="3678435"/>
            <a:ext cx="63497" cy="50801"/>
          </a:xfrm>
          <a:prstGeom prst="rect">
            <a:avLst/>
          </a:prstGeom>
          <a:ln w="12700">
            <a:miter lim="400000"/>
          </a:ln>
        </p:spPr>
      </p:pic>
      <p:pic>
        <p:nvPicPr>
          <p:cNvPr id="2394" name="Vector" descr="Vector"/>
          <p:cNvPicPr>
            <a:picLocks noChangeAspect="1"/>
          </p:cNvPicPr>
          <p:nvPr/>
        </p:nvPicPr>
        <p:blipFill>
          <a:blip r:embed="rId205">
            <a:extLst/>
          </a:blip>
          <a:stretch>
            <a:fillRect/>
          </a:stretch>
        </p:blipFill>
        <p:spPr>
          <a:xfrm>
            <a:off x="16221352" y="4144267"/>
            <a:ext cx="50797" cy="76201"/>
          </a:xfrm>
          <a:prstGeom prst="rect">
            <a:avLst/>
          </a:prstGeom>
          <a:ln w="12700">
            <a:miter lim="400000"/>
          </a:ln>
        </p:spPr>
      </p:pic>
      <p:pic>
        <p:nvPicPr>
          <p:cNvPr id="2395" name="Vector" descr="Vector"/>
          <p:cNvPicPr>
            <a:picLocks noChangeAspect="1"/>
          </p:cNvPicPr>
          <p:nvPr/>
        </p:nvPicPr>
        <p:blipFill>
          <a:blip r:embed="rId206">
            <a:extLst/>
          </a:blip>
          <a:stretch>
            <a:fillRect/>
          </a:stretch>
        </p:blipFill>
        <p:spPr>
          <a:xfrm>
            <a:off x="16440808" y="4227810"/>
            <a:ext cx="50793" cy="76201"/>
          </a:xfrm>
          <a:prstGeom prst="rect">
            <a:avLst/>
          </a:prstGeom>
          <a:ln w="12700">
            <a:miter lim="400000"/>
          </a:ln>
        </p:spPr>
      </p:pic>
      <p:pic>
        <p:nvPicPr>
          <p:cNvPr id="2396" name="Vector" descr="Vector"/>
          <p:cNvPicPr>
            <a:picLocks noChangeAspect="1"/>
          </p:cNvPicPr>
          <p:nvPr/>
        </p:nvPicPr>
        <p:blipFill>
          <a:blip r:embed="rId207">
            <a:extLst/>
          </a:blip>
          <a:stretch>
            <a:fillRect/>
          </a:stretch>
        </p:blipFill>
        <p:spPr>
          <a:xfrm>
            <a:off x="16113270" y="4515842"/>
            <a:ext cx="203156" cy="228601"/>
          </a:xfrm>
          <a:prstGeom prst="rect">
            <a:avLst/>
          </a:prstGeom>
          <a:ln w="12700">
            <a:miter lim="400000"/>
          </a:ln>
        </p:spPr>
      </p:pic>
      <p:pic>
        <p:nvPicPr>
          <p:cNvPr id="2397" name="Vector" descr="Vector"/>
          <p:cNvPicPr>
            <a:picLocks noChangeAspect="1"/>
          </p:cNvPicPr>
          <p:nvPr/>
        </p:nvPicPr>
        <p:blipFill>
          <a:blip r:embed="rId208">
            <a:extLst/>
          </a:blip>
          <a:stretch>
            <a:fillRect/>
          </a:stretch>
        </p:blipFill>
        <p:spPr>
          <a:xfrm>
            <a:off x="16216760" y="4352429"/>
            <a:ext cx="63473" cy="101601"/>
          </a:xfrm>
          <a:prstGeom prst="rect">
            <a:avLst/>
          </a:prstGeom>
          <a:ln w="12700">
            <a:miter lim="400000"/>
          </a:ln>
        </p:spPr>
      </p:pic>
      <p:pic>
        <p:nvPicPr>
          <p:cNvPr id="2398" name="Vector" descr="Vector"/>
          <p:cNvPicPr>
            <a:picLocks noChangeAspect="1"/>
          </p:cNvPicPr>
          <p:nvPr/>
        </p:nvPicPr>
        <p:blipFill>
          <a:blip r:embed="rId209">
            <a:extLst/>
          </a:blip>
          <a:stretch>
            <a:fillRect/>
          </a:stretch>
        </p:blipFill>
        <p:spPr>
          <a:xfrm>
            <a:off x="16257815" y="4344590"/>
            <a:ext cx="330293" cy="469901"/>
          </a:xfrm>
          <a:prstGeom prst="rect">
            <a:avLst/>
          </a:prstGeom>
          <a:ln w="12700">
            <a:miter lim="400000"/>
          </a:ln>
        </p:spPr>
      </p:pic>
      <p:pic>
        <p:nvPicPr>
          <p:cNvPr id="2399" name="Vector" descr="Vector"/>
          <p:cNvPicPr>
            <a:picLocks noChangeAspect="1"/>
          </p:cNvPicPr>
          <p:nvPr/>
        </p:nvPicPr>
        <p:blipFill>
          <a:blip r:embed="rId210">
            <a:extLst/>
          </a:blip>
          <a:stretch>
            <a:fillRect/>
          </a:stretch>
        </p:blipFill>
        <p:spPr>
          <a:xfrm>
            <a:off x="16318469" y="4564757"/>
            <a:ext cx="38097" cy="38101"/>
          </a:xfrm>
          <a:prstGeom prst="rect">
            <a:avLst/>
          </a:prstGeom>
          <a:ln w="12700">
            <a:miter lim="400000"/>
          </a:ln>
        </p:spPr>
      </p:pic>
      <p:pic>
        <p:nvPicPr>
          <p:cNvPr id="2400" name="Vector" descr="Vector"/>
          <p:cNvPicPr>
            <a:picLocks noChangeAspect="1"/>
          </p:cNvPicPr>
          <p:nvPr/>
        </p:nvPicPr>
        <p:blipFill>
          <a:blip r:embed="rId211">
            <a:extLst/>
          </a:blip>
          <a:stretch>
            <a:fillRect/>
          </a:stretch>
        </p:blipFill>
        <p:spPr>
          <a:xfrm>
            <a:off x="16377947" y="4299743"/>
            <a:ext cx="38094" cy="50801"/>
          </a:xfrm>
          <a:prstGeom prst="rect">
            <a:avLst/>
          </a:prstGeom>
          <a:ln w="12700">
            <a:miter lim="400000"/>
          </a:ln>
        </p:spPr>
      </p:pic>
      <p:pic>
        <p:nvPicPr>
          <p:cNvPr id="2401" name="Vector" descr="Vector"/>
          <p:cNvPicPr>
            <a:picLocks noChangeAspect="1"/>
          </p:cNvPicPr>
          <p:nvPr/>
        </p:nvPicPr>
        <p:blipFill>
          <a:blip r:embed="rId212">
            <a:extLst/>
          </a:blip>
          <a:stretch>
            <a:fillRect/>
          </a:stretch>
        </p:blipFill>
        <p:spPr>
          <a:xfrm>
            <a:off x="18408084" y="3371254"/>
            <a:ext cx="673011" cy="368400"/>
          </a:xfrm>
          <a:prstGeom prst="rect">
            <a:avLst/>
          </a:prstGeom>
          <a:ln w="12700">
            <a:miter lim="400000"/>
          </a:ln>
        </p:spPr>
      </p:pic>
      <p:pic>
        <p:nvPicPr>
          <p:cNvPr id="2402" name="Vector" descr="Vector"/>
          <p:cNvPicPr>
            <a:picLocks noChangeAspect="1"/>
          </p:cNvPicPr>
          <p:nvPr/>
        </p:nvPicPr>
        <p:blipFill>
          <a:blip r:embed="rId213">
            <a:extLst/>
          </a:blip>
          <a:stretch>
            <a:fillRect/>
          </a:stretch>
        </p:blipFill>
        <p:spPr>
          <a:xfrm>
            <a:off x="18297692" y="3767832"/>
            <a:ext cx="88901" cy="63501"/>
          </a:xfrm>
          <a:prstGeom prst="rect">
            <a:avLst/>
          </a:prstGeom>
          <a:ln w="12700">
            <a:miter lim="400000"/>
          </a:ln>
        </p:spPr>
      </p:pic>
      <p:pic>
        <p:nvPicPr>
          <p:cNvPr id="2403" name="Vector" descr="Vector"/>
          <p:cNvPicPr>
            <a:picLocks noChangeAspect="1"/>
          </p:cNvPicPr>
          <p:nvPr/>
        </p:nvPicPr>
        <p:blipFill>
          <a:blip r:embed="rId214">
            <a:extLst/>
          </a:blip>
          <a:stretch>
            <a:fillRect/>
          </a:stretch>
        </p:blipFill>
        <p:spPr>
          <a:xfrm>
            <a:off x="18184024" y="3171427"/>
            <a:ext cx="139700" cy="38101"/>
          </a:xfrm>
          <a:prstGeom prst="rect">
            <a:avLst/>
          </a:prstGeom>
          <a:ln w="12700">
            <a:miter lim="400000"/>
          </a:ln>
        </p:spPr>
      </p:pic>
      <p:pic>
        <p:nvPicPr>
          <p:cNvPr id="2404" name="Vector" descr="Vector"/>
          <p:cNvPicPr>
            <a:picLocks noChangeAspect="1"/>
          </p:cNvPicPr>
          <p:nvPr/>
        </p:nvPicPr>
        <p:blipFill>
          <a:blip r:embed="rId215">
            <a:extLst/>
          </a:blip>
          <a:stretch>
            <a:fillRect/>
          </a:stretch>
        </p:blipFill>
        <p:spPr>
          <a:xfrm>
            <a:off x="18288230" y="3159719"/>
            <a:ext cx="139693" cy="76201"/>
          </a:xfrm>
          <a:prstGeom prst="rect">
            <a:avLst/>
          </a:prstGeom>
          <a:ln w="12700">
            <a:miter lim="400000"/>
          </a:ln>
        </p:spPr>
      </p:pic>
      <p:pic>
        <p:nvPicPr>
          <p:cNvPr id="2405" name="Vector" descr="Vector"/>
          <p:cNvPicPr>
            <a:picLocks noChangeAspect="1"/>
          </p:cNvPicPr>
          <p:nvPr/>
        </p:nvPicPr>
        <p:blipFill>
          <a:blip r:embed="rId216">
            <a:extLst/>
          </a:blip>
          <a:stretch>
            <a:fillRect/>
          </a:stretch>
        </p:blipFill>
        <p:spPr>
          <a:xfrm>
            <a:off x="18344019" y="3210519"/>
            <a:ext cx="88903" cy="38101"/>
          </a:xfrm>
          <a:prstGeom prst="rect">
            <a:avLst/>
          </a:prstGeom>
          <a:ln w="12700">
            <a:miter lim="400000"/>
          </a:ln>
        </p:spPr>
      </p:pic>
      <p:pic>
        <p:nvPicPr>
          <p:cNvPr id="2406" name="Vector" descr="Vector"/>
          <p:cNvPicPr>
            <a:picLocks noChangeAspect="1"/>
          </p:cNvPicPr>
          <p:nvPr/>
        </p:nvPicPr>
        <p:blipFill>
          <a:blip r:embed="rId217">
            <a:extLst/>
          </a:blip>
          <a:stretch>
            <a:fillRect/>
          </a:stretch>
        </p:blipFill>
        <p:spPr>
          <a:xfrm>
            <a:off x="18835631" y="3153171"/>
            <a:ext cx="101599" cy="50801"/>
          </a:xfrm>
          <a:prstGeom prst="rect">
            <a:avLst/>
          </a:prstGeom>
          <a:ln w="12700">
            <a:miter lim="400000"/>
          </a:ln>
        </p:spPr>
      </p:pic>
      <p:pic>
        <p:nvPicPr>
          <p:cNvPr id="2407" name="Vector" descr="Vector"/>
          <p:cNvPicPr>
            <a:picLocks noChangeAspect="1"/>
          </p:cNvPicPr>
          <p:nvPr/>
        </p:nvPicPr>
        <p:blipFill>
          <a:blip r:embed="rId218">
            <a:extLst/>
          </a:blip>
          <a:stretch>
            <a:fillRect/>
          </a:stretch>
        </p:blipFill>
        <p:spPr>
          <a:xfrm>
            <a:off x="18711436" y="3157240"/>
            <a:ext cx="114298" cy="63501"/>
          </a:xfrm>
          <a:prstGeom prst="rect">
            <a:avLst/>
          </a:prstGeom>
          <a:ln w="12700">
            <a:miter lim="400000"/>
          </a:ln>
        </p:spPr>
      </p:pic>
      <p:pic>
        <p:nvPicPr>
          <p:cNvPr id="2408" name="Vector" descr="Vector"/>
          <p:cNvPicPr>
            <a:picLocks noChangeAspect="1"/>
          </p:cNvPicPr>
          <p:nvPr/>
        </p:nvPicPr>
        <p:blipFill>
          <a:blip r:embed="rId219">
            <a:extLst/>
          </a:blip>
          <a:stretch>
            <a:fillRect/>
          </a:stretch>
        </p:blipFill>
        <p:spPr>
          <a:xfrm>
            <a:off x="18581230" y="3187997"/>
            <a:ext cx="114294" cy="38101"/>
          </a:xfrm>
          <a:prstGeom prst="rect">
            <a:avLst/>
          </a:prstGeom>
          <a:ln w="12700">
            <a:miter lim="400000"/>
          </a:ln>
        </p:spPr>
      </p:pic>
      <p:pic>
        <p:nvPicPr>
          <p:cNvPr id="2409" name="Vector" descr="Vector"/>
          <p:cNvPicPr>
            <a:picLocks noChangeAspect="1"/>
          </p:cNvPicPr>
          <p:nvPr/>
        </p:nvPicPr>
        <p:blipFill>
          <a:blip r:embed="rId220">
            <a:extLst/>
          </a:blip>
          <a:stretch>
            <a:fillRect/>
          </a:stretch>
        </p:blipFill>
        <p:spPr>
          <a:xfrm>
            <a:off x="18516936" y="3111897"/>
            <a:ext cx="215894" cy="88999"/>
          </a:xfrm>
          <a:prstGeom prst="rect">
            <a:avLst/>
          </a:prstGeom>
          <a:ln w="12700">
            <a:miter lim="400000"/>
          </a:ln>
        </p:spPr>
      </p:pic>
      <p:pic>
        <p:nvPicPr>
          <p:cNvPr id="2410" name="Vector" descr="Vector"/>
          <p:cNvPicPr>
            <a:picLocks noChangeAspect="1"/>
          </p:cNvPicPr>
          <p:nvPr/>
        </p:nvPicPr>
        <p:blipFill>
          <a:blip r:embed="rId221">
            <a:extLst/>
          </a:blip>
          <a:stretch>
            <a:fillRect/>
          </a:stretch>
        </p:blipFill>
        <p:spPr>
          <a:xfrm>
            <a:off x="18811806" y="3118047"/>
            <a:ext cx="88904" cy="38101"/>
          </a:xfrm>
          <a:prstGeom prst="rect">
            <a:avLst/>
          </a:prstGeom>
          <a:ln w="12700">
            <a:miter lim="400000"/>
          </a:ln>
        </p:spPr>
      </p:pic>
      <p:pic>
        <p:nvPicPr>
          <p:cNvPr id="2411" name="Vector" descr="Vector"/>
          <p:cNvPicPr>
            <a:picLocks noChangeAspect="1"/>
          </p:cNvPicPr>
          <p:nvPr/>
        </p:nvPicPr>
        <p:blipFill>
          <a:blip r:embed="rId222">
            <a:extLst/>
          </a:blip>
          <a:stretch>
            <a:fillRect/>
          </a:stretch>
        </p:blipFill>
        <p:spPr>
          <a:xfrm>
            <a:off x="18448859" y="3185021"/>
            <a:ext cx="126995" cy="38101"/>
          </a:xfrm>
          <a:prstGeom prst="rect">
            <a:avLst/>
          </a:prstGeom>
          <a:ln w="12700">
            <a:miter lim="400000"/>
          </a:ln>
        </p:spPr>
      </p:pic>
      <p:pic>
        <p:nvPicPr>
          <p:cNvPr id="2412" name="Vector" descr="Vector"/>
          <p:cNvPicPr>
            <a:picLocks noChangeAspect="1"/>
          </p:cNvPicPr>
          <p:nvPr/>
        </p:nvPicPr>
        <p:blipFill>
          <a:blip r:embed="rId223">
            <a:extLst/>
          </a:blip>
          <a:stretch>
            <a:fillRect/>
          </a:stretch>
        </p:blipFill>
        <p:spPr>
          <a:xfrm>
            <a:off x="20200318" y="3246040"/>
            <a:ext cx="253991" cy="101601"/>
          </a:xfrm>
          <a:prstGeom prst="rect">
            <a:avLst/>
          </a:prstGeom>
          <a:ln w="12700">
            <a:miter lim="400000"/>
          </a:ln>
        </p:spPr>
      </p:pic>
      <p:pic>
        <p:nvPicPr>
          <p:cNvPr id="2413" name="Vector" descr="Vector"/>
          <p:cNvPicPr>
            <a:picLocks noChangeAspect="1"/>
          </p:cNvPicPr>
          <p:nvPr/>
        </p:nvPicPr>
        <p:blipFill>
          <a:blip r:embed="rId224">
            <a:extLst/>
          </a:blip>
          <a:stretch>
            <a:fillRect/>
          </a:stretch>
        </p:blipFill>
        <p:spPr>
          <a:xfrm>
            <a:off x="19888446" y="3148806"/>
            <a:ext cx="279388" cy="114400"/>
          </a:xfrm>
          <a:prstGeom prst="rect">
            <a:avLst/>
          </a:prstGeom>
          <a:ln w="12700">
            <a:miter lim="400000"/>
          </a:ln>
        </p:spPr>
      </p:pic>
      <p:pic>
        <p:nvPicPr>
          <p:cNvPr id="2414" name="Vector" descr="Vector"/>
          <p:cNvPicPr>
            <a:picLocks noChangeAspect="1"/>
          </p:cNvPicPr>
          <p:nvPr/>
        </p:nvPicPr>
        <p:blipFill>
          <a:blip r:embed="rId225">
            <a:extLst/>
          </a:blip>
          <a:stretch>
            <a:fillRect/>
          </a:stretch>
        </p:blipFill>
        <p:spPr>
          <a:xfrm>
            <a:off x="20001279" y="3209130"/>
            <a:ext cx="241299" cy="89000"/>
          </a:xfrm>
          <a:prstGeom prst="rect">
            <a:avLst/>
          </a:prstGeom>
          <a:ln w="12700">
            <a:miter lim="400000"/>
          </a:ln>
        </p:spPr>
      </p:pic>
      <p:pic>
        <p:nvPicPr>
          <p:cNvPr id="2415" name="Vector" descr="Vector"/>
          <p:cNvPicPr>
            <a:picLocks noChangeAspect="1"/>
          </p:cNvPicPr>
          <p:nvPr/>
        </p:nvPicPr>
        <p:blipFill>
          <a:blip r:embed="rId226">
            <a:extLst/>
          </a:blip>
          <a:stretch>
            <a:fillRect/>
          </a:stretch>
        </p:blipFill>
        <p:spPr>
          <a:xfrm>
            <a:off x="19438576" y="3158231"/>
            <a:ext cx="63498" cy="38101"/>
          </a:xfrm>
          <a:prstGeom prst="rect">
            <a:avLst/>
          </a:prstGeom>
          <a:ln w="12700">
            <a:miter lim="400000"/>
          </a:ln>
        </p:spPr>
      </p:pic>
      <p:pic>
        <p:nvPicPr>
          <p:cNvPr id="2416" name="Vector" descr="Vector"/>
          <p:cNvPicPr>
            <a:picLocks noChangeAspect="1"/>
          </p:cNvPicPr>
          <p:nvPr/>
        </p:nvPicPr>
        <p:blipFill>
          <a:blip r:embed="rId227">
            <a:extLst/>
          </a:blip>
          <a:stretch>
            <a:fillRect/>
          </a:stretch>
        </p:blipFill>
        <p:spPr>
          <a:xfrm>
            <a:off x="19331330" y="3227982"/>
            <a:ext cx="76202" cy="38101"/>
          </a:xfrm>
          <a:prstGeom prst="rect">
            <a:avLst/>
          </a:prstGeom>
          <a:ln w="12700">
            <a:miter lim="400000"/>
          </a:ln>
        </p:spPr>
      </p:pic>
      <p:pic>
        <p:nvPicPr>
          <p:cNvPr id="2417" name="Vector" descr="Vector"/>
          <p:cNvPicPr>
            <a:picLocks noChangeAspect="1"/>
          </p:cNvPicPr>
          <p:nvPr/>
        </p:nvPicPr>
        <p:blipFill>
          <a:blip r:embed="rId228">
            <a:extLst/>
          </a:blip>
          <a:stretch>
            <a:fillRect/>
          </a:stretch>
        </p:blipFill>
        <p:spPr>
          <a:xfrm>
            <a:off x="20011273" y="3362721"/>
            <a:ext cx="88890" cy="50801"/>
          </a:xfrm>
          <a:prstGeom prst="rect">
            <a:avLst/>
          </a:prstGeom>
          <a:ln w="12700">
            <a:miter lim="400000"/>
          </a:ln>
        </p:spPr>
      </p:pic>
      <p:pic>
        <p:nvPicPr>
          <p:cNvPr id="2418" name="Vector" descr="Vector"/>
          <p:cNvPicPr>
            <a:picLocks noChangeAspect="1"/>
          </p:cNvPicPr>
          <p:nvPr/>
        </p:nvPicPr>
        <p:blipFill>
          <a:blip r:embed="rId229">
            <a:extLst/>
          </a:blip>
          <a:stretch>
            <a:fillRect/>
          </a:stretch>
        </p:blipFill>
        <p:spPr>
          <a:xfrm>
            <a:off x="20457109" y="3302000"/>
            <a:ext cx="63504" cy="38100"/>
          </a:xfrm>
          <a:prstGeom prst="rect">
            <a:avLst/>
          </a:prstGeom>
          <a:ln w="12700">
            <a:miter lim="400000"/>
          </a:ln>
        </p:spPr>
      </p:pic>
      <p:pic>
        <p:nvPicPr>
          <p:cNvPr id="2419" name="Vector" descr="Vector"/>
          <p:cNvPicPr>
            <a:picLocks noChangeAspect="1"/>
          </p:cNvPicPr>
          <p:nvPr/>
        </p:nvPicPr>
        <p:blipFill>
          <a:blip r:embed="rId230">
            <a:extLst/>
          </a:blip>
          <a:stretch>
            <a:fillRect/>
          </a:stretch>
        </p:blipFill>
        <p:spPr>
          <a:xfrm>
            <a:off x="20664110" y="3504306"/>
            <a:ext cx="63503" cy="38101"/>
          </a:xfrm>
          <a:prstGeom prst="rect">
            <a:avLst/>
          </a:prstGeom>
          <a:ln w="12700">
            <a:miter lim="400000"/>
          </a:ln>
        </p:spPr>
      </p:pic>
      <p:pic>
        <p:nvPicPr>
          <p:cNvPr id="2420" name="Vector" descr="Vector"/>
          <p:cNvPicPr>
            <a:picLocks noChangeAspect="1"/>
          </p:cNvPicPr>
          <p:nvPr/>
        </p:nvPicPr>
        <p:blipFill>
          <a:blip r:embed="rId231">
            <a:extLst/>
          </a:blip>
          <a:stretch>
            <a:fillRect/>
          </a:stretch>
        </p:blipFill>
        <p:spPr>
          <a:xfrm>
            <a:off x="21549856" y="3435945"/>
            <a:ext cx="38100" cy="38101"/>
          </a:xfrm>
          <a:prstGeom prst="rect">
            <a:avLst/>
          </a:prstGeom>
          <a:ln w="12700">
            <a:miter lim="400000"/>
          </a:ln>
        </p:spPr>
      </p:pic>
      <p:pic>
        <p:nvPicPr>
          <p:cNvPr id="2421" name="Vector" descr="Vector"/>
          <p:cNvPicPr>
            <a:picLocks noChangeAspect="1"/>
          </p:cNvPicPr>
          <p:nvPr/>
        </p:nvPicPr>
        <p:blipFill>
          <a:blip r:embed="rId232">
            <a:extLst/>
          </a:blip>
          <a:stretch>
            <a:fillRect/>
          </a:stretch>
        </p:blipFill>
        <p:spPr>
          <a:xfrm>
            <a:off x="21542528" y="3514229"/>
            <a:ext cx="50805" cy="38101"/>
          </a:xfrm>
          <a:prstGeom prst="rect">
            <a:avLst/>
          </a:prstGeom>
          <a:ln w="12700">
            <a:miter lim="400000"/>
          </a:ln>
        </p:spPr>
      </p:pic>
      <p:pic>
        <p:nvPicPr>
          <p:cNvPr id="2422" name="Vector" descr="Vector"/>
          <p:cNvPicPr>
            <a:picLocks noChangeAspect="1"/>
          </p:cNvPicPr>
          <p:nvPr/>
        </p:nvPicPr>
        <p:blipFill>
          <a:blip r:embed="rId233">
            <a:extLst/>
          </a:blip>
          <a:stretch>
            <a:fillRect/>
          </a:stretch>
        </p:blipFill>
        <p:spPr>
          <a:xfrm>
            <a:off x="21722091" y="3515617"/>
            <a:ext cx="50803" cy="38101"/>
          </a:xfrm>
          <a:prstGeom prst="rect">
            <a:avLst/>
          </a:prstGeom>
          <a:ln w="12700">
            <a:miter lim="400000"/>
          </a:ln>
        </p:spPr>
      </p:pic>
      <p:pic>
        <p:nvPicPr>
          <p:cNvPr id="2423" name="Vector" descr="Vector"/>
          <p:cNvPicPr>
            <a:picLocks noChangeAspect="1"/>
          </p:cNvPicPr>
          <p:nvPr/>
        </p:nvPicPr>
        <p:blipFill>
          <a:blip r:embed="rId234">
            <a:extLst/>
          </a:blip>
          <a:stretch>
            <a:fillRect/>
          </a:stretch>
        </p:blipFill>
        <p:spPr>
          <a:xfrm>
            <a:off x="21707795" y="3539926"/>
            <a:ext cx="165111" cy="50801"/>
          </a:xfrm>
          <a:prstGeom prst="rect">
            <a:avLst/>
          </a:prstGeom>
          <a:ln w="12700">
            <a:miter lim="400000"/>
          </a:ln>
        </p:spPr>
      </p:pic>
      <p:pic>
        <p:nvPicPr>
          <p:cNvPr id="2424" name="Vector" descr="Vector"/>
          <p:cNvPicPr>
            <a:picLocks noChangeAspect="1"/>
          </p:cNvPicPr>
          <p:nvPr/>
        </p:nvPicPr>
        <p:blipFill>
          <a:blip r:embed="rId235">
            <a:extLst/>
          </a:blip>
          <a:stretch>
            <a:fillRect/>
          </a:stretch>
        </p:blipFill>
        <p:spPr>
          <a:xfrm>
            <a:off x="21605431" y="3411834"/>
            <a:ext cx="330198" cy="101601"/>
          </a:xfrm>
          <a:prstGeom prst="rect">
            <a:avLst/>
          </a:prstGeom>
          <a:ln w="12700">
            <a:miter lim="400000"/>
          </a:ln>
        </p:spPr>
      </p:pic>
      <p:pic>
        <p:nvPicPr>
          <p:cNvPr id="2425" name="Vector" descr="Vector"/>
          <p:cNvPicPr>
            <a:picLocks noChangeAspect="1"/>
          </p:cNvPicPr>
          <p:nvPr/>
        </p:nvPicPr>
        <p:blipFill>
          <a:blip r:embed="rId236">
            <a:extLst/>
          </a:blip>
          <a:stretch>
            <a:fillRect/>
          </a:stretch>
        </p:blipFill>
        <p:spPr>
          <a:xfrm>
            <a:off x="21620323" y="4524771"/>
            <a:ext cx="38095" cy="50801"/>
          </a:xfrm>
          <a:prstGeom prst="rect">
            <a:avLst/>
          </a:prstGeom>
          <a:ln w="12700">
            <a:miter lim="400000"/>
          </a:ln>
        </p:spPr>
      </p:pic>
      <p:pic>
        <p:nvPicPr>
          <p:cNvPr id="2426" name="Vector" descr="Vector"/>
          <p:cNvPicPr>
            <a:picLocks noChangeAspect="1"/>
          </p:cNvPicPr>
          <p:nvPr/>
        </p:nvPicPr>
        <p:blipFill>
          <a:blip r:embed="rId237">
            <a:extLst/>
          </a:blip>
          <a:stretch>
            <a:fillRect/>
          </a:stretch>
        </p:blipFill>
        <p:spPr>
          <a:xfrm>
            <a:off x="21593202" y="4523581"/>
            <a:ext cx="38099" cy="38101"/>
          </a:xfrm>
          <a:prstGeom prst="rect">
            <a:avLst/>
          </a:prstGeom>
          <a:ln w="12700">
            <a:miter lim="400000"/>
          </a:ln>
        </p:spPr>
      </p:pic>
      <p:pic>
        <p:nvPicPr>
          <p:cNvPr id="2427" name="Vector" descr="Vector"/>
          <p:cNvPicPr>
            <a:picLocks noChangeAspect="1"/>
          </p:cNvPicPr>
          <p:nvPr/>
        </p:nvPicPr>
        <p:blipFill>
          <a:blip r:embed="rId238">
            <a:extLst/>
          </a:blip>
          <a:stretch>
            <a:fillRect/>
          </a:stretch>
        </p:blipFill>
        <p:spPr>
          <a:xfrm>
            <a:off x="21614629" y="4565253"/>
            <a:ext cx="38101" cy="25401"/>
          </a:xfrm>
          <a:prstGeom prst="rect">
            <a:avLst/>
          </a:prstGeom>
          <a:ln w="12700">
            <a:miter lim="400000"/>
          </a:ln>
        </p:spPr>
      </p:pic>
      <p:pic>
        <p:nvPicPr>
          <p:cNvPr id="2428" name="Vector" descr="Vector"/>
          <p:cNvPicPr>
            <a:picLocks noChangeAspect="1"/>
          </p:cNvPicPr>
          <p:nvPr/>
        </p:nvPicPr>
        <p:blipFill>
          <a:blip r:embed="rId239">
            <a:extLst/>
          </a:blip>
          <a:stretch>
            <a:fillRect/>
          </a:stretch>
        </p:blipFill>
        <p:spPr>
          <a:xfrm>
            <a:off x="16963031" y="5426471"/>
            <a:ext cx="126991" cy="101601"/>
          </a:xfrm>
          <a:prstGeom prst="rect">
            <a:avLst/>
          </a:prstGeom>
          <a:ln w="12700">
            <a:miter lim="400000"/>
          </a:ln>
        </p:spPr>
      </p:pic>
      <p:pic>
        <p:nvPicPr>
          <p:cNvPr id="2429" name="Vector" descr="Vector"/>
          <p:cNvPicPr>
            <a:picLocks noChangeAspect="1"/>
          </p:cNvPicPr>
          <p:nvPr/>
        </p:nvPicPr>
        <p:blipFill>
          <a:blip r:embed="rId240">
            <a:extLst/>
          </a:blip>
          <a:stretch>
            <a:fillRect/>
          </a:stretch>
        </p:blipFill>
        <p:spPr>
          <a:xfrm>
            <a:off x="16822162" y="5184378"/>
            <a:ext cx="50802" cy="88901"/>
          </a:xfrm>
          <a:prstGeom prst="rect">
            <a:avLst/>
          </a:prstGeom>
          <a:ln w="12700">
            <a:miter lim="400000"/>
          </a:ln>
        </p:spPr>
      </p:pic>
      <p:pic>
        <p:nvPicPr>
          <p:cNvPr id="2430" name="Vector" descr="Vector"/>
          <p:cNvPicPr>
            <a:picLocks noChangeAspect="1"/>
          </p:cNvPicPr>
          <p:nvPr/>
        </p:nvPicPr>
        <p:blipFill>
          <a:blip r:embed="rId241">
            <a:extLst/>
          </a:blip>
          <a:stretch>
            <a:fillRect/>
          </a:stretch>
        </p:blipFill>
        <p:spPr>
          <a:xfrm>
            <a:off x="16806157" y="5266729"/>
            <a:ext cx="76207" cy="139701"/>
          </a:xfrm>
          <a:prstGeom prst="rect">
            <a:avLst/>
          </a:prstGeom>
          <a:ln w="12700">
            <a:miter lim="400000"/>
          </a:ln>
        </p:spPr>
      </p:pic>
      <p:pic>
        <p:nvPicPr>
          <p:cNvPr id="2431" name="Vector" descr="Vector"/>
          <p:cNvPicPr>
            <a:picLocks noChangeAspect="1"/>
          </p:cNvPicPr>
          <p:nvPr/>
        </p:nvPicPr>
        <p:blipFill>
          <a:blip r:embed="rId242">
            <a:extLst/>
          </a:blip>
          <a:stretch>
            <a:fillRect/>
          </a:stretch>
        </p:blipFill>
        <p:spPr>
          <a:xfrm>
            <a:off x="16592058" y="5332908"/>
            <a:ext cx="50797" cy="50801"/>
          </a:xfrm>
          <a:prstGeom prst="rect">
            <a:avLst/>
          </a:prstGeom>
          <a:ln w="12700">
            <a:miter lim="400000"/>
          </a:ln>
        </p:spPr>
      </p:pic>
      <p:pic>
        <p:nvPicPr>
          <p:cNvPr id="2432" name="Vector" descr="Vector"/>
          <p:cNvPicPr>
            <a:picLocks noChangeAspect="1"/>
          </p:cNvPicPr>
          <p:nvPr/>
        </p:nvPicPr>
        <p:blipFill>
          <a:blip r:embed="rId243">
            <a:extLst/>
          </a:blip>
          <a:stretch>
            <a:fillRect/>
          </a:stretch>
        </p:blipFill>
        <p:spPr>
          <a:xfrm>
            <a:off x="16642869" y="5322887"/>
            <a:ext cx="38102" cy="38101"/>
          </a:xfrm>
          <a:prstGeom prst="rect">
            <a:avLst/>
          </a:prstGeom>
          <a:ln w="12700">
            <a:miter lim="400000"/>
          </a:ln>
        </p:spPr>
      </p:pic>
      <p:pic>
        <p:nvPicPr>
          <p:cNvPr id="2433" name="Vector" descr="Vector"/>
          <p:cNvPicPr>
            <a:picLocks noChangeAspect="1"/>
          </p:cNvPicPr>
          <p:nvPr/>
        </p:nvPicPr>
        <p:blipFill>
          <a:blip r:embed="rId244">
            <a:extLst/>
          </a:blip>
          <a:stretch>
            <a:fillRect/>
          </a:stretch>
        </p:blipFill>
        <p:spPr>
          <a:xfrm>
            <a:off x="16545300" y="5371505"/>
            <a:ext cx="38102" cy="50801"/>
          </a:xfrm>
          <a:prstGeom prst="rect">
            <a:avLst/>
          </a:prstGeom>
          <a:ln w="12700">
            <a:miter lim="400000"/>
          </a:ln>
        </p:spPr>
      </p:pic>
      <p:pic>
        <p:nvPicPr>
          <p:cNvPr id="2434" name="Vector" descr="Vector"/>
          <p:cNvPicPr>
            <a:picLocks noChangeAspect="1"/>
          </p:cNvPicPr>
          <p:nvPr/>
        </p:nvPicPr>
        <p:blipFill>
          <a:blip r:embed="rId245">
            <a:extLst/>
          </a:blip>
          <a:stretch>
            <a:fillRect/>
          </a:stretch>
        </p:blipFill>
        <p:spPr>
          <a:xfrm>
            <a:off x="16152708" y="3334146"/>
            <a:ext cx="7467100" cy="4051301"/>
          </a:xfrm>
          <a:prstGeom prst="rect">
            <a:avLst/>
          </a:prstGeom>
          <a:ln w="12700">
            <a:miter lim="400000"/>
          </a:ln>
        </p:spPr>
      </p:pic>
      <p:pic>
        <p:nvPicPr>
          <p:cNvPr id="2435" name="Vector" descr="Vector"/>
          <p:cNvPicPr>
            <a:picLocks noChangeAspect="1"/>
          </p:cNvPicPr>
          <p:nvPr/>
        </p:nvPicPr>
        <p:blipFill>
          <a:blip r:embed="rId246">
            <a:extLst/>
          </a:blip>
          <a:stretch>
            <a:fillRect/>
          </a:stretch>
        </p:blipFill>
        <p:spPr>
          <a:xfrm>
            <a:off x="10217891" y="4377728"/>
            <a:ext cx="127011" cy="50801"/>
          </a:xfrm>
          <a:prstGeom prst="rect">
            <a:avLst/>
          </a:prstGeom>
          <a:ln w="12700">
            <a:miter lim="400000"/>
          </a:ln>
        </p:spPr>
      </p:pic>
      <p:pic>
        <p:nvPicPr>
          <p:cNvPr id="2436" name="Vector" descr="Vector"/>
          <p:cNvPicPr>
            <a:picLocks noChangeAspect="1"/>
          </p:cNvPicPr>
          <p:nvPr/>
        </p:nvPicPr>
        <p:blipFill>
          <a:blip r:embed="rId247">
            <a:extLst/>
          </a:blip>
          <a:stretch>
            <a:fillRect/>
          </a:stretch>
        </p:blipFill>
        <p:spPr>
          <a:xfrm>
            <a:off x="10375265" y="4535090"/>
            <a:ext cx="76205" cy="50801"/>
          </a:xfrm>
          <a:prstGeom prst="rect">
            <a:avLst/>
          </a:prstGeom>
          <a:ln w="12700">
            <a:miter lim="400000"/>
          </a:ln>
        </p:spPr>
      </p:pic>
      <p:pic>
        <p:nvPicPr>
          <p:cNvPr id="2437" name="Flag" descr="Flag"/>
          <p:cNvPicPr>
            <a:picLocks noChangeAspect="1"/>
          </p:cNvPicPr>
          <p:nvPr/>
        </p:nvPicPr>
        <p:blipFill>
          <a:blip r:embed="rId248">
            <a:extLst/>
          </a:blip>
          <a:stretch>
            <a:fillRect/>
          </a:stretch>
        </p:blipFill>
        <p:spPr>
          <a:xfrm>
            <a:off x="12061244" y="5187685"/>
            <a:ext cx="381160" cy="457366"/>
          </a:xfrm>
          <a:prstGeom prst="rect">
            <a:avLst/>
          </a:prstGeom>
          <a:ln w="12700">
            <a:miter lim="400000"/>
          </a:ln>
        </p:spPr>
      </p:pic>
      <p:pic>
        <p:nvPicPr>
          <p:cNvPr id="2438" name="Flag" descr="Flag"/>
          <p:cNvPicPr>
            <a:picLocks noChangeAspect="1"/>
          </p:cNvPicPr>
          <p:nvPr/>
        </p:nvPicPr>
        <p:blipFill>
          <a:blip r:embed="rId249">
            <a:extLst/>
          </a:blip>
          <a:stretch>
            <a:fillRect/>
          </a:stretch>
        </p:blipFill>
        <p:spPr>
          <a:xfrm>
            <a:off x="14763430" y="7542642"/>
            <a:ext cx="381160" cy="457367"/>
          </a:xfrm>
          <a:prstGeom prst="rect">
            <a:avLst/>
          </a:prstGeom>
          <a:ln w="12700">
            <a:miter lim="400000"/>
          </a:ln>
        </p:spPr>
      </p:pic>
      <p:pic>
        <p:nvPicPr>
          <p:cNvPr id="2439" name="Flag" descr="Flag"/>
          <p:cNvPicPr>
            <a:picLocks noChangeAspect="1"/>
          </p:cNvPicPr>
          <p:nvPr/>
        </p:nvPicPr>
        <p:blipFill>
          <a:blip r:embed="rId250">
            <a:extLst/>
          </a:blip>
          <a:stretch>
            <a:fillRect/>
          </a:stretch>
        </p:blipFill>
        <p:spPr>
          <a:xfrm>
            <a:off x="16189480" y="6564544"/>
            <a:ext cx="381159" cy="457366"/>
          </a:xfrm>
          <a:prstGeom prst="rect">
            <a:avLst/>
          </a:prstGeom>
          <a:ln w="12700">
            <a:miter lim="400000"/>
          </a:ln>
        </p:spPr>
      </p:pic>
      <p:pic>
        <p:nvPicPr>
          <p:cNvPr id="2440" name="Flag" descr="Flag"/>
          <p:cNvPicPr>
            <a:picLocks noChangeAspect="1"/>
          </p:cNvPicPr>
          <p:nvPr/>
        </p:nvPicPr>
        <p:blipFill>
          <a:blip r:embed="rId251">
            <a:extLst/>
          </a:blip>
          <a:stretch>
            <a:fillRect/>
          </a:stretch>
        </p:blipFill>
        <p:spPr>
          <a:xfrm>
            <a:off x="16703444" y="4559729"/>
            <a:ext cx="381159" cy="457366"/>
          </a:xfrm>
          <a:prstGeom prst="rect">
            <a:avLst/>
          </a:prstGeom>
          <a:ln w="12700">
            <a:miter lim="400000"/>
          </a:ln>
        </p:spPr>
      </p:pic>
      <p:pic>
        <p:nvPicPr>
          <p:cNvPr id="2441" name="Flag" descr="Flag"/>
          <p:cNvPicPr>
            <a:picLocks noChangeAspect="1"/>
          </p:cNvPicPr>
          <p:nvPr/>
        </p:nvPicPr>
        <p:blipFill>
          <a:blip r:embed="rId252">
            <a:extLst/>
          </a:blip>
          <a:stretch>
            <a:fillRect/>
          </a:stretch>
        </p:blipFill>
        <p:spPr>
          <a:xfrm>
            <a:off x="18013987" y="5826554"/>
            <a:ext cx="381159" cy="457366"/>
          </a:xfrm>
          <a:prstGeom prst="rect">
            <a:avLst/>
          </a:prstGeom>
          <a:ln w="12700">
            <a:miter lim="400000"/>
          </a:ln>
        </p:spPr>
      </p:pic>
      <p:pic>
        <p:nvPicPr>
          <p:cNvPr id="2442" name="Flag" descr="Flag"/>
          <p:cNvPicPr>
            <a:picLocks noChangeAspect="1"/>
          </p:cNvPicPr>
          <p:nvPr/>
        </p:nvPicPr>
        <p:blipFill>
          <a:blip r:embed="rId253">
            <a:extLst/>
          </a:blip>
          <a:stretch>
            <a:fillRect/>
          </a:stretch>
        </p:blipFill>
        <p:spPr>
          <a:xfrm>
            <a:off x="20359406" y="6893553"/>
            <a:ext cx="381160" cy="457366"/>
          </a:xfrm>
          <a:prstGeom prst="rect">
            <a:avLst/>
          </a:prstGeom>
          <a:ln w="12700">
            <a:miter lim="400000"/>
          </a:ln>
        </p:spPr>
      </p:pic>
      <p:pic>
        <p:nvPicPr>
          <p:cNvPr id="2443" name="Flag" descr="Flag"/>
          <p:cNvPicPr>
            <a:picLocks noChangeAspect="1"/>
          </p:cNvPicPr>
          <p:nvPr/>
        </p:nvPicPr>
        <p:blipFill>
          <a:blip r:embed="rId254">
            <a:extLst/>
          </a:blip>
          <a:stretch>
            <a:fillRect/>
          </a:stretch>
        </p:blipFill>
        <p:spPr>
          <a:xfrm>
            <a:off x="20942535" y="8278845"/>
            <a:ext cx="381160" cy="457367"/>
          </a:xfrm>
          <a:prstGeom prst="rect">
            <a:avLst/>
          </a:prstGeom>
          <a:ln w="12700">
            <a:miter lim="400000"/>
          </a:ln>
        </p:spPr>
      </p:pic>
      <p:pic>
        <p:nvPicPr>
          <p:cNvPr id="2444" name="Flag" descr="Flag"/>
          <p:cNvPicPr>
            <a:picLocks noChangeAspect="1"/>
          </p:cNvPicPr>
          <p:nvPr/>
        </p:nvPicPr>
        <p:blipFill>
          <a:blip r:embed="rId255">
            <a:extLst/>
          </a:blip>
          <a:stretch>
            <a:fillRect/>
          </a:stretch>
        </p:blipFill>
        <p:spPr>
          <a:xfrm>
            <a:off x="19559344" y="5531378"/>
            <a:ext cx="381159" cy="457366"/>
          </a:xfrm>
          <a:prstGeom prst="rect">
            <a:avLst/>
          </a:prstGeom>
          <a:ln w="12700">
            <a:miter lim="400000"/>
          </a:ln>
        </p:spPr>
      </p:pic>
      <p:sp>
        <p:nvSpPr>
          <p:cNvPr id="2445" name="Short title"/>
          <p:cNvSpPr txBox="1"/>
          <p:nvPr>
            <p:ph type="body" sz="quarter" idx="21"/>
          </p:nvPr>
        </p:nvSpPr>
        <p:spPr>
          <a:xfrm rot="21599399">
            <a:off x="1010350"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FFFFFF"/>
                </a:solidFill>
                <a:latin typeface="Suisse Works Book"/>
                <a:ea typeface="Suisse Works Book"/>
                <a:cs typeface="Suisse Works Book"/>
                <a:sym typeface="Suisse Works Book"/>
              </a:defRPr>
            </a:lvl1pPr>
          </a:lstStyle>
          <a:p>
            <a:pPr/>
            <a:r>
              <a:t>Short title</a:t>
            </a:r>
          </a:p>
        </p:txBody>
      </p:sp>
      <p:sp>
        <p:nvSpPr>
          <p:cNvPr id="2446" name="Lorem ipsum dolor sit amet consectetur Senectus aliquet aenean risus quis Neque viverra amet leo nisl Morbi habitant cras ornare gravida sed arcu tempor elementum nibh sem"/>
          <p:cNvSpPr txBox="1"/>
          <p:nvPr>
            <p:ph type="body" sz="quarter" idx="22"/>
          </p:nvPr>
        </p:nvSpPr>
        <p:spPr>
          <a:xfrm rot="21599399">
            <a:off x="101066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447" name="Vector 585" descr="Vector 585"/>
          <p:cNvPicPr>
            <a:picLocks noChangeAspect="0"/>
          </p:cNvPicPr>
          <p:nvPr/>
        </p:nvPicPr>
        <p:blipFill>
          <a:blip r:embed="rId256">
            <a:extLst/>
          </a:blip>
          <a:stretch>
            <a:fillRect/>
          </a:stretch>
        </p:blipFill>
        <p:spPr>
          <a:xfrm>
            <a:off x="-1" y="12693651"/>
            <a:ext cx="24384001" cy="12701"/>
          </a:xfrm>
          <a:prstGeom prst="rect">
            <a:avLst/>
          </a:prstGeom>
          <a:ln w="12700">
            <a:miter lim="400000"/>
          </a:ln>
        </p:spPr>
      </p:pic>
      <p:pic>
        <p:nvPicPr>
          <p:cNvPr id="2448" name="network-state-balck" descr="network-state-balck"/>
          <p:cNvPicPr>
            <a:picLocks noChangeAspect="1"/>
          </p:cNvPicPr>
          <p:nvPr/>
        </p:nvPicPr>
        <p:blipFill>
          <a:blip r:embed="rId257">
            <a:extLst/>
          </a:blip>
          <a:stretch>
            <a:fillRect/>
          </a:stretch>
        </p:blipFill>
        <p:spPr>
          <a:xfrm>
            <a:off x="1015999" y="13055600"/>
            <a:ext cx="2794001" cy="304800"/>
          </a:xfrm>
          <a:prstGeom prst="rect">
            <a:avLst/>
          </a:prstGeom>
          <a:ln w="12700">
            <a:miter lim="400000"/>
          </a:ln>
        </p:spPr>
      </p:pic>
      <p:sp>
        <p:nvSpPr>
          <p:cNvPr id="2449"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24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text">
    <p:bg>
      <p:bgPr>
        <a:solidFill>
          <a:srgbClr val="FFFFFF"/>
        </a:solidFill>
      </p:bgPr>
    </p:bg>
    <p:spTree>
      <p:nvGrpSpPr>
        <p:cNvPr id="1" name=""/>
        <p:cNvGrpSpPr/>
        <p:nvPr/>
      </p:nvGrpSpPr>
      <p:grpSpPr>
        <a:xfrm>
          <a:off x="0" y="0"/>
          <a:ext cx="0" cy="0"/>
          <a:chOff x="0" y="0"/>
          <a:chExt cx="0" cy="0"/>
        </a:xfrm>
      </p:grpSpPr>
      <p:pic>
        <p:nvPicPr>
          <p:cNvPr id="2457" name="Vector" descr="Vector"/>
          <p:cNvPicPr>
            <a:picLocks noChangeAspect="1"/>
          </p:cNvPicPr>
          <p:nvPr/>
        </p:nvPicPr>
        <p:blipFill>
          <a:blip r:embed="rId2">
            <a:extLst/>
          </a:blip>
          <a:stretch>
            <a:fillRect/>
          </a:stretch>
        </p:blipFill>
        <p:spPr>
          <a:xfrm>
            <a:off x="10352531" y="3981747"/>
            <a:ext cx="4878004" cy="5803504"/>
          </a:xfrm>
          <a:prstGeom prst="rect">
            <a:avLst/>
          </a:prstGeom>
          <a:ln w="12700">
            <a:miter lim="400000"/>
          </a:ln>
        </p:spPr>
      </p:pic>
      <p:pic>
        <p:nvPicPr>
          <p:cNvPr id="2458" name="Vector" descr="Vector"/>
          <p:cNvPicPr>
            <a:picLocks noChangeAspect="1"/>
          </p:cNvPicPr>
          <p:nvPr/>
        </p:nvPicPr>
        <p:blipFill>
          <a:blip r:embed="rId3">
            <a:extLst/>
          </a:blip>
          <a:stretch>
            <a:fillRect/>
          </a:stretch>
        </p:blipFill>
        <p:spPr>
          <a:xfrm>
            <a:off x="15852623" y="5867498"/>
            <a:ext cx="2578142" cy="3035203"/>
          </a:xfrm>
          <a:prstGeom prst="rect">
            <a:avLst/>
          </a:prstGeom>
          <a:ln w="12700">
            <a:miter lim="400000"/>
          </a:ln>
        </p:spPr>
      </p:pic>
      <p:pic>
        <p:nvPicPr>
          <p:cNvPr id="2459" name="Vector" descr="Vector"/>
          <p:cNvPicPr>
            <a:picLocks noChangeAspect="1"/>
          </p:cNvPicPr>
          <p:nvPr/>
        </p:nvPicPr>
        <p:blipFill>
          <a:blip r:embed="rId4">
            <a:extLst/>
          </a:blip>
          <a:stretch>
            <a:fillRect/>
          </a:stretch>
        </p:blipFill>
        <p:spPr>
          <a:xfrm>
            <a:off x="12293828" y="3400325"/>
            <a:ext cx="152399" cy="50801"/>
          </a:xfrm>
          <a:prstGeom prst="rect">
            <a:avLst/>
          </a:prstGeom>
          <a:ln w="12700">
            <a:miter lim="400000"/>
          </a:ln>
        </p:spPr>
      </p:pic>
      <p:pic>
        <p:nvPicPr>
          <p:cNvPr id="2460" name="Vector" descr="Vector"/>
          <p:cNvPicPr>
            <a:picLocks noChangeAspect="1"/>
          </p:cNvPicPr>
          <p:nvPr/>
        </p:nvPicPr>
        <p:blipFill>
          <a:blip r:embed="rId5">
            <a:extLst/>
          </a:blip>
          <a:stretch>
            <a:fillRect/>
          </a:stretch>
        </p:blipFill>
        <p:spPr>
          <a:xfrm>
            <a:off x="12293177" y="3439318"/>
            <a:ext cx="139693" cy="63501"/>
          </a:xfrm>
          <a:prstGeom prst="rect">
            <a:avLst/>
          </a:prstGeom>
          <a:ln w="12700">
            <a:miter lim="400000"/>
          </a:ln>
        </p:spPr>
      </p:pic>
      <p:pic>
        <p:nvPicPr>
          <p:cNvPr id="2461" name="Vector" descr="Vector"/>
          <p:cNvPicPr>
            <a:picLocks noChangeAspect="1"/>
          </p:cNvPicPr>
          <p:nvPr/>
        </p:nvPicPr>
        <p:blipFill>
          <a:blip r:embed="rId6">
            <a:extLst/>
          </a:blip>
          <a:stretch>
            <a:fillRect/>
          </a:stretch>
        </p:blipFill>
        <p:spPr>
          <a:xfrm>
            <a:off x="12230487" y="3440806"/>
            <a:ext cx="63504" cy="38101"/>
          </a:xfrm>
          <a:prstGeom prst="rect">
            <a:avLst/>
          </a:prstGeom>
          <a:ln w="12700">
            <a:miter lim="400000"/>
          </a:ln>
        </p:spPr>
      </p:pic>
      <p:pic>
        <p:nvPicPr>
          <p:cNvPr id="2462" name="Vector" descr="Vector"/>
          <p:cNvPicPr>
            <a:picLocks noChangeAspect="1"/>
          </p:cNvPicPr>
          <p:nvPr/>
        </p:nvPicPr>
        <p:blipFill>
          <a:blip r:embed="rId7">
            <a:extLst/>
          </a:blip>
          <a:stretch>
            <a:fillRect/>
          </a:stretch>
        </p:blipFill>
        <p:spPr>
          <a:xfrm>
            <a:off x="12240066" y="3511251"/>
            <a:ext cx="50807" cy="25401"/>
          </a:xfrm>
          <a:prstGeom prst="rect">
            <a:avLst/>
          </a:prstGeom>
          <a:ln w="12700">
            <a:miter lim="400000"/>
          </a:ln>
        </p:spPr>
      </p:pic>
      <p:pic>
        <p:nvPicPr>
          <p:cNvPr id="2463" name="Vector" descr="Vector"/>
          <p:cNvPicPr>
            <a:picLocks noChangeAspect="1"/>
          </p:cNvPicPr>
          <p:nvPr/>
        </p:nvPicPr>
        <p:blipFill>
          <a:blip r:embed="rId8">
            <a:extLst/>
          </a:blip>
          <a:stretch>
            <a:fillRect/>
          </a:stretch>
        </p:blipFill>
        <p:spPr>
          <a:xfrm>
            <a:off x="11948956" y="3469382"/>
            <a:ext cx="279377" cy="127100"/>
          </a:xfrm>
          <a:prstGeom prst="rect">
            <a:avLst/>
          </a:prstGeom>
          <a:ln w="12700">
            <a:miter lim="400000"/>
          </a:ln>
        </p:spPr>
      </p:pic>
      <p:pic>
        <p:nvPicPr>
          <p:cNvPr id="2464" name="Vector" descr="Vector"/>
          <p:cNvPicPr>
            <a:picLocks noChangeAspect="1"/>
          </p:cNvPicPr>
          <p:nvPr/>
        </p:nvPicPr>
        <p:blipFill>
          <a:blip r:embed="rId9">
            <a:extLst/>
          </a:blip>
          <a:stretch>
            <a:fillRect/>
          </a:stretch>
        </p:blipFill>
        <p:spPr>
          <a:xfrm>
            <a:off x="12079960" y="3571577"/>
            <a:ext cx="63497" cy="50801"/>
          </a:xfrm>
          <a:prstGeom prst="rect">
            <a:avLst/>
          </a:prstGeom>
          <a:ln w="12700">
            <a:miter lim="400000"/>
          </a:ln>
        </p:spPr>
      </p:pic>
      <p:pic>
        <p:nvPicPr>
          <p:cNvPr id="2465" name="Vector" descr="Vector"/>
          <p:cNvPicPr>
            <a:picLocks noChangeAspect="1"/>
          </p:cNvPicPr>
          <p:nvPr/>
        </p:nvPicPr>
        <p:blipFill>
          <a:blip r:embed="rId10">
            <a:extLst/>
          </a:blip>
          <a:stretch>
            <a:fillRect/>
          </a:stretch>
        </p:blipFill>
        <p:spPr>
          <a:xfrm>
            <a:off x="11849797" y="3660575"/>
            <a:ext cx="368266" cy="228601"/>
          </a:xfrm>
          <a:prstGeom prst="rect">
            <a:avLst/>
          </a:prstGeom>
          <a:ln w="12700">
            <a:miter lim="400000"/>
          </a:ln>
        </p:spPr>
      </p:pic>
      <p:pic>
        <p:nvPicPr>
          <p:cNvPr id="2466" name="Vector" descr="Vector"/>
          <p:cNvPicPr>
            <a:picLocks noChangeAspect="1"/>
          </p:cNvPicPr>
          <p:nvPr/>
        </p:nvPicPr>
        <p:blipFill>
          <a:blip r:embed="rId11">
            <a:extLst/>
          </a:blip>
          <a:stretch>
            <a:fillRect/>
          </a:stretch>
        </p:blipFill>
        <p:spPr>
          <a:xfrm>
            <a:off x="12086533" y="3732807"/>
            <a:ext cx="660441" cy="304801"/>
          </a:xfrm>
          <a:prstGeom prst="rect">
            <a:avLst/>
          </a:prstGeom>
          <a:ln w="12700">
            <a:miter lim="400000"/>
          </a:ln>
        </p:spPr>
      </p:pic>
      <p:pic>
        <p:nvPicPr>
          <p:cNvPr id="2467" name="Vector" descr="Vector"/>
          <p:cNvPicPr>
            <a:picLocks noChangeAspect="1"/>
          </p:cNvPicPr>
          <p:nvPr/>
        </p:nvPicPr>
        <p:blipFill>
          <a:blip r:embed="rId12">
            <a:extLst/>
          </a:blip>
          <a:stretch>
            <a:fillRect/>
          </a:stretch>
        </p:blipFill>
        <p:spPr>
          <a:xfrm>
            <a:off x="12137752" y="3517998"/>
            <a:ext cx="444489" cy="165101"/>
          </a:xfrm>
          <a:prstGeom prst="rect">
            <a:avLst/>
          </a:prstGeom>
          <a:ln w="12700">
            <a:miter lim="400000"/>
          </a:ln>
        </p:spPr>
      </p:pic>
      <p:pic>
        <p:nvPicPr>
          <p:cNvPr id="2468" name="Vector" descr="Vector"/>
          <p:cNvPicPr>
            <a:picLocks noChangeAspect="1"/>
          </p:cNvPicPr>
          <p:nvPr/>
        </p:nvPicPr>
        <p:blipFill>
          <a:blip r:embed="rId13">
            <a:extLst/>
          </a:blip>
          <a:stretch>
            <a:fillRect/>
          </a:stretch>
        </p:blipFill>
        <p:spPr>
          <a:xfrm>
            <a:off x="12451364" y="4126210"/>
            <a:ext cx="126999" cy="50801"/>
          </a:xfrm>
          <a:prstGeom prst="rect">
            <a:avLst/>
          </a:prstGeom>
          <a:ln w="12700">
            <a:miter lim="400000"/>
          </a:ln>
        </p:spPr>
      </p:pic>
      <p:pic>
        <p:nvPicPr>
          <p:cNvPr id="2469" name="Vector" descr="Vector"/>
          <p:cNvPicPr>
            <a:picLocks noChangeAspect="1"/>
          </p:cNvPicPr>
          <p:nvPr/>
        </p:nvPicPr>
        <p:blipFill>
          <a:blip r:embed="rId14">
            <a:extLst/>
          </a:blip>
          <a:stretch>
            <a:fillRect/>
          </a:stretch>
        </p:blipFill>
        <p:spPr>
          <a:xfrm>
            <a:off x="12587761" y="4147542"/>
            <a:ext cx="25405" cy="25401"/>
          </a:xfrm>
          <a:prstGeom prst="rect">
            <a:avLst/>
          </a:prstGeom>
          <a:ln w="12700">
            <a:miter lim="400000"/>
          </a:ln>
        </p:spPr>
      </p:pic>
      <p:pic>
        <p:nvPicPr>
          <p:cNvPr id="2470" name="Vector" descr="Vector"/>
          <p:cNvPicPr>
            <a:picLocks noChangeAspect="1"/>
          </p:cNvPicPr>
          <p:nvPr/>
        </p:nvPicPr>
        <p:blipFill>
          <a:blip r:embed="rId15">
            <a:extLst/>
          </a:blip>
          <a:stretch>
            <a:fillRect/>
          </a:stretch>
        </p:blipFill>
        <p:spPr>
          <a:xfrm>
            <a:off x="12684113" y="4141092"/>
            <a:ext cx="25402" cy="25401"/>
          </a:xfrm>
          <a:prstGeom prst="rect">
            <a:avLst/>
          </a:prstGeom>
          <a:ln w="12700">
            <a:miter lim="400000"/>
          </a:ln>
        </p:spPr>
      </p:pic>
      <p:pic>
        <p:nvPicPr>
          <p:cNvPr id="2471" name="Vector" descr="Vector"/>
          <p:cNvPicPr>
            <a:picLocks noChangeAspect="1"/>
          </p:cNvPicPr>
          <p:nvPr/>
        </p:nvPicPr>
        <p:blipFill>
          <a:blip r:embed="rId16">
            <a:extLst/>
          </a:blip>
          <a:stretch>
            <a:fillRect/>
          </a:stretch>
        </p:blipFill>
        <p:spPr>
          <a:xfrm>
            <a:off x="12742582" y="4128889"/>
            <a:ext cx="25413" cy="25401"/>
          </a:xfrm>
          <a:prstGeom prst="rect">
            <a:avLst/>
          </a:prstGeom>
          <a:ln w="12700">
            <a:miter lim="400000"/>
          </a:ln>
        </p:spPr>
      </p:pic>
      <p:pic>
        <p:nvPicPr>
          <p:cNvPr id="2472" name="Vector" descr="Vector"/>
          <p:cNvPicPr>
            <a:picLocks noChangeAspect="1"/>
          </p:cNvPicPr>
          <p:nvPr/>
        </p:nvPicPr>
        <p:blipFill>
          <a:blip r:embed="rId17">
            <a:extLst/>
          </a:blip>
          <a:stretch>
            <a:fillRect/>
          </a:stretch>
        </p:blipFill>
        <p:spPr>
          <a:xfrm>
            <a:off x="12760209" y="4113609"/>
            <a:ext cx="25402" cy="25401"/>
          </a:xfrm>
          <a:prstGeom prst="rect">
            <a:avLst/>
          </a:prstGeom>
          <a:ln w="12700">
            <a:miter lim="400000"/>
          </a:ln>
        </p:spPr>
      </p:pic>
      <p:pic>
        <p:nvPicPr>
          <p:cNvPr id="2473" name="Vector" descr="Vector"/>
          <p:cNvPicPr>
            <a:picLocks noChangeAspect="1"/>
          </p:cNvPicPr>
          <p:nvPr/>
        </p:nvPicPr>
        <p:blipFill>
          <a:blip r:embed="rId18">
            <a:extLst/>
          </a:blip>
          <a:stretch>
            <a:fillRect/>
          </a:stretch>
        </p:blipFill>
        <p:spPr>
          <a:xfrm>
            <a:off x="12735566" y="4040583"/>
            <a:ext cx="38105" cy="25401"/>
          </a:xfrm>
          <a:prstGeom prst="rect">
            <a:avLst/>
          </a:prstGeom>
          <a:ln w="12700">
            <a:miter lim="400000"/>
          </a:ln>
        </p:spPr>
      </p:pic>
      <p:pic>
        <p:nvPicPr>
          <p:cNvPr id="2474" name="Vector" descr="Vector"/>
          <p:cNvPicPr>
            <a:picLocks noChangeAspect="1"/>
          </p:cNvPicPr>
          <p:nvPr/>
        </p:nvPicPr>
        <p:blipFill>
          <a:blip r:embed="rId19">
            <a:extLst/>
          </a:blip>
          <a:stretch>
            <a:fillRect/>
          </a:stretch>
        </p:blipFill>
        <p:spPr>
          <a:xfrm>
            <a:off x="12730360" y="4058741"/>
            <a:ext cx="25423" cy="25401"/>
          </a:xfrm>
          <a:prstGeom prst="rect">
            <a:avLst/>
          </a:prstGeom>
          <a:ln w="12700">
            <a:miter lim="400000"/>
          </a:ln>
        </p:spPr>
      </p:pic>
      <p:pic>
        <p:nvPicPr>
          <p:cNvPr id="2475" name="Vector" descr="Vector"/>
          <p:cNvPicPr>
            <a:picLocks noChangeAspect="1"/>
          </p:cNvPicPr>
          <p:nvPr/>
        </p:nvPicPr>
        <p:blipFill>
          <a:blip r:embed="rId20">
            <a:extLst/>
          </a:blip>
          <a:stretch>
            <a:fillRect/>
          </a:stretch>
        </p:blipFill>
        <p:spPr>
          <a:xfrm>
            <a:off x="12904058" y="4097238"/>
            <a:ext cx="25403" cy="25401"/>
          </a:xfrm>
          <a:prstGeom prst="rect">
            <a:avLst/>
          </a:prstGeom>
          <a:ln w="12700">
            <a:miter lim="400000"/>
          </a:ln>
        </p:spPr>
      </p:pic>
      <p:pic>
        <p:nvPicPr>
          <p:cNvPr id="2476" name="Vector" descr="Vector"/>
          <p:cNvPicPr>
            <a:picLocks noChangeAspect="1"/>
          </p:cNvPicPr>
          <p:nvPr/>
        </p:nvPicPr>
        <p:blipFill>
          <a:blip r:embed="rId21">
            <a:extLst/>
          </a:blip>
          <a:stretch>
            <a:fillRect/>
          </a:stretch>
        </p:blipFill>
        <p:spPr>
          <a:xfrm>
            <a:off x="12782394" y="4080866"/>
            <a:ext cx="165109" cy="76201"/>
          </a:xfrm>
          <a:prstGeom prst="rect">
            <a:avLst/>
          </a:prstGeom>
          <a:ln w="12700">
            <a:miter lim="400000"/>
          </a:ln>
        </p:spPr>
      </p:pic>
      <p:pic>
        <p:nvPicPr>
          <p:cNvPr id="2477" name="Vector" descr="Vector"/>
          <p:cNvPicPr>
            <a:picLocks noChangeAspect="1"/>
          </p:cNvPicPr>
          <p:nvPr/>
        </p:nvPicPr>
        <p:blipFill>
          <a:blip r:embed="rId22">
            <a:extLst/>
          </a:blip>
          <a:stretch>
            <a:fillRect/>
          </a:stretch>
        </p:blipFill>
        <p:spPr>
          <a:xfrm>
            <a:off x="12278459" y="3436242"/>
            <a:ext cx="25407" cy="25401"/>
          </a:xfrm>
          <a:prstGeom prst="rect">
            <a:avLst/>
          </a:prstGeom>
          <a:ln w="12700">
            <a:miter lim="400000"/>
          </a:ln>
        </p:spPr>
      </p:pic>
      <p:pic>
        <p:nvPicPr>
          <p:cNvPr id="2478" name="Vector" descr="Vector"/>
          <p:cNvPicPr>
            <a:picLocks noChangeAspect="1"/>
          </p:cNvPicPr>
          <p:nvPr/>
        </p:nvPicPr>
        <p:blipFill>
          <a:blip r:embed="rId23">
            <a:extLst/>
          </a:blip>
          <a:stretch>
            <a:fillRect/>
          </a:stretch>
        </p:blipFill>
        <p:spPr>
          <a:xfrm>
            <a:off x="12267314" y="3492897"/>
            <a:ext cx="25397" cy="25401"/>
          </a:xfrm>
          <a:prstGeom prst="rect">
            <a:avLst/>
          </a:prstGeom>
          <a:ln w="12700">
            <a:miter lim="400000"/>
          </a:ln>
        </p:spPr>
      </p:pic>
      <p:pic>
        <p:nvPicPr>
          <p:cNvPr id="2479" name="Vector" descr="Vector"/>
          <p:cNvPicPr>
            <a:picLocks noChangeAspect="1"/>
          </p:cNvPicPr>
          <p:nvPr/>
        </p:nvPicPr>
        <p:blipFill>
          <a:blip r:embed="rId24">
            <a:extLst/>
          </a:blip>
          <a:stretch>
            <a:fillRect/>
          </a:stretch>
        </p:blipFill>
        <p:spPr>
          <a:xfrm>
            <a:off x="12287773" y="3500139"/>
            <a:ext cx="25401" cy="25401"/>
          </a:xfrm>
          <a:prstGeom prst="rect">
            <a:avLst/>
          </a:prstGeom>
          <a:ln w="12700">
            <a:miter lim="400000"/>
          </a:ln>
        </p:spPr>
      </p:pic>
      <p:pic>
        <p:nvPicPr>
          <p:cNvPr id="2480" name="Vector" descr="Vector"/>
          <p:cNvPicPr>
            <a:picLocks noChangeAspect="1"/>
          </p:cNvPicPr>
          <p:nvPr/>
        </p:nvPicPr>
        <p:blipFill>
          <a:blip r:embed="rId25">
            <a:extLst/>
          </a:blip>
          <a:stretch>
            <a:fillRect/>
          </a:stretch>
        </p:blipFill>
        <p:spPr>
          <a:xfrm>
            <a:off x="12520674" y="3703339"/>
            <a:ext cx="88910" cy="76201"/>
          </a:xfrm>
          <a:prstGeom prst="rect">
            <a:avLst/>
          </a:prstGeom>
          <a:ln w="12700">
            <a:miter lim="400000"/>
          </a:ln>
        </p:spPr>
      </p:pic>
      <p:pic>
        <p:nvPicPr>
          <p:cNvPr id="2481" name="Vector" descr="Vector"/>
          <p:cNvPicPr>
            <a:picLocks noChangeAspect="1"/>
          </p:cNvPicPr>
          <p:nvPr/>
        </p:nvPicPr>
        <p:blipFill>
          <a:blip r:embed="rId26">
            <a:extLst/>
          </a:blip>
          <a:stretch>
            <a:fillRect/>
          </a:stretch>
        </p:blipFill>
        <p:spPr>
          <a:xfrm>
            <a:off x="12587925" y="3601639"/>
            <a:ext cx="63500" cy="50801"/>
          </a:xfrm>
          <a:prstGeom prst="rect">
            <a:avLst/>
          </a:prstGeom>
          <a:ln w="12700">
            <a:miter lim="400000"/>
          </a:ln>
        </p:spPr>
      </p:pic>
      <p:pic>
        <p:nvPicPr>
          <p:cNvPr id="2482" name="Vector" descr="Vector"/>
          <p:cNvPicPr>
            <a:picLocks noChangeAspect="1"/>
          </p:cNvPicPr>
          <p:nvPr/>
        </p:nvPicPr>
        <p:blipFill>
          <a:blip r:embed="rId27">
            <a:extLst/>
          </a:blip>
          <a:stretch>
            <a:fillRect/>
          </a:stretch>
        </p:blipFill>
        <p:spPr>
          <a:xfrm>
            <a:off x="12554229" y="3458070"/>
            <a:ext cx="63513" cy="50801"/>
          </a:xfrm>
          <a:prstGeom prst="rect">
            <a:avLst/>
          </a:prstGeom>
          <a:ln w="12700">
            <a:miter lim="400000"/>
          </a:ln>
        </p:spPr>
      </p:pic>
      <p:pic>
        <p:nvPicPr>
          <p:cNvPr id="2483" name="Vector" descr="Vector"/>
          <p:cNvPicPr>
            <a:picLocks noChangeAspect="1"/>
          </p:cNvPicPr>
          <p:nvPr/>
        </p:nvPicPr>
        <p:blipFill>
          <a:blip r:embed="rId28">
            <a:extLst/>
          </a:blip>
          <a:stretch>
            <a:fillRect/>
          </a:stretch>
        </p:blipFill>
        <p:spPr>
          <a:xfrm>
            <a:off x="12755631" y="3313111"/>
            <a:ext cx="63502" cy="50801"/>
          </a:xfrm>
          <a:prstGeom prst="rect">
            <a:avLst/>
          </a:prstGeom>
          <a:ln w="12700">
            <a:miter lim="400000"/>
          </a:ln>
        </p:spPr>
      </p:pic>
      <p:pic>
        <p:nvPicPr>
          <p:cNvPr id="2484" name="Vector" descr="Vector"/>
          <p:cNvPicPr>
            <a:picLocks noChangeAspect="1"/>
          </p:cNvPicPr>
          <p:nvPr/>
        </p:nvPicPr>
        <p:blipFill>
          <a:blip r:embed="rId29">
            <a:extLst/>
          </a:blip>
          <a:stretch>
            <a:fillRect/>
          </a:stretch>
        </p:blipFill>
        <p:spPr>
          <a:xfrm>
            <a:off x="12559673" y="3359646"/>
            <a:ext cx="254027" cy="114202"/>
          </a:xfrm>
          <a:prstGeom prst="rect">
            <a:avLst/>
          </a:prstGeom>
          <a:ln w="12700">
            <a:miter lim="400000"/>
          </a:ln>
        </p:spPr>
      </p:pic>
      <p:pic>
        <p:nvPicPr>
          <p:cNvPr id="2485" name="Vector" descr="Vector"/>
          <p:cNvPicPr>
            <a:picLocks noChangeAspect="1"/>
          </p:cNvPicPr>
          <p:nvPr/>
        </p:nvPicPr>
        <p:blipFill>
          <a:blip r:embed="rId30">
            <a:extLst/>
          </a:blip>
          <a:stretch>
            <a:fillRect/>
          </a:stretch>
        </p:blipFill>
        <p:spPr>
          <a:xfrm>
            <a:off x="12655270" y="3452018"/>
            <a:ext cx="76200" cy="50801"/>
          </a:xfrm>
          <a:prstGeom prst="rect">
            <a:avLst/>
          </a:prstGeom>
          <a:ln w="12700">
            <a:miter lim="400000"/>
          </a:ln>
        </p:spPr>
      </p:pic>
      <p:pic>
        <p:nvPicPr>
          <p:cNvPr id="2486" name="Vector" descr="Vector"/>
          <p:cNvPicPr>
            <a:picLocks noChangeAspect="1"/>
          </p:cNvPicPr>
          <p:nvPr/>
        </p:nvPicPr>
        <p:blipFill>
          <a:blip r:embed="rId31">
            <a:extLst/>
          </a:blip>
          <a:stretch>
            <a:fillRect/>
          </a:stretch>
        </p:blipFill>
        <p:spPr>
          <a:xfrm>
            <a:off x="12597913" y="3524646"/>
            <a:ext cx="266729" cy="126902"/>
          </a:xfrm>
          <a:prstGeom prst="rect">
            <a:avLst/>
          </a:prstGeom>
          <a:ln w="12700">
            <a:miter lim="400000"/>
          </a:ln>
        </p:spPr>
      </p:pic>
      <p:pic>
        <p:nvPicPr>
          <p:cNvPr id="2487" name="Vector" descr="Vector"/>
          <p:cNvPicPr>
            <a:picLocks noChangeAspect="1"/>
          </p:cNvPicPr>
          <p:nvPr/>
        </p:nvPicPr>
        <p:blipFill>
          <a:blip r:embed="rId32">
            <a:extLst/>
          </a:blip>
          <a:stretch>
            <a:fillRect/>
          </a:stretch>
        </p:blipFill>
        <p:spPr>
          <a:xfrm>
            <a:off x="12665286" y="3683098"/>
            <a:ext cx="241318" cy="190501"/>
          </a:xfrm>
          <a:prstGeom prst="rect">
            <a:avLst/>
          </a:prstGeom>
          <a:ln w="12700">
            <a:miter lim="400000"/>
          </a:ln>
        </p:spPr>
      </p:pic>
      <p:pic>
        <p:nvPicPr>
          <p:cNvPr id="2488" name="Vector" descr="Vector"/>
          <p:cNvPicPr>
            <a:picLocks noChangeAspect="1"/>
          </p:cNvPicPr>
          <p:nvPr/>
        </p:nvPicPr>
        <p:blipFill>
          <a:blip r:embed="rId33">
            <a:extLst/>
          </a:blip>
          <a:stretch>
            <a:fillRect/>
          </a:stretch>
        </p:blipFill>
        <p:spPr>
          <a:xfrm>
            <a:off x="12910955" y="3679528"/>
            <a:ext cx="203177" cy="139701"/>
          </a:xfrm>
          <a:prstGeom prst="rect">
            <a:avLst/>
          </a:prstGeom>
          <a:ln w="12700">
            <a:miter lim="400000"/>
          </a:ln>
        </p:spPr>
      </p:pic>
      <p:pic>
        <p:nvPicPr>
          <p:cNvPr id="2489" name="Vector" descr="Vector"/>
          <p:cNvPicPr>
            <a:picLocks noChangeAspect="1"/>
          </p:cNvPicPr>
          <p:nvPr/>
        </p:nvPicPr>
        <p:blipFill>
          <a:blip r:embed="rId34">
            <a:extLst/>
          </a:blip>
          <a:stretch>
            <a:fillRect/>
          </a:stretch>
        </p:blipFill>
        <p:spPr>
          <a:xfrm>
            <a:off x="12878957" y="3589833"/>
            <a:ext cx="127006" cy="76201"/>
          </a:xfrm>
          <a:prstGeom prst="rect">
            <a:avLst/>
          </a:prstGeom>
          <a:ln w="12700">
            <a:miter lim="400000"/>
          </a:ln>
        </p:spPr>
      </p:pic>
      <p:pic>
        <p:nvPicPr>
          <p:cNvPr id="2490" name="Vector" descr="Vector"/>
          <p:cNvPicPr>
            <a:picLocks noChangeAspect="1"/>
          </p:cNvPicPr>
          <p:nvPr/>
        </p:nvPicPr>
        <p:blipFill>
          <a:blip r:embed="rId35">
            <a:extLst/>
          </a:blip>
          <a:stretch>
            <a:fillRect/>
          </a:stretch>
        </p:blipFill>
        <p:spPr>
          <a:xfrm>
            <a:off x="12866498" y="3507679"/>
            <a:ext cx="139704" cy="63501"/>
          </a:xfrm>
          <a:prstGeom prst="rect">
            <a:avLst/>
          </a:prstGeom>
          <a:ln w="12700">
            <a:miter lim="400000"/>
          </a:ln>
        </p:spPr>
      </p:pic>
      <p:pic>
        <p:nvPicPr>
          <p:cNvPr id="2491" name="Vector" descr="Vector"/>
          <p:cNvPicPr>
            <a:picLocks noChangeAspect="1"/>
          </p:cNvPicPr>
          <p:nvPr/>
        </p:nvPicPr>
        <p:blipFill>
          <a:blip r:embed="rId36">
            <a:extLst/>
          </a:blip>
          <a:stretch>
            <a:fillRect/>
          </a:stretch>
        </p:blipFill>
        <p:spPr>
          <a:xfrm>
            <a:off x="12864200" y="3591321"/>
            <a:ext cx="50800" cy="38101"/>
          </a:xfrm>
          <a:prstGeom prst="rect">
            <a:avLst/>
          </a:prstGeom>
          <a:ln w="12700">
            <a:miter lim="400000"/>
          </a:ln>
        </p:spPr>
      </p:pic>
      <p:pic>
        <p:nvPicPr>
          <p:cNvPr id="2492" name="Vector" descr="Vector"/>
          <p:cNvPicPr>
            <a:picLocks noChangeAspect="1"/>
          </p:cNvPicPr>
          <p:nvPr/>
        </p:nvPicPr>
        <p:blipFill>
          <a:blip r:embed="rId37">
            <a:extLst/>
          </a:blip>
          <a:stretch>
            <a:fillRect/>
          </a:stretch>
        </p:blipFill>
        <p:spPr>
          <a:xfrm>
            <a:off x="12837448" y="3651746"/>
            <a:ext cx="25401" cy="25401"/>
          </a:xfrm>
          <a:prstGeom prst="rect">
            <a:avLst/>
          </a:prstGeom>
          <a:ln w="12700">
            <a:miter lim="400000"/>
          </a:ln>
        </p:spPr>
      </p:pic>
      <p:pic>
        <p:nvPicPr>
          <p:cNvPr id="2493" name="Vector" descr="Vector"/>
          <p:cNvPicPr>
            <a:picLocks noChangeAspect="1"/>
          </p:cNvPicPr>
          <p:nvPr/>
        </p:nvPicPr>
        <p:blipFill>
          <a:blip r:embed="rId38">
            <a:extLst/>
          </a:blip>
          <a:stretch>
            <a:fillRect/>
          </a:stretch>
        </p:blipFill>
        <p:spPr>
          <a:xfrm>
            <a:off x="12900047" y="3659683"/>
            <a:ext cx="38100" cy="25401"/>
          </a:xfrm>
          <a:prstGeom prst="rect">
            <a:avLst/>
          </a:prstGeom>
          <a:ln w="12700">
            <a:miter lim="400000"/>
          </a:ln>
        </p:spPr>
      </p:pic>
      <p:pic>
        <p:nvPicPr>
          <p:cNvPr id="2494" name="Vector" descr="Vector"/>
          <p:cNvPicPr>
            <a:picLocks noChangeAspect="1"/>
          </p:cNvPicPr>
          <p:nvPr/>
        </p:nvPicPr>
        <p:blipFill>
          <a:blip r:embed="rId39">
            <a:extLst/>
          </a:blip>
          <a:stretch>
            <a:fillRect/>
          </a:stretch>
        </p:blipFill>
        <p:spPr>
          <a:xfrm>
            <a:off x="12939000" y="3574950"/>
            <a:ext cx="25401" cy="24385"/>
          </a:xfrm>
          <a:prstGeom prst="rect">
            <a:avLst/>
          </a:prstGeom>
          <a:ln w="12700">
            <a:miter lim="400000"/>
          </a:ln>
        </p:spPr>
      </p:pic>
      <p:pic>
        <p:nvPicPr>
          <p:cNvPr id="2495" name="Vector" descr="Vector"/>
          <p:cNvPicPr>
            <a:picLocks noChangeAspect="1"/>
          </p:cNvPicPr>
          <p:nvPr/>
        </p:nvPicPr>
        <p:blipFill>
          <a:blip r:embed="rId40">
            <a:extLst/>
          </a:blip>
          <a:stretch>
            <a:fillRect/>
          </a:stretch>
        </p:blipFill>
        <p:spPr>
          <a:xfrm>
            <a:off x="12816746" y="3390403"/>
            <a:ext cx="139708" cy="76201"/>
          </a:xfrm>
          <a:prstGeom prst="rect">
            <a:avLst/>
          </a:prstGeom>
          <a:ln w="12700">
            <a:miter lim="400000"/>
          </a:ln>
        </p:spPr>
      </p:pic>
      <p:pic>
        <p:nvPicPr>
          <p:cNvPr id="2496" name="Vector" descr="Vector"/>
          <p:cNvPicPr>
            <a:picLocks noChangeAspect="1"/>
          </p:cNvPicPr>
          <p:nvPr/>
        </p:nvPicPr>
        <p:blipFill>
          <a:blip r:embed="rId41">
            <a:extLst/>
          </a:blip>
          <a:stretch>
            <a:fillRect/>
          </a:stretch>
        </p:blipFill>
        <p:spPr>
          <a:xfrm>
            <a:off x="12965063" y="3440111"/>
            <a:ext cx="25405" cy="25401"/>
          </a:xfrm>
          <a:prstGeom prst="rect">
            <a:avLst/>
          </a:prstGeom>
          <a:ln w="12700">
            <a:miter lim="400000"/>
          </a:ln>
        </p:spPr>
      </p:pic>
      <p:pic>
        <p:nvPicPr>
          <p:cNvPr id="2497" name="Vector" descr="Vector"/>
          <p:cNvPicPr>
            <a:picLocks noChangeAspect="1"/>
          </p:cNvPicPr>
          <p:nvPr/>
        </p:nvPicPr>
        <p:blipFill>
          <a:blip r:embed="rId42">
            <a:extLst/>
          </a:blip>
          <a:stretch>
            <a:fillRect/>
          </a:stretch>
        </p:blipFill>
        <p:spPr>
          <a:xfrm>
            <a:off x="12895193" y="3460650"/>
            <a:ext cx="126997" cy="38101"/>
          </a:xfrm>
          <a:prstGeom prst="rect">
            <a:avLst/>
          </a:prstGeom>
          <a:ln w="12700">
            <a:miter lim="400000"/>
          </a:ln>
        </p:spPr>
      </p:pic>
      <p:pic>
        <p:nvPicPr>
          <p:cNvPr id="2498" name="Vector" descr="Vector"/>
          <p:cNvPicPr>
            <a:picLocks noChangeAspect="1"/>
          </p:cNvPicPr>
          <p:nvPr/>
        </p:nvPicPr>
        <p:blipFill>
          <a:blip r:embed="rId43">
            <a:extLst/>
          </a:blip>
          <a:stretch>
            <a:fillRect/>
          </a:stretch>
        </p:blipFill>
        <p:spPr>
          <a:xfrm>
            <a:off x="13333052" y="6457751"/>
            <a:ext cx="419123" cy="165101"/>
          </a:xfrm>
          <a:prstGeom prst="rect">
            <a:avLst/>
          </a:prstGeom>
          <a:ln w="12700">
            <a:miter lim="400000"/>
          </a:ln>
        </p:spPr>
      </p:pic>
      <p:pic>
        <p:nvPicPr>
          <p:cNvPr id="2499" name="Vector" descr="Vector"/>
          <p:cNvPicPr>
            <a:picLocks noChangeAspect="1"/>
          </p:cNvPicPr>
          <p:nvPr/>
        </p:nvPicPr>
        <p:blipFill>
          <a:blip r:embed="rId44">
            <a:extLst/>
          </a:blip>
          <a:stretch>
            <a:fillRect/>
          </a:stretch>
        </p:blipFill>
        <p:spPr>
          <a:xfrm>
            <a:off x="13410925" y="6520061"/>
            <a:ext cx="38105" cy="25401"/>
          </a:xfrm>
          <a:prstGeom prst="rect">
            <a:avLst/>
          </a:prstGeom>
          <a:ln w="12700">
            <a:miter lim="400000"/>
          </a:ln>
        </p:spPr>
      </p:pic>
      <p:pic>
        <p:nvPicPr>
          <p:cNvPr id="2500" name="Vector" descr="Vector"/>
          <p:cNvPicPr>
            <a:picLocks noChangeAspect="1"/>
          </p:cNvPicPr>
          <p:nvPr/>
        </p:nvPicPr>
        <p:blipFill>
          <a:blip r:embed="rId45">
            <a:extLst/>
          </a:blip>
          <a:stretch>
            <a:fillRect/>
          </a:stretch>
        </p:blipFill>
        <p:spPr>
          <a:xfrm>
            <a:off x="13580983" y="6650732"/>
            <a:ext cx="88908" cy="50801"/>
          </a:xfrm>
          <a:prstGeom prst="rect">
            <a:avLst/>
          </a:prstGeom>
          <a:ln w="12700">
            <a:miter lim="400000"/>
          </a:ln>
        </p:spPr>
      </p:pic>
      <p:pic>
        <p:nvPicPr>
          <p:cNvPr id="2501" name="Vector" descr="Vector"/>
          <p:cNvPicPr>
            <a:picLocks noChangeAspect="1"/>
          </p:cNvPicPr>
          <p:nvPr/>
        </p:nvPicPr>
        <p:blipFill>
          <a:blip r:embed="rId46">
            <a:extLst/>
          </a:blip>
          <a:stretch>
            <a:fillRect/>
          </a:stretch>
        </p:blipFill>
        <p:spPr>
          <a:xfrm>
            <a:off x="13719175" y="6592392"/>
            <a:ext cx="253991" cy="114399"/>
          </a:xfrm>
          <a:prstGeom prst="rect">
            <a:avLst/>
          </a:prstGeom>
          <a:ln w="12700">
            <a:miter lim="400000"/>
          </a:ln>
        </p:spPr>
      </p:pic>
      <p:pic>
        <p:nvPicPr>
          <p:cNvPr id="2502" name="Vector" descr="Vector"/>
          <p:cNvPicPr>
            <a:picLocks noChangeAspect="1"/>
          </p:cNvPicPr>
          <p:nvPr/>
        </p:nvPicPr>
        <p:blipFill>
          <a:blip r:embed="rId47">
            <a:extLst/>
          </a:blip>
          <a:stretch>
            <a:fillRect/>
          </a:stretch>
        </p:blipFill>
        <p:spPr>
          <a:xfrm>
            <a:off x="13991364" y="6655296"/>
            <a:ext cx="50802" cy="38101"/>
          </a:xfrm>
          <a:prstGeom prst="rect">
            <a:avLst/>
          </a:prstGeom>
          <a:ln w="12700">
            <a:miter lim="400000"/>
          </a:ln>
        </p:spPr>
      </p:pic>
      <p:pic>
        <p:nvPicPr>
          <p:cNvPr id="2503" name="Vector" descr="Vector"/>
          <p:cNvPicPr>
            <a:picLocks noChangeAspect="1"/>
          </p:cNvPicPr>
          <p:nvPr/>
        </p:nvPicPr>
        <p:blipFill>
          <a:blip r:embed="rId48">
            <a:extLst/>
          </a:blip>
          <a:stretch>
            <a:fillRect/>
          </a:stretch>
        </p:blipFill>
        <p:spPr>
          <a:xfrm>
            <a:off x="13583467" y="6362105"/>
            <a:ext cx="50814" cy="76201"/>
          </a:xfrm>
          <a:prstGeom prst="rect">
            <a:avLst/>
          </a:prstGeom>
          <a:ln w="12700">
            <a:miter lim="400000"/>
          </a:ln>
        </p:spPr>
      </p:pic>
      <p:pic>
        <p:nvPicPr>
          <p:cNvPr id="2504" name="Vector" descr="Vector"/>
          <p:cNvPicPr>
            <a:picLocks noChangeAspect="1"/>
          </p:cNvPicPr>
          <p:nvPr/>
        </p:nvPicPr>
        <p:blipFill>
          <a:blip r:embed="rId49">
            <a:extLst/>
          </a:blip>
          <a:stretch>
            <a:fillRect/>
          </a:stretch>
        </p:blipFill>
        <p:spPr>
          <a:xfrm>
            <a:off x="13763978" y="6542385"/>
            <a:ext cx="38100" cy="38101"/>
          </a:xfrm>
          <a:prstGeom prst="rect">
            <a:avLst/>
          </a:prstGeom>
          <a:ln w="12700">
            <a:miter lim="400000"/>
          </a:ln>
        </p:spPr>
      </p:pic>
      <p:pic>
        <p:nvPicPr>
          <p:cNvPr id="2505" name="Vector" descr="Vector"/>
          <p:cNvPicPr>
            <a:picLocks noChangeAspect="1"/>
          </p:cNvPicPr>
          <p:nvPr/>
        </p:nvPicPr>
        <p:blipFill>
          <a:blip r:embed="rId50">
            <a:extLst/>
          </a:blip>
          <a:stretch>
            <a:fillRect/>
          </a:stretch>
        </p:blipFill>
        <p:spPr>
          <a:xfrm>
            <a:off x="13808885" y="6510239"/>
            <a:ext cx="63504" cy="38101"/>
          </a:xfrm>
          <a:prstGeom prst="rect">
            <a:avLst/>
          </a:prstGeom>
          <a:ln w="12700">
            <a:miter lim="400000"/>
          </a:ln>
        </p:spPr>
      </p:pic>
      <p:pic>
        <p:nvPicPr>
          <p:cNvPr id="2506" name="Vector" descr="Vector"/>
          <p:cNvPicPr>
            <a:picLocks noChangeAspect="1"/>
          </p:cNvPicPr>
          <p:nvPr/>
        </p:nvPicPr>
        <p:blipFill>
          <a:blip r:embed="rId51">
            <a:extLst/>
          </a:blip>
          <a:stretch>
            <a:fillRect/>
          </a:stretch>
        </p:blipFill>
        <p:spPr>
          <a:xfrm>
            <a:off x="13691201" y="6402189"/>
            <a:ext cx="25390" cy="50801"/>
          </a:xfrm>
          <a:prstGeom prst="rect">
            <a:avLst/>
          </a:prstGeom>
          <a:ln w="12700">
            <a:miter lim="400000"/>
          </a:ln>
        </p:spPr>
      </p:pic>
      <p:pic>
        <p:nvPicPr>
          <p:cNvPr id="2507" name="Vector" descr="Vector"/>
          <p:cNvPicPr>
            <a:picLocks noChangeAspect="1"/>
          </p:cNvPicPr>
          <p:nvPr/>
        </p:nvPicPr>
        <p:blipFill>
          <a:blip r:embed="rId52">
            <a:extLst/>
          </a:blip>
          <a:stretch>
            <a:fillRect/>
          </a:stretch>
        </p:blipFill>
        <p:spPr>
          <a:xfrm>
            <a:off x="13402977" y="4883745"/>
            <a:ext cx="50805" cy="38101"/>
          </a:xfrm>
          <a:prstGeom prst="rect">
            <a:avLst/>
          </a:prstGeom>
          <a:ln w="12700">
            <a:miter lim="400000"/>
          </a:ln>
        </p:spPr>
      </p:pic>
      <p:pic>
        <p:nvPicPr>
          <p:cNvPr id="2508" name="Vector" descr="Vector"/>
          <p:cNvPicPr>
            <a:picLocks noChangeAspect="1"/>
          </p:cNvPicPr>
          <p:nvPr/>
        </p:nvPicPr>
        <p:blipFill>
          <a:blip r:embed="rId53">
            <a:extLst/>
          </a:blip>
          <a:stretch>
            <a:fillRect/>
          </a:stretch>
        </p:blipFill>
        <p:spPr>
          <a:xfrm>
            <a:off x="13476092" y="4946749"/>
            <a:ext cx="38103" cy="25401"/>
          </a:xfrm>
          <a:prstGeom prst="rect">
            <a:avLst/>
          </a:prstGeom>
          <a:ln w="12700">
            <a:miter lim="400000"/>
          </a:ln>
        </p:spPr>
      </p:pic>
      <p:pic>
        <p:nvPicPr>
          <p:cNvPr id="2509" name="Vector" descr="Vector"/>
          <p:cNvPicPr>
            <a:picLocks noChangeAspect="1"/>
          </p:cNvPicPr>
          <p:nvPr/>
        </p:nvPicPr>
        <p:blipFill>
          <a:blip r:embed="rId54">
            <a:extLst/>
          </a:blip>
          <a:stretch>
            <a:fillRect/>
          </a:stretch>
        </p:blipFill>
        <p:spPr>
          <a:xfrm>
            <a:off x="13461572" y="4888408"/>
            <a:ext cx="25405" cy="25401"/>
          </a:xfrm>
          <a:prstGeom prst="rect">
            <a:avLst/>
          </a:prstGeom>
          <a:ln w="12700">
            <a:miter lim="400000"/>
          </a:ln>
        </p:spPr>
      </p:pic>
      <p:pic>
        <p:nvPicPr>
          <p:cNvPr id="2510" name="Vector" descr="Vector"/>
          <p:cNvPicPr>
            <a:picLocks noChangeAspect="1"/>
          </p:cNvPicPr>
          <p:nvPr/>
        </p:nvPicPr>
        <p:blipFill>
          <a:blip r:embed="rId55">
            <a:extLst/>
          </a:blip>
          <a:stretch>
            <a:fillRect/>
          </a:stretch>
        </p:blipFill>
        <p:spPr>
          <a:xfrm>
            <a:off x="13459381" y="4730154"/>
            <a:ext cx="63498" cy="50801"/>
          </a:xfrm>
          <a:prstGeom prst="rect">
            <a:avLst/>
          </a:prstGeom>
          <a:ln w="12700">
            <a:miter lim="400000"/>
          </a:ln>
        </p:spPr>
      </p:pic>
      <p:pic>
        <p:nvPicPr>
          <p:cNvPr id="2511" name="Vector" descr="Vector"/>
          <p:cNvPicPr>
            <a:picLocks noChangeAspect="1"/>
          </p:cNvPicPr>
          <p:nvPr/>
        </p:nvPicPr>
        <p:blipFill>
          <a:blip r:embed="rId56">
            <a:extLst/>
          </a:blip>
          <a:stretch>
            <a:fillRect/>
          </a:stretch>
        </p:blipFill>
        <p:spPr>
          <a:xfrm>
            <a:off x="13438981" y="4569717"/>
            <a:ext cx="38097" cy="63501"/>
          </a:xfrm>
          <a:prstGeom prst="rect">
            <a:avLst/>
          </a:prstGeom>
          <a:ln w="12700">
            <a:miter lim="400000"/>
          </a:ln>
        </p:spPr>
      </p:pic>
      <p:pic>
        <p:nvPicPr>
          <p:cNvPr id="2512" name="Vector" descr="Vector"/>
          <p:cNvPicPr>
            <a:picLocks noChangeAspect="1"/>
          </p:cNvPicPr>
          <p:nvPr/>
        </p:nvPicPr>
        <p:blipFill>
          <a:blip r:embed="rId57">
            <a:extLst/>
          </a:blip>
          <a:stretch>
            <a:fillRect/>
          </a:stretch>
        </p:blipFill>
        <p:spPr>
          <a:xfrm>
            <a:off x="13214767" y="4301728"/>
            <a:ext cx="266698" cy="114301"/>
          </a:xfrm>
          <a:prstGeom prst="rect">
            <a:avLst/>
          </a:prstGeom>
          <a:ln w="12700">
            <a:miter lim="400000"/>
          </a:ln>
        </p:spPr>
      </p:pic>
      <p:pic>
        <p:nvPicPr>
          <p:cNvPr id="2513" name="Vector" descr="Vector"/>
          <p:cNvPicPr>
            <a:picLocks noChangeAspect="1"/>
          </p:cNvPicPr>
          <p:nvPr/>
        </p:nvPicPr>
        <p:blipFill>
          <a:blip r:embed="rId58">
            <a:extLst/>
          </a:blip>
          <a:stretch>
            <a:fillRect/>
          </a:stretch>
        </p:blipFill>
        <p:spPr>
          <a:xfrm>
            <a:off x="13324025" y="4419600"/>
            <a:ext cx="88885" cy="63500"/>
          </a:xfrm>
          <a:prstGeom prst="rect">
            <a:avLst/>
          </a:prstGeom>
          <a:ln w="12700">
            <a:miter lim="400000"/>
          </a:ln>
        </p:spPr>
      </p:pic>
      <p:pic>
        <p:nvPicPr>
          <p:cNvPr id="2514" name="Vector" descr="Vector"/>
          <p:cNvPicPr>
            <a:picLocks noChangeAspect="1"/>
          </p:cNvPicPr>
          <p:nvPr/>
        </p:nvPicPr>
        <p:blipFill>
          <a:blip r:embed="rId59">
            <a:extLst/>
          </a:blip>
          <a:stretch>
            <a:fillRect/>
          </a:stretch>
        </p:blipFill>
        <p:spPr>
          <a:xfrm>
            <a:off x="13456397" y="4442915"/>
            <a:ext cx="50794" cy="63501"/>
          </a:xfrm>
          <a:prstGeom prst="rect">
            <a:avLst/>
          </a:prstGeom>
          <a:ln w="12700">
            <a:miter lim="400000"/>
          </a:ln>
        </p:spPr>
      </p:pic>
      <p:pic>
        <p:nvPicPr>
          <p:cNvPr id="2515" name="Vector" descr="Vector"/>
          <p:cNvPicPr>
            <a:picLocks noChangeAspect="1"/>
          </p:cNvPicPr>
          <p:nvPr/>
        </p:nvPicPr>
        <p:blipFill>
          <a:blip r:embed="rId60">
            <a:extLst/>
          </a:blip>
          <a:stretch>
            <a:fillRect/>
          </a:stretch>
        </p:blipFill>
        <p:spPr>
          <a:xfrm>
            <a:off x="13520041" y="4393505"/>
            <a:ext cx="50805" cy="25401"/>
          </a:xfrm>
          <a:prstGeom prst="rect">
            <a:avLst/>
          </a:prstGeom>
          <a:ln w="12700">
            <a:miter lim="400000"/>
          </a:ln>
        </p:spPr>
      </p:pic>
      <p:pic>
        <p:nvPicPr>
          <p:cNvPr id="2516" name="Vector" descr="Vector"/>
          <p:cNvPicPr>
            <a:picLocks noChangeAspect="1"/>
          </p:cNvPicPr>
          <p:nvPr/>
        </p:nvPicPr>
        <p:blipFill>
          <a:blip r:embed="rId61">
            <a:extLst/>
          </a:blip>
          <a:stretch>
            <a:fillRect/>
          </a:stretch>
        </p:blipFill>
        <p:spPr>
          <a:xfrm>
            <a:off x="13580583" y="4393107"/>
            <a:ext cx="25408" cy="25401"/>
          </a:xfrm>
          <a:prstGeom prst="rect">
            <a:avLst/>
          </a:prstGeom>
          <a:ln w="12700">
            <a:miter lim="400000"/>
          </a:ln>
        </p:spPr>
      </p:pic>
      <p:pic>
        <p:nvPicPr>
          <p:cNvPr id="2517" name="Vector" descr="Vector"/>
          <p:cNvPicPr>
            <a:picLocks noChangeAspect="1"/>
          </p:cNvPicPr>
          <p:nvPr/>
        </p:nvPicPr>
        <p:blipFill>
          <a:blip r:embed="rId62">
            <a:extLst/>
          </a:blip>
          <a:stretch>
            <a:fillRect/>
          </a:stretch>
        </p:blipFill>
        <p:spPr>
          <a:xfrm>
            <a:off x="13541978" y="4367510"/>
            <a:ext cx="25403" cy="25401"/>
          </a:xfrm>
          <a:prstGeom prst="rect">
            <a:avLst/>
          </a:prstGeom>
          <a:ln w="12700">
            <a:miter lim="400000"/>
          </a:ln>
        </p:spPr>
      </p:pic>
      <p:pic>
        <p:nvPicPr>
          <p:cNvPr id="2518" name="Vector" descr="Vector"/>
          <p:cNvPicPr>
            <a:picLocks noChangeAspect="1"/>
          </p:cNvPicPr>
          <p:nvPr/>
        </p:nvPicPr>
        <p:blipFill>
          <a:blip r:embed="rId63">
            <a:extLst/>
          </a:blip>
          <a:stretch>
            <a:fillRect/>
          </a:stretch>
        </p:blipFill>
        <p:spPr>
          <a:xfrm>
            <a:off x="13013089" y="3531194"/>
            <a:ext cx="482624" cy="152302"/>
          </a:xfrm>
          <a:prstGeom prst="rect">
            <a:avLst/>
          </a:prstGeom>
          <a:ln w="12700">
            <a:miter lim="400000"/>
          </a:ln>
        </p:spPr>
      </p:pic>
      <p:pic>
        <p:nvPicPr>
          <p:cNvPr id="2519" name="Vector" descr="Vector"/>
          <p:cNvPicPr>
            <a:picLocks noChangeAspect="1"/>
          </p:cNvPicPr>
          <p:nvPr/>
        </p:nvPicPr>
        <p:blipFill>
          <a:blip r:embed="rId64">
            <a:extLst/>
          </a:blip>
          <a:stretch>
            <a:fillRect/>
          </a:stretch>
        </p:blipFill>
        <p:spPr>
          <a:xfrm>
            <a:off x="13068259" y="3468687"/>
            <a:ext cx="63508" cy="50801"/>
          </a:xfrm>
          <a:prstGeom prst="rect">
            <a:avLst/>
          </a:prstGeom>
          <a:ln w="12700">
            <a:miter lim="400000"/>
          </a:ln>
        </p:spPr>
      </p:pic>
      <p:pic>
        <p:nvPicPr>
          <p:cNvPr id="2520" name="Vector" descr="Vector"/>
          <p:cNvPicPr>
            <a:picLocks noChangeAspect="1"/>
          </p:cNvPicPr>
          <p:nvPr/>
        </p:nvPicPr>
        <p:blipFill>
          <a:blip r:embed="rId65">
            <a:extLst/>
          </a:blip>
          <a:stretch>
            <a:fillRect/>
          </a:stretch>
        </p:blipFill>
        <p:spPr>
          <a:xfrm>
            <a:off x="12889364" y="3250108"/>
            <a:ext cx="381012" cy="203102"/>
          </a:xfrm>
          <a:prstGeom prst="rect">
            <a:avLst/>
          </a:prstGeom>
          <a:ln w="12700">
            <a:miter lim="400000"/>
          </a:ln>
        </p:spPr>
      </p:pic>
      <p:pic>
        <p:nvPicPr>
          <p:cNvPr id="2521" name="Vector" descr="Vector"/>
          <p:cNvPicPr>
            <a:picLocks noChangeAspect="1"/>
          </p:cNvPicPr>
          <p:nvPr/>
        </p:nvPicPr>
        <p:blipFill>
          <a:blip r:embed="rId66">
            <a:extLst/>
          </a:blip>
          <a:stretch>
            <a:fillRect/>
          </a:stretch>
        </p:blipFill>
        <p:spPr>
          <a:xfrm>
            <a:off x="13114677" y="3699669"/>
            <a:ext cx="1028814" cy="761802"/>
          </a:xfrm>
          <a:prstGeom prst="rect">
            <a:avLst/>
          </a:prstGeom>
          <a:ln w="12700">
            <a:miter lim="400000"/>
          </a:ln>
        </p:spPr>
      </p:pic>
      <p:pic>
        <p:nvPicPr>
          <p:cNvPr id="2522" name="Vector" descr="Vector"/>
          <p:cNvPicPr>
            <a:picLocks noChangeAspect="1"/>
          </p:cNvPicPr>
          <p:nvPr/>
        </p:nvPicPr>
        <p:blipFill>
          <a:blip r:embed="rId67">
            <a:extLst/>
          </a:blip>
          <a:stretch>
            <a:fillRect/>
          </a:stretch>
        </p:blipFill>
        <p:spPr>
          <a:xfrm>
            <a:off x="13437074" y="3707606"/>
            <a:ext cx="165118" cy="76201"/>
          </a:xfrm>
          <a:prstGeom prst="rect">
            <a:avLst/>
          </a:prstGeom>
          <a:ln w="12700">
            <a:miter lim="400000"/>
          </a:ln>
        </p:spPr>
      </p:pic>
      <p:pic>
        <p:nvPicPr>
          <p:cNvPr id="2523" name="Vector" descr="Vector"/>
          <p:cNvPicPr>
            <a:picLocks noChangeAspect="1"/>
          </p:cNvPicPr>
          <p:nvPr/>
        </p:nvPicPr>
        <p:blipFill>
          <a:blip r:embed="rId68">
            <a:extLst/>
          </a:blip>
          <a:stretch>
            <a:fillRect/>
          </a:stretch>
        </p:blipFill>
        <p:spPr>
          <a:xfrm>
            <a:off x="13490480" y="4087811"/>
            <a:ext cx="50792" cy="63501"/>
          </a:xfrm>
          <a:prstGeom prst="rect">
            <a:avLst/>
          </a:prstGeom>
          <a:ln w="12700">
            <a:miter lim="400000"/>
          </a:ln>
        </p:spPr>
      </p:pic>
      <p:pic>
        <p:nvPicPr>
          <p:cNvPr id="2524" name="Vector" descr="Vector"/>
          <p:cNvPicPr>
            <a:picLocks noChangeAspect="1"/>
          </p:cNvPicPr>
          <p:nvPr/>
        </p:nvPicPr>
        <p:blipFill>
          <a:blip r:embed="rId69">
            <a:extLst/>
          </a:blip>
          <a:stretch>
            <a:fillRect/>
          </a:stretch>
        </p:blipFill>
        <p:spPr>
          <a:xfrm>
            <a:off x="13555546" y="4108747"/>
            <a:ext cx="38101" cy="25401"/>
          </a:xfrm>
          <a:prstGeom prst="rect">
            <a:avLst/>
          </a:prstGeom>
          <a:ln w="12700">
            <a:miter lim="400000"/>
          </a:ln>
        </p:spPr>
      </p:pic>
      <p:pic>
        <p:nvPicPr>
          <p:cNvPr id="2525" name="Vector" descr="Vector"/>
          <p:cNvPicPr>
            <a:picLocks noChangeAspect="1"/>
          </p:cNvPicPr>
          <p:nvPr/>
        </p:nvPicPr>
        <p:blipFill>
          <a:blip r:embed="rId70">
            <a:extLst/>
          </a:blip>
          <a:stretch>
            <a:fillRect/>
          </a:stretch>
        </p:blipFill>
        <p:spPr>
          <a:xfrm>
            <a:off x="13488379" y="4164310"/>
            <a:ext cx="50801" cy="25401"/>
          </a:xfrm>
          <a:prstGeom prst="rect">
            <a:avLst/>
          </a:prstGeom>
          <a:ln w="12700">
            <a:miter lim="400000"/>
          </a:ln>
        </p:spPr>
      </p:pic>
      <p:pic>
        <p:nvPicPr>
          <p:cNvPr id="2526" name="Vector" descr="Vector"/>
          <p:cNvPicPr>
            <a:picLocks noChangeAspect="1"/>
          </p:cNvPicPr>
          <p:nvPr/>
        </p:nvPicPr>
        <p:blipFill>
          <a:blip r:embed="rId71">
            <a:extLst/>
          </a:blip>
          <a:stretch>
            <a:fillRect/>
          </a:stretch>
        </p:blipFill>
        <p:spPr>
          <a:xfrm>
            <a:off x="13877836" y="4541043"/>
            <a:ext cx="25400" cy="25401"/>
          </a:xfrm>
          <a:prstGeom prst="rect">
            <a:avLst/>
          </a:prstGeom>
          <a:ln w="12700">
            <a:miter lim="400000"/>
          </a:ln>
        </p:spPr>
      </p:pic>
      <p:pic>
        <p:nvPicPr>
          <p:cNvPr id="2527" name="Vector" descr="Vector"/>
          <p:cNvPicPr>
            <a:picLocks noChangeAspect="1"/>
          </p:cNvPicPr>
          <p:nvPr/>
        </p:nvPicPr>
        <p:blipFill>
          <a:blip r:embed="rId72">
            <a:extLst/>
          </a:blip>
          <a:stretch>
            <a:fillRect/>
          </a:stretch>
        </p:blipFill>
        <p:spPr>
          <a:xfrm>
            <a:off x="13978743" y="4459386"/>
            <a:ext cx="50821" cy="50801"/>
          </a:xfrm>
          <a:prstGeom prst="rect">
            <a:avLst/>
          </a:prstGeom>
          <a:ln w="12700">
            <a:miter lim="400000"/>
          </a:ln>
        </p:spPr>
      </p:pic>
      <p:pic>
        <p:nvPicPr>
          <p:cNvPr id="2528" name="Vector" descr="Vector"/>
          <p:cNvPicPr>
            <a:picLocks noChangeAspect="1"/>
          </p:cNvPicPr>
          <p:nvPr/>
        </p:nvPicPr>
        <p:blipFill>
          <a:blip r:embed="rId73">
            <a:extLst/>
          </a:blip>
          <a:stretch>
            <a:fillRect/>
          </a:stretch>
        </p:blipFill>
        <p:spPr>
          <a:xfrm>
            <a:off x="14012456" y="4440138"/>
            <a:ext cx="25405" cy="25401"/>
          </a:xfrm>
          <a:prstGeom prst="rect">
            <a:avLst/>
          </a:prstGeom>
          <a:ln w="12700">
            <a:miter lim="400000"/>
          </a:ln>
        </p:spPr>
      </p:pic>
      <p:pic>
        <p:nvPicPr>
          <p:cNvPr id="2529" name="Vector" descr="Vector"/>
          <p:cNvPicPr>
            <a:picLocks noChangeAspect="1"/>
          </p:cNvPicPr>
          <p:nvPr/>
        </p:nvPicPr>
        <p:blipFill>
          <a:blip r:embed="rId74">
            <a:extLst/>
          </a:blip>
          <a:stretch>
            <a:fillRect/>
          </a:stretch>
        </p:blipFill>
        <p:spPr>
          <a:xfrm>
            <a:off x="13455322" y="6388100"/>
            <a:ext cx="50801" cy="38100"/>
          </a:xfrm>
          <a:prstGeom prst="rect">
            <a:avLst/>
          </a:prstGeom>
          <a:ln w="12700">
            <a:miter lim="400000"/>
          </a:ln>
        </p:spPr>
      </p:pic>
      <p:pic>
        <p:nvPicPr>
          <p:cNvPr id="2530" name="Vector" descr="Vector"/>
          <p:cNvPicPr>
            <a:picLocks noChangeAspect="1"/>
          </p:cNvPicPr>
          <p:nvPr/>
        </p:nvPicPr>
        <p:blipFill>
          <a:blip r:embed="rId75">
            <a:extLst/>
          </a:blip>
          <a:stretch>
            <a:fillRect/>
          </a:stretch>
        </p:blipFill>
        <p:spPr>
          <a:xfrm>
            <a:off x="13548907" y="6354266"/>
            <a:ext cx="25393" cy="25401"/>
          </a:xfrm>
          <a:prstGeom prst="rect">
            <a:avLst/>
          </a:prstGeom>
          <a:ln w="12700">
            <a:miter lim="400000"/>
          </a:ln>
        </p:spPr>
      </p:pic>
      <p:pic>
        <p:nvPicPr>
          <p:cNvPr id="2531" name="Vector" descr="Vector"/>
          <p:cNvPicPr>
            <a:picLocks noChangeAspect="1"/>
          </p:cNvPicPr>
          <p:nvPr/>
        </p:nvPicPr>
        <p:blipFill>
          <a:blip r:embed="rId76">
            <a:extLst/>
          </a:blip>
          <a:stretch>
            <a:fillRect/>
          </a:stretch>
        </p:blipFill>
        <p:spPr>
          <a:xfrm>
            <a:off x="13536640" y="6437510"/>
            <a:ext cx="25402" cy="25401"/>
          </a:xfrm>
          <a:prstGeom prst="rect">
            <a:avLst/>
          </a:prstGeom>
          <a:ln w="12700">
            <a:miter lim="400000"/>
          </a:ln>
        </p:spPr>
      </p:pic>
      <p:pic>
        <p:nvPicPr>
          <p:cNvPr id="2532" name="Vector" descr="Vector"/>
          <p:cNvPicPr>
            <a:picLocks noChangeAspect="1"/>
          </p:cNvPicPr>
          <p:nvPr/>
        </p:nvPicPr>
        <p:blipFill>
          <a:blip r:embed="rId77">
            <a:extLst/>
          </a:blip>
          <a:stretch>
            <a:fillRect/>
          </a:stretch>
        </p:blipFill>
        <p:spPr>
          <a:xfrm>
            <a:off x="13656431" y="6366370"/>
            <a:ext cx="25405" cy="38101"/>
          </a:xfrm>
          <a:prstGeom prst="rect">
            <a:avLst/>
          </a:prstGeom>
          <a:ln w="12700">
            <a:miter lim="400000"/>
          </a:ln>
        </p:spPr>
      </p:pic>
      <p:pic>
        <p:nvPicPr>
          <p:cNvPr id="2533" name="Vector" descr="Vector"/>
          <p:cNvPicPr>
            <a:picLocks noChangeAspect="1"/>
          </p:cNvPicPr>
          <p:nvPr/>
        </p:nvPicPr>
        <p:blipFill>
          <a:blip r:embed="rId78">
            <a:extLst/>
          </a:blip>
          <a:stretch>
            <a:fillRect/>
          </a:stretch>
        </p:blipFill>
        <p:spPr>
          <a:xfrm>
            <a:off x="13558528" y="6298902"/>
            <a:ext cx="88909" cy="63501"/>
          </a:xfrm>
          <a:prstGeom prst="rect">
            <a:avLst/>
          </a:prstGeom>
          <a:ln w="12700">
            <a:miter lim="400000"/>
          </a:ln>
        </p:spPr>
      </p:pic>
      <p:pic>
        <p:nvPicPr>
          <p:cNvPr id="2534" name="Vector" descr="Vector"/>
          <p:cNvPicPr>
            <a:picLocks noChangeAspect="1"/>
          </p:cNvPicPr>
          <p:nvPr/>
        </p:nvPicPr>
        <p:blipFill>
          <a:blip r:embed="rId79">
            <a:extLst/>
          </a:blip>
          <a:stretch>
            <a:fillRect/>
          </a:stretch>
        </p:blipFill>
        <p:spPr>
          <a:xfrm>
            <a:off x="13640021" y="6394946"/>
            <a:ext cx="63527" cy="76201"/>
          </a:xfrm>
          <a:prstGeom prst="rect">
            <a:avLst/>
          </a:prstGeom>
          <a:ln w="12700">
            <a:miter lim="400000"/>
          </a:ln>
        </p:spPr>
      </p:pic>
      <p:pic>
        <p:nvPicPr>
          <p:cNvPr id="2535" name="Vector" descr="Vector"/>
          <p:cNvPicPr>
            <a:picLocks noChangeAspect="1"/>
          </p:cNvPicPr>
          <p:nvPr/>
        </p:nvPicPr>
        <p:blipFill>
          <a:blip r:embed="rId80">
            <a:extLst/>
          </a:blip>
          <a:stretch>
            <a:fillRect/>
          </a:stretch>
        </p:blipFill>
        <p:spPr>
          <a:xfrm>
            <a:off x="13738631" y="6496050"/>
            <a:ext cx="25385" cy="25401"/>
          </a:xfrm>
          <a:prstGeom prst="rect">
            <a:avLst/>
          </a:prstGeom>
          <a:ln w="12700">
            <a:miter lim="400000"/>
          </a:ln>
        </p:spPr>
      </p:pic>
      <p:pic>
        <p:nvPicPr>
          <p:cNvPr id="2536" name="Vector" descr="Vector"/>
          <p:cNvPicPr>
            <a:picLocks noChangeAspect="1"/>
          </p:cNvPicPr>
          <p:nvPr/>
        </p:nvPicPr>
        <p:blipFill>
          <a:blip r:embed="rId81">
            <a:extLst/>
          </a:blip>
          <a:stretch>
            <a:fillRect/>
          </a:stretch>
        </p:blipFill>
        <p:spPr>
          <a:xfrm>
            <a:off x="13733377" y="6480670"/>
            <a:ext cx="25399" cy="25401"/>
          </a:xfrm>
          <a:prstGeom prst="rect">
            <a:avLst/>
          </a:prstGeom>
          <a:ln w="12700">
            <a:miter lim="400000"/>
          </a:ln>
        </p:spPr>
      </p:pic>
      <p:pic>
        <p:nvPicPr>
          <p:cNvPr id="2537" name="Vector" descr="Vector"/>
          <p:cNvPicPr>
            <a:picLocks noChangeAspect="1"/>
          </p:cNvPicPr>
          <p:nvPr/>
        </p:nvPicPr>
        <p:blipFill>
          <a:blip r:embed="rId82">
            <a:extLst/>
          </a:blip>
          <a:stretch>
            <a:fillRect/>
          </a:stretch>
        </p:blipFill>
        <p:spPr>
          <a:xfrm>
            <a:off x="13730811" y="6415682"/>
            <a:ext cx="25397" cy="25401"/>
          </a:xfrm>
          <a:prstGeom prst="rect">
            <a:avLst/>
          </a:prstGeom>
          <a:ln w="12700">
            <a:miter lim="400000"/>
          </a:ln>
        </p:spPr>
      </p:pic>
      <p:pic>
        <p:nvPicPr>
          <p:cNvPr id="2538" name="Vector" descr="Vector"/>
          <p:cNvPicPr>
            <a:picLocks noChangeAspect="1"/>
          </p:cNvPicPr>
          <p:nvPr/>
        </p:nvPicPr>
        <p:blipFill>
          <a:blip r:embed="rId83">
            <a:extLst/>
          </a:blip>
          <a:stretch>
            <a:fillRect/>
          </a:stretch>
        </p:blipFill>
        <p:spPr>
          <a:xfrm>
            <a:off x="13774428" y="6484441"/>
            <a:ext cx="38108" cy="25401"/>
          </a:xfrm>
          <a:prstGeom prst="rect">
            <a:avLst/>
          </a:prstGeom>
          <a:ln w="12700">
            <a:miter lim="400000"/>
          </a:ln>
        </p:spPr>
      </p:pic>
      <p:pic>
        <p:nvPicPr>
          <p:cNvPr id="2539" name="Vector" descr="Vector"/>
          <p:cNvPicPr>
            <a:picLocks noChangeAspect="1"/>
          </p:cNvPicPr>
          <p:nvPr/>
        </p:nvPicPr>
        <p:blipFill>
          <a:blip r:embed="rId84">
            <a:extLst/>
          </a:blip>
          <a:stretch>
            <a:fillRect/>
          </a:stretch>
        </p:blipFill>
        <p:spPr>
          <a:xfrm>
            <a:off x="13535783" y="6545461"/>
            <a:ext cx="63509" cy="38101"/>
          </a:xfrm>
          <a:prstGeom prst="rect">
            <a:avLst/>
          </a:prstGeom>
          <a:ln w="12700">
            <a:miter lim="400000"/>
          </a:ln>
        </p:spPr>
      </p:pic>
      <p:pic>
        <p:nvPicPr>
          <p:cNvPr id="2540" name="Vector" descr="Vector"/>
          <p:cNvPicPr>
            <a:picLocks noChangeAspect="1"/>
          </p:cNvPicPr>
          <p:nvPr/>
        </p:nvPicPr>
        <p:blipFill>
          <a:blip r:embed="rId85">
            <a:extLst/>
          </a:blip>
          <a:stretch>
            <a:fillRect/>
          </a:stretch>
        </p:blipFill>
        <p:spPr>
          <a:xfrm>
            <a:off x="13469280" y="6622950"/>
            <a:ext cx="22031" cy="24385"/>
          </a:xfrm>
          <a:prstGeom prst="rect">
            <a:avLst/>
          </a:prstGeom>
          <a:ln w="12700">
            <a:miter lim="400000"/>
          </a:ln>
        </p:spPr>
      </p:pic>
      <p:pic>
        <p:nvPicPr>
          <p:cNvPr id="2541" name="Vector" descr="Vector"/>
          <p:cNvPicPr>
            <a:picLocks noChangeAspect="1"/>
          </p:cNvPicPr>
          <p:nvPr/>
        </p:nvPicPr>
        <p:blipFill>
          <a:blip r:embed="rId86">
            <a:extLst/>
          </a:blip>
          <a:stretch>
            <a:fillRect/>
          </a:stretch>
        </p:blipFill>
        <p:spPr>
          <a:xfrm>
            <a:off x="13514046" y="6599833"/>
            <a:ext cx="25409" cy="25401"/>
          </a:xfrm>
          <a:prstGeom prst="rect">
            <a:avLst/>
          </a:prstGeom>
          <a:ln w="12700">
            <a:miter lim="400000"/>
          </a:ln>
        </p:spPr>
      </p:pic>
      <p:pic>
        <p:nvPicPr>
          <p:cNvPr id="2542" name="Vector" descr="Vector"/>
          <p:cNvPicPr>
            <a:picLocks noChangeAspect="1"/>
          </p:cNvPicPr>
          <p:nvPr/>
        </p:nvPicPr>
        <p:blipFill>
          <a:blip r:embed="rId87">
            <a:extLst/>
          </a:blip>
          <a:stretch>
            <a:fillRect/>
          </a:stretch>
        </p:blipFill>
        <p:spPr>
          <a:xfrm>
            <a:off x="14215629" y="9577089"/>
            <a:ext cx="76197" cy="63501"/>
          </a:xfrm>
          <a:prstGeom prst="rect">
            <a:avLst/>
          </a:prstGeom>
          <a:ln w="12700">
            <a:miter lim="400000"/>
          </a:ln>
        </p:spPr>
      </p:pic>
      <p:pic>
        <p:nvPicPr>
          <p:cNvPr id="2543" name="Vector" descr="Vector"/>
          <p:cNvPicPr>
            <a:picLocks noChangeAspect="1"/>
          </p:cNvPicPr>
          <p:nvPr/>
        </p:nvPicPr>
        <p:blipFill>
          <a:blip r:embed="rId88">
            <a:extLst/>
          </a:blip>
          <a:stretch>
            <a:fillRect/>
          </a:stretch>
        </p:blipFill>
        <p:spPr>
          <a:xfrm>
            <a:off x="14287521" y="9579271"/>
            <a:ext cx="76185" cy="88901"/>
          </a:xfrm>
          <a:prstGeom prst="rect">
            <a:avLst/>
          </a:prstGeom>
          <a:ln w="12700">
            <a:miter lim="400000"/>
          </a:ln>
        </p:spPr>
      </p:pic>
      <p:pic>
        <p:nvPicPr>
          <p:cNvPr id="2544" name="Vector" descr="Vector"/>
          <p:cNvPicPr>
            <a:picLocks noChangeAspect="1"/>
          </p:cNvPicPr>
          <p:nvPr/>
        </p:nvPicPr>
        <p:blipFill>
          <a:blip r:embed="rId89">
            <a:extLst/>
          </a:blip>
          <a:stretch>
            <a:fillRect/>
          </a:stretch>
        </p:blipFill>
        <p:spPr>
          <a:xfrm>
            <a:off x="13045842" y="3128169"/>
            <a:ext cx="1079485" cy="444699"/>
          </a:xfrm>
          <a:prstGeom prst="rect">
            <a:avLst/>
          </a:prstGeom>
          <a:ln w="12700">
            <a:miter lim="400000"/>
          </a:ln>
        </p:spPr>
      </p:pic>
      <p:pic>
        <p:nvPicPr>
          <p:cNvPr id="2545" name="Vector" descr="Vector"/>
          <p:cNvPicPr>
            <a:picLocks noChangeAspect="1"/>
          </p:cNvPicPr>
          <p:nvPr/>
        </p:nvPicPr>
        <p:blipFill>
          <a:blip r:embed="rId90">
            <a:extLst/>
          </a:blip>
          <a:stretch>
            <a:fillRect/>
          </a:stretch>
        </p:blipFill>
        <p:spPr>
          <a:xfrm>
            <a:off x="13711978" y="3100486"/>
            <a:ext cx="2158934" cy="1485901"/>
          </a:xfrm>
          <a:prstGeom prst="rect">
            <a:avLst/>
          </a:prstGeom>
          <a:ln w="12700">
            <a:miter lim="400000"/>
          </a:ln>
        </p:spPr>
      </p:pic>
      <p:pic>
        <p:nvPicPr>
          <p:cNvPr id="2546" name="Vector" descr="Vector"/>
          <p:cNvPicPr>
            <a:picLocks noChangeAspect="1"/>
          </p:cNvPicPr>
          <p:nvPr/>
        </p:nvPicPr>
        <p:blipFill>
          <a:blip r:embed="rId91">
            <a:extLst/>
          </a:blip>
          <a:stretch>
            <a:fillRect/>
          </a:stretch>
        </p:blipFill>
        <p:spPr>
          <a:xfrm>
            <a:off x="15441108" y="3736379"/>
            <a:ext cx="88905" cy="76201"/>
          </a:xfrm>
          <a:prstGeom prst="rect">
            <a:avLst/>
          </a:prstGeom>
          <a:ln w="12700">
            <a:miter lim="400000"/>
          </a:ln>
        </p:spPr>
      </p:pic>
      <p:pic>
        <p:nvPicPr>
          <p:cNvPr id="2547" name="Vector" descr="Vector"/>
          <p:cNvPicPr>
            <a:picLocks noChangeAspect="1"/>
          </p:cNvPicPr>
          <p:nvPr/>
        </p:nvPicPr>
        <p:blipFill>
          <a:blip r:embed="rId92">
            <a:extLst/>
          </a:blip>
          <a:stretch>
            <a:fillRect/>
          </a:stretch>
        </p:blipFill>
        <p:spPr>
          <a:xfrm>
            <a:off x="15802092" y="3816250"/>
            <a:ext cx="76201" cy="38101"/>
          </a:xfrm>
          <a:prstGeom prst="rect">
            <a:avLst/>
          </a:prstGeom>
          <a:ln w="12700">
            <a:miter lim="400000"/>
          </a:ln>
        </p:spPr>
      </p:pic>
      <p:pic>
        <p:nvPicPr>
          <p:cNvPr id="2548" name="Vector" descr="Vector"/>
          <p:cNvPicPr>
            <a:picLocks noChangeAspect="1"/>
          </p:cNvPicPr>
          <p:nvPr/>
        </p:nvPicPr>
        <p:blipFill>
          <a:blip r:embed="rId93">
            <a:extLst/>
          </a:blip>
          <a:stretch>
            <a:fillRect/>
          </a:stretch>
        </p:blipFill>
        <p:spPr>
          <a:xfrm>
            <a:off x="15617882" y="3760191"/>
            <a:ext cx="38109" cy="50801"/>
          </a:xfrm>
          <a:prstGeom prst="rect">
            <a:avLst/>
          </a:prstGeom>
          <a:ln w="12700">
            <a:miter lim="400000"/>
          </a:ln>
        </p:spPr>
      </p:pic>
      <p:pic>
        <p:nvPicPr>
          <p:cNvPr id="2549" name="Vector" descr="Vector"/>
          <p:cNvPicPr>
            <a:picLocks noChangeAspect="1"/>
          </p:cNvPicPr>
          <p:nvPr/>
        </p:nvPicPr>
        <p:blipFill>
          <a:blip r:embed="rId94">
            <a:extLst/>
          </a:blip>
          <a:stretch>
            <a:fillRect/>
          </a:stretch>
        </p:blipFill>
        <p:spPr>
          <a:xfrm>
            <a:off x="15807996" y="3624758"/>
            <a:ext cx="63488" cy="50801"/>
          </a:xfrm>
          <a:prstGeom prst="rect">
            <a:avLst/>
          </a:prstGeom>
          <a:ln w="12700">
            <a:miter lim="400000"/>
          </a:ln>
        </p:spPr>
      </p:pic>
      <p:pic>
        <p:nvPicPr>
          <p:cNvPr id="2550" name="Vector" descr="Vector"/>
          <p:cNvPicPr>
            <a:picLocks noChangeAspect="1"/>
          </p:cNvPicPr>
          <p:nvPr/>
        </p:nvPicPr>
        <p:blipFill>
          <a:blip r:embed="rId95">
            <a:extLst/>
          </a:blip>
          <a:stretch>
            <a:fillRect/>
          </a:stretch>
        </p:blipFill>
        <p:spPr>
          <a:xfrm>
            <a:off x="15428247" y="4183062"/>
            <a:ext cx="406409" cy="215901"/>
          </a:xfrm>
          <a:prstGeom prst="rect">
            <a:avLst/>
          </a:prstGeom>
          <a:ln w="12700">
            <a:miter lim="400000"/>
          </a:ln>
        </p:spPr>
      </p:pic>
      <p:pic>
        <p:nvPicPr>
          <p:cNvPr id="2551" name="Vector" descr="Vector"/>
          <p:cNvPicPr>
            <a:picLocks noChangeAspect="1"/>
          </p:cNvPicPr>
          <p:nvPr/>
        </p:nvPicPr>
        <p:blipFill>
          <a:blip r:embed="rId96">
            <a:extLst/>
          </a:blip>
          <a:stretch>
            <a:fillRect/>
          </a:stretch>
        </p:blipFill>
        <p:spPr>
          <a:xfrm>
            <a:off x="16911372" y="3215282"/>
            <a:ext cx="508030" cy="190501"/>
          </a:xfrm>
          <a:prstGeom prst="rect">
            <a:avLst/>
          </a:prstGeom>
          <a:ln w="12700">
            <a:miter lim="400000"/>
          </a:ln>
        </p:spPr>
      </p:pic>
      <p:pic>
        <p:nvPicPr>
          <p:cNvPr id="2552" name="Vector" descr="Vector"/>
          <p:cNvPicPr>
            <a:picLocks noChangeAspect="1"/>
          </p:cNvPicPr>
          <p:nvPr/>
        </p:nvPicPr>
        <p:blipFill>
          <a:blip r:embed="rId97">
            <a:extLst/>
          </a:blip>
          <a:stretch>
            <a:fillRect/>
          </a:stretch>
        </p:blipFill>
        <p:spPr>
          <a:xfrm>
            <a:off x="17188902" y="3191569"/>
            <a:ext cx="330203" cy="88802"/>
          </a:xfrm>
          <a:prstGeom prst="rect">
            <a:avLst/>
          </a:prstGeom>
          <a:ln w="12700">
            <a:miter lim="400000"/>
          </a:ln>
        </p:spPr>
      </p:pic>
      <p:pic>
        <p:nvPicPr>
          <p:cNvPr id="2553" name="Vector" descr="Vector"/>
          <p:cNvPicPr>
            <a:picLocks noChangeAspect="1"/>
          </p:cNvPicPr>
          <p:nvPr/>
        </p:nvPicPr>
        <p:blipFill>
          <a:blip r:embed="rId98">
            <a:extLst/>
          </a:blip>
          <a:stretch>
            <a:fillRect/>
          </a:stretch>
        </p:blipFill>
        <p:spPr>
          <a:xfrm>
            <a:off x="22976140" y="8964215"/>
            <a:ext cx="190497" cy="228601"/>
          </a:xfrm>
          <a:prstGeom prst="rect">
            <a:avLst/>
          </a:prstGeom>
          <a:ln w="12700">
            <a:miter lim="400000"/>
          </a:ln>
        </p:spPr>
      </p:pic>
      <p:pic>
        <p:nvPicPr>
          <p:cNvPr id="2554" name="Vector" descr="Vector"/>
          <p:cNvPicPr>
            <a:picLocks noChangeAspect="1"/>
          </p:cNvPicPr>
          <p:nvPr/>
        </p:nvPicPr>
        <p:blipFill>
          <a:blip r:embed="rId99">
            <a:extLst/>
          </a:blip>
          <a:stretch>
            <a:fillRect/>
          </a:stretch>
        </p:blipFill>
        <p:spPr>
          <a:xfrm>
            <a:off x="22940036" y="8868171"/>
            <a:ext cx="88964" cy="127001"/>
          </a:xfrm>
          <a:prstGeom prst="rect">
            <a:avLst/>
          </a:prstGeom>
          <a:ln w="12700">
            <a:miter lim="400000"/>
          </a:ln>
        </p:spPr>
      </p:pic>
      <p:pic>
        <p:nvPicPr>
          <p:cNvPr id="2555" name="Vector" descr="Vector"/>
          <p:cNvPicPr>
            <a:picLocks noChangeAspect="1"/>
          </p:cNvPicPr>
          <p:nvPr/>
        </p:nvPicPr>
        <p:blipFill>
          <a:blip r:embed="rId100">
            <a:extLst/>
          </a:blip>
          <a:stretch>
            <a:fillRect/>
          </a:stretch>
        </p:blipFill>
        <p:spPr>
          <a:xfrm>
            <a:off x="22703389" y="9130109"/>
            <a:ext cx="304737" cy="279500"/>
          </a:xfrm>
          <a:prstGeom prst="rect">
            <a:avLst/>
          </a:prstGeom>
          <a:ln w="12700">
            <a:miter lim="400000"/>
          </a:ln>
        </p:spPr>
      </p:pic>
      <p:pic>
        <p:nvPicPr>
          <p:cNvPr id="2556" name="Vector" descr="Vector"/>
          <p:cNvPicPr>
            <a:picLocks noChangeAspect="1"/>
          </p:cNvPicPr>
          <p:nvPr/>
        </p:nvPicPr>
        <p:blipFill>
          <a:blip r:embed="rId101">
            <a:extLst/>
          </a:blip>
          <a:stretch>
            <a:fillRect/>
          </a:stretch>
        </p:blipFill>
        <p:spPr>
          <a:xfrm>
            <a:off x="22737191" y="9395420"/>
            <a:ext cx="38095" cy="63501"/>
          </a:xfrm>
          <a:prstGeom prst="rect">
            <a:avLst/>
          </a:prstGeom>
          <a:ln w="12700">
            <a:miter lim="400000"/>
          </a:ln>
        </p:spPr>
      </p:pic>
      <p:pic>
        <p:nvPicPr>
          <p:cNvPr id="2557" name="Vector" descr="Vector"/>
          <p:cNvPicPr>
            <a:picLocks noChangeAspect="1"/>
          </p:cNvPicPr>
          <p:nvPr/>
        </p:nvPicPr>
        <p:blipFill>
          <a:blip r:embed="rId102">
            <a:extLst/>
          </a:blip>
          <a:stretch>
            <a:fillRect/>
          </a:stretch>
        </p:blipFill>
        <p:spPr>
          <a:xfrm>
            <a:off x="18108445" y="7942262"/>
            <a:ext cx="291994" cy="571600"/>
          </a:xfrm>
          <a:prstGeom prst="rect">
            <a:avLst/>
          </a:prstGeom>
          <a:ln w="12700">
            <a:miter lim="400000"/>
          </a:ln>
        </p:spPr>
      </p:pic>
      <p:pic>
        <p:nvPicPr>
          <p:cNvPr id="2558" name="Vector" descr="Vector"/>
          <p:cNvPicPr>
            <a:picLocks noChangeAspect="1"/>
          </p:cNvPicPr>
          <p:nvPr/>
        </p:nvPicPr>
        <p:blipFill>
          <a:blip r:embed="rId103">
            <a:extLst/>
          </a:blip>
          <a:stretch>
            <a:fillRect/>
          </a:stretch>
        </p:blipFill>
        <p:spPr>
          <a:xfrm>
            <a:off x="18556963" y="8300143"/>
            <a:ext cx="50804" cy="38101"/>
          </a:xfrm>
          <a:prstGeom prst="rect">
            <a:avLst/>
          </a:prstGeom>
          <a:ln w="12700">
            <a:miter lim="400000"/>
          </a:ln>
        </p:spPr>
      </p:pic>
      <p:pic>
        <p:nvPicPr>
          <p:cNvPr id="2559" name="Vector" descr="Vector"/>
          <p:cNvPicPr>
            <a:picLocks noChangeAspect="1"/>
          </p:cNvPicPr>
          <p:nvPr/>
        </p:nvPicPr>
        <p:blipFill>
          <a:blip r:embed="rId104">
            <a:extLst/>
          </a:blip>
          <a:stretch>
            <a:fillRect/>
          </a:stretch>
        </p:blipFill>
        <p:spPr>
          <a:xfrm>
            <a:off x="18642800" y="8270179"/>
            <a:ext cx="25398" cy="38101"/>
          </a:xfrm>
          <a:prstGeom prst="rect">
            <a:avLst/>
          </a:prstGeom>
          <a:ln w="12700">
            <a:miter lim="400000"/>
          </a:ln>
        </p:spPr>
      </p:pic>
      <p:pic>
        <p:nvPicPr>
          <p:cNvPr id="2560" name="Vector" descr="Vector"/>
          <p:cNvPicPr>
            <a:picLocks noChangeAspect="1"/>
          </p:cNvPicPr>
          <p:nvPr/>
        </p:nvPicPr>
        <p:blipFill>
          <a:blip r:embed="rId105">
            <a:extLst/>
          </a:blip>
          <a:stretch>
            <a:fillRect/>
          </a:stretch>
        </p:blipFill>
        <p:spPr>
          <a:xfrm>
            <a:off x="21895007" y="9130903"/>
            <a:ext cx="152420" cy="139701"/>
          </a:xfrm>
          <a:prstGeom prst="rect">
            <a:avLst/>
          </a:prstGeom>
          <a:ln w="12700">
            <a:miter lim="400000"/>
          </a:ln>
        </p:spPr>
      </p:pic>
      <p:pic>
        <p:nvPicPr>
          <p:cNvPr id="2561" name="Vector" descr="Vector"/>
          <p:cNvPicPr>
            <a:picLocks noChangeAspect="1"/>
          </p:cNvPicPr>
          <p:nvPr/>
        </p:nvPicPr>
        <p:blipFill>
          <a:blip r:embed="rId106">
            <a:extLst/>
          </a:blip>
          <a:stretch>
            <a:fillRect/>
          </a:stretch>
        </p:blipFill>
        <p:spPr>
          <a:xfrm>
            <a:off x="21862330" y="9090818"/>
            <a:ext cx="25401" cy="38101"/>
          </a:xfrm>
          <a:prstGeom prst="rect">
            <a:avLst/>
          </a:prstGeom>
          <a:ln w="12700">
            <a:miter lim="400000"/>
          </a:ln>
        </p:spPr>
      </p:pic>
      <p:pic>
        <p:nvPicPr>
          <p:cNvPr id="2562" name="Vector" descr="Vector"/>
          <p:cNvPicPr>
            <a:picLocks noChangeAspect="1"/>
          </p:cNvPicPr>
          <p:nvPr/>
        </p:nvPicPr>
        <p:blipFill>
          <a:blip r:embed="rId107">
            <a:extLst/>
          </a:blip>
          <a:stretch>
            <a:fillRect/>
          </a:stretch>
        </p:blipFill>
        <p:spPr>
          <a:xfrm>
            <a:off x="22010537" y="9094886"/>
            <a:ext cx="38123" cy="50801"/>
          </a:xfrm>
          <a:prstGeom prst="rect">
            <a:avLst/>
          </a:prstGeom>
          <a:ln w="12700">
            <a:miter lim="400000"/>
          </a:ln>
        </p:spPr>
      </p:pic>
      <p:pic>
        <p:nvPicPr>
          <p:cNvPr id="2563" name="Vector" descr="Vector"/>
          <p:cNvPicPr>
            <a:picLocks noChangeAspect="1"/>
          </p:cNvPicPr>
          <p:nvPr/>
        </p:nvPicPr>
        <p:blipFill>
          <a:blip r:embed="rId108">
            <a:extLst/>
          </a:blip>
          <a:stretch>
            <a:fillRect/>
          </a:stretch>
        </p:blipFill>
        <p:spPr>
          <a:xfrm>
            <a:off x="18489350" y="6896298"/>
            <a:ext cx="63500" cy="38101"/>
          </a:xfrm>
          <a:prstGeom prst="rect">
            <a:avLst/>
          </a:prstGeom>
          <a:ln w="12700">
            <a:miter lim="400000"/>
          </a:ln>
        </p:spPr>
      </p:pic>
      <p:pic>
        <p:nvPicPr>
          <p:cNvPr id="2564" name="Vector" descr="Vector"/>
          <p:cNvPicPr>
            <a:picLocks noChangeAspect="1"/>
          </p:cNvPicPr>
          <p:nvPr/>
        </p:nvPicPr>
        <p:blipFill>
          <a:blip r:embed="rId109">
            <a:extLst/>
          </a:blip>
          <a:stretch>
            <a:fillRect/>
          </a:stretch>
        </p:blipFill>
        <p:spPr>
          <a:xfrm>
            <a:off x="22607686" y="8266707"/>
            <a:ext cx="127033" cy="114301"/>
          </a:xfrm>
          <a:prstGeom prst="rect">
            <a:avLst/>
          </a:prstGeom>
          <a:ln w="12700">
            <a:miter lim="400000"/>
          </a:ln>
        </p:spPr>
      </p:pic>
      <p:pic>
        <p:nvPicPr>
          <p:cNvPr id="2565" name="Vector" descr="Vector"/>
          <p:cNvPicPr>
            <a:picLocks noChangeAspect="1"/>
          </p:cNvPicPr>
          <p:nvPr/>
        </p:nvPicPr>
        <p:blipFill>
          <a:blip r:embed="rId110">
            <a:extLst/>
          </a:blip>
          <a:stretch>
            <a:fillRect/>
          </a:stretch>
        </p:blipFill>
        <p:spPr>
          <a:xfrm>
            <a:off x="22726997" y="8294985"/>
            <a:ext cx="38114" cy="38101"/>
          </a:xfrm>
          <a:prstGeom prst="rect">
            <a:avLst/>
          </a:prstGeom>
          <a:ln w="12700">
            <a:miter lim="400000"/>
          </a:ln>
        </p:spPr>
      </p:pic>
      <p:pic>
        <p:nvPicPr>
          <p:cNvPr id="2566" name="Vector" descr="Vector"/>
          <p:cNvPicPr>
            <a:picLocks noChangeAspect="1"/>
          </p:cNvPicPr>
          <p:nvPr/>
        </p:nvPicPr>
        <p:blipFill>
          <a:blip r:embed="rId111">
            <a:extLst/>
          </a:blip>
          <a:stretch>
            <a:fillRect/>
          </a:stretch>
        </p:blipFill>
        <p:spPr>
          <a:xfrm>
            <a:off x="22753783" y="8324949"/>
            <a:ext cx="25403" cy="38101"/>
          </a:xfrm>
          <a:prstGeom prst="rect">
            <a:avLst/>
          </a:prstGeom>
          <a:ln w="12700">
            <a:miter lim="400000"/>
          </a:ln>
        </p:spPr>
      </p:pic>
      <p:pic>
        <p:nvPicPr>
          <p:cNvPr id="2567" name="Vector" descr="Vector"/>
          <p:cNvPicPr>
            <a:picLocks noChangeAspect="1"/>
          </p:cNvPicPr>
          <p:nvPr/>
        </p:nvPicPr>
        <p:blipFill>
          <a:blip r:embed="rId112">
            <a:extLst/>
          </a:blip>
          <a:stretch>
            <a:fillRect/>
          </a:stretch>
        </p:blipFill>
        <p:spPr>
          <a:xfrm>
            <a:off x="23110370" y="8154392"/>
            <a:ext cx="63501" cy="63501"/>
          </a:xfrm>
          <a:prstGeom prst="rect">
            <a:avLst/>
          </a:prstGeom>
          <a:ln w="12700">
            <a:miter lim="400000"/>
          </a:ln>
        </p:spPr>
      </p:pic>
      <p:pic>
        <p:nvPicPr>
          <p:cNvPr id="2568" name="Vector" descr="Vector"/>
          <p:cNvPicPr>
            <a:picLocks noChangeAspect="1"/>
          </p:cNvPicPr>
          <p:nvPr/>
        </p:nvPicPr>
        <p:blipFill>
          <a:blip r:embed="rId113">
            <a:extLst/>
          </a:blip>
          <a:stretch>
            <a:fillRect/>
          </a:stretch>
        </p:blipFill>
        <p:spPr>
          <a:xfrm>
            <a:off x="23157944" y="8113017"/>
            <a:ext cx="63497" cy="38101"/>
          </a:xfrm>
          <a:prstGeom prst="rect">
            <a:avLst/>
          </a:prstGeom>
          <a:ln w="12700">
            <a:miter lim="400000"/>
          </a:ln>
        </p:spPr>
      </p:pic>
      <p:pic>
        <p:nvPicPr>
          <p:cNvPr id="2569" name="Vector" descr="Vector"/>
          <p:cNvPicPr>
            <a:picLocks noChangeAspect="1"/>
          </p:cNvPicPr>
          <p:nvPr/>
        </p:nvPicPr>
        <p:blipFill>
          <a:blip r:embed="rId114">
            <a:extLst/>
          </a:blip>
          <a:stretch>
            <a:fillRect/>
          </a:stretch>
        </p:blipFill>
        <p:spPr>
          <a:xfrm>
            <a:off x="23137054" y="8220769"/>
            <a:ext cx="38100" cy="25401"/>
          </a:xfrm>
          <a:prstGeom prst="rect">
            <a:avLst/>
          </a:prstGeom>
          <a:ln w="12700">
            <a:miter lim="400000"/>
          </a:ln>
        </p:spPr>
      </p:pic>
      <p:pic>
        <p:nvPicPr>
          <p:cNvPr id="2570" name="Vector" descr="Vector"/>
          <p:cNvPicPr>
            <a:picLocks noChangeAspect="1"/>
          </p:cNvPicPr>
          <p:nvPr/>
        </p:nvPicPr>
        <p:blipFill>
          <a:blip r:embed="rId115">
            <a:extLst/>
          </a:blip>
          <a:stretch>
            <a:fillRect/>
          </a:stretch>
        </p:blipFill>
        <p:spPr>
          <a:xfrm>
            <a:off x="23100047" y="8125717"/>
            <a:ext cx="38093" cy="38101"/>
          </a:xfrm>
          <a:prstGeom prst="rect">
            <a:avLst/>
          </a:prstGeom>
          <a:ln w="12700">
            <a:miter lim="400000"/>
          </a:ln>
        </p:spPr>
      </p:pic>
      <p:pic>
        <p:nvPicPr>
          <p:cNvPr id="2571" name="Vector" descr="Vector"/>
          <p:cNvPicPr>
            <a:picLocks noChangeAspect="1"/>
          </p:cNvPicPr>
          <p:nvPr/>
        </p:nvPicPr>
        <p:blipFill>
          <a:blip r:embed="rId116">
            <a:extLst/>
          </a:blip>
          <a:stretch>
            <a:fillRect/>
          </a:stretch>
        </p:blipFill>
        <p:spPr>
          <a:xfrm>
            <a:off x="23183490" y="8179792"/>
            <a:ext cx="25401" cy="25401"/>
          </a:xfrm>
          <a:prstGeom prst="rect">
            <a:avLst/>
          </a:prstGeom>
          <a:ln w="12700">
            <a:miter lim="400000"/>
          </a:ln>
        </p:spPr>
      </p:pic>
      <p:pic>
        <p:nvPicPr>
          <p:cNvPr id="2572" name="Vector" descr="Vector"/>
          <p:cNvPicPr>
            <a:picLocks noChangeAspect="1"/>
          </p:cNvPicPr>
          <p:nvPr/>
        </p:nvPicPr>
        <p:blipFill>
          <a:blip r:embed="rId117">
            <a:extLst/>
          </a:blip>
          <a:stretch>
            <a:fillRect/>
          </a:stretch>
        </p:blipFill>
        <p:spPr>
          <a:xfrm>
            <a:off x="23184474" y="8152307"/>
            <a:ext cx="25400" cy="25401"/>
          </a:xfrm>
          <a:prstGeom prst="rect">
            <a:avLst/>
          </a:prstGeom>
          <a:ln w="12700">
            <a:miter lim="400000"/>
          </a:ln>
        </p:spPr>
      </p:pic>
      <p:pic>
        <p:nvPicPr>
          <p:cNvPr id="2573" name="Vector" descr="Vector"/>
          <p:cNvPicPr>
            <a:picLocks noChangeAspect="1"/>
          </p:cNvPicPr>
          <p:nvPr/>
        </p:nvPicPr>
        <p:blipFill>
          <a:blip r:embed="rId118">
            <a:extLst/>
          </a:blip>
          <a:stretch>
            <a:fillRect/>
          </a:stretch>
        </p:blipFill>
        <p:spPr>
          <a:xfrm>
            <a:off x="23198731" y="8206183"/>
            <a:ext cx="25398" cy="25401"/>
          </a:xfrm>
          <a:prstGeom prst="rect">
            <a:avLst/>
          </a:prstGeom>
          <a:ln w="12700">
            <a:miter lim="400000"/>
          </a:ln>
        </p:spPr>
      </p:pic>
      <p:pic>
        <p:nvPicPr>
          <p:cNvPr id="2574" name="Vector" descr="Vector"/>
          <p:cNvPicPr>
            <a:picLocks noChangeAspect="1"/>
          </p:cNvPicPr>
          <p:nvPr/>
        </p:nvPicPr>
        <p:blipFill>
          <a:blip r:embed="rId119">
            <a:extLst/>
          </a:blip>
          <a:stretch>
            <a:fillRect/>
          </a:stretch>
        </p:blipFill>
        <p:spPr>
          <a:xfrm>
            <a:off x="23195712" y="8230692"/>
            <a:ext cx="25400" cy="25401"/>
          </a:xfrm>
          <a:prstGeom prst="rect">
            <a:avLst/>
          </a:prstGeom>
          <a:ln w="12700">
            <a:miter lim="400000"/>
          </a:ln>
        </p:spPr>
      </p:pic>
      <p:pic>
        <p:nvPicPr>
          <p:cNvPr id="2575" name="Vector" descr="Vector"/>
          <p:cNvPicPr>
            <a:picLocks noChangeAspect="1"/>
          </p:cNvPicPr>
          <p:nvPr/>
        </p:nvPicPr>
        <p:blipFill>
          <a:blip r:embed="rId120">
            <a:extLst/>
          </a:blip>
          <a:stretch>
            <a:fillRect/>
          </a:stretch>
        </p:blipFill>
        <p:spPr>
          <a:xfrm>
            <a:off x="22704745" y="8283674"/>
            <a:ext cx="25397" cy="25401"/>
          </a:xfrm>
          <a:prstGeom prst="rect">
            <a:avLst/>
          </a:prstGeom>
          <a:ln w="12700">
            <a:miter lim="400000"/>
          </a:ln>
        </p:spPr>
      </p:pic>
      <p:pic>
        <p:nvPicPr>
          <p:cNvPr id="2576" name="Vector" descr="Vector"/>
          <p:cNvPicPr>
            <a:picLocks noChangeAspect="1"/>
          </p:cNvPicPr>
          <p:nvPr/>
        </p:nvPicPr>
        <p:blipFill>
          <a:blip r:embed="rId121">
            <a:extLst/>
          </a:blip>
          <a:stretch>
            <a:fillRect/>
          </a:stretch>
        </p:blipFill>
        <p:spPr>
          <a:xfrm>
            <a:off x="22825180" y="8271767"/>
            <a:ext cx="25402" cy="25401"/>
          </a:xfrm>
          <a:prstGeom prst="rect">
            <a:avLst/>
          </a:prstGeom>
          <a:ln w="12700">
            <a:miter lim="400000"/>
          </a:ln>
        </p:spPr>
      </p:pic>
      <p:pic>
        <p:nvPicPr>
          <p:cNvPr id="2577" name="Vector" descr="Vector"/>
          <p:cNvPicPr>
            <a:picLocks noChangeAspect="1"/>
          </p:cNvPicPr>
          <p:nvPr/>
        </p:nvPicPr>
        <p:blipFill>
          <a:blip r:embed="rId122">
            <a:extLst/>
          </a:blip>
          <a:stretch>
            <a:fillRect/>
          </a:stretch>
        </p:blipFill>
        <p:spPr>
          <a:xfrm>
            <a:off x="22806238" y="8236049"/>
            <a:ext cx="25401" cy="25401"/>
          </a:xfrm>
          <a:prstGeom prst="rect">
            <a:avLst/>
          </a:prstGeom>
          <a:ln w="12700">
            <a:miter lim="400000"/>
          </a:ln>
        </p:spPr>
      </p:pic>
      <p:pic>
        <p:nvPicPr>
          <p:cNvPr id="2578" name="Vector" descr="Vector"/>
          <p:cNvPicPr>
            <a:picLocks noChangeAspect="1"/>
          </p:cNvPicPr>
          <p:nvPr/>
        </p:nvPicPr>
        <p:blipFill>
          <a:blip r:embed="rId123">
            <a:extLst/>
          </a:blip>
          <a:stretch>
            <a:fillRect/>
          </a:stretch>
        </p:blipFill>
        <p:spPr>
          <a:xfrm>
            <a:off x="22798071" y="8207971"/>
            <a:ext cx="25401" cy="38101"/>
          </a:xfrm>
          <a:prstGeom prst="rect">
            <a:avLst/>
          </a:prstGeom>
          <a:ln w="12700">
            <a:miter lim="400000"/>
          </a:ln>
        </p:spPr>
      </p:pic>
      <p:pic>
        <p:nvPicPr>
          <p:cNvPr id="2579" name="Vector" descr="Vector"/>
          <p:cNvPicPr>
            <a:picLocks noChangeAspect="1"/>
          </p:cNvPicPr>
          <p:nvPr/>
        </p:nvPicPr>
        <p:blipFill>
          <a:blip r:embed="rId124">
            <a:extLst/>
          </a:blip>
          <a:stretch>
            <a:fillRect/>
          </a:stretch>
        </p:blipFill>
        <p:spPr>
          <a:xfrm>
            <a:off x="22766235" y="8160543"/>
            <a:ext cx="38101" cy="25401"/>
          </a:xfrm>
          <a:prstGeom prst="rect">
            <a:avLst/>
          </a:prstGeom>
          <a:ln w="12700">
            <a:miter lim="400000"/>
          </a:ln>
        </p:spPr>
      </p:pic>
      <p:pic>
        <p:nvPicPr>
          <p:cNvPr id="2580" name="Vector" descr="Vector"/>
          <p:cNvPicPr>
            <a:picLocks noChangeAspect="1"/>
          </p:cNvPicPr>
          <p:nvPr/>
        </p:nvPicPr>
        <p:blipFill>
          <a:blip r:embed="rId125">
            <a:extLst/>
          </a:blip>
          <a:stretch>
            <a:fillRect/>
          </a:stretch>
        </p:blipFill>
        <p:spPr>
          <a:xfrm>
            <a:off x="22711760" y="8055769"/>
            <a:ext cx="38097" cy="38101"/>
          </a:xfrm>
          <a:prstGeom prst="rect">
            <a:avLst/>
          </a:prstGeom>
          <a:ln w="12700">
            <a:miter lim="400000"/>
          </a:ln>
        </p:spPr>
      </p:pic>
      <p:pic>
        <p:nvPicPr>
          <p:cNvPr id="2581" name="Vector" descr="Vector"/>
          <p:cNvPicPr>
            <a:picLocks noChangeAspect="1"/>
          </p:cNvPicPr>
          <p:nvPr/>
        </p:nvPicPr>
        <p:blipFill>
          <a:blip r:embed="rId126">
            <a:extLst/>
          </a:blip>
          <a:stretch>
            <a:fillRect/>
          </a:stretch>
        </p:blipFill>
        <p:spPr>
          <a:xfrm>
            <a:off x="22731158" y="8093869"/>
            <a:ext cx="25409" cy="25401"/>
          </a:xfrm>
          <a:prstGeom prst="rect">
            <a:avLst/>
          </a:prstGeom>
          <a:ln w="12700">
            <a:miter lim="400000"/>
          </a:ln>
        </p:spPr>
      </p:pic>
      <p:pic>
        <p:nvPicPr>
          <p:cNvPr id="2582" name="Vector" descr="Vector"/>
          <p:cNvPicPr>
            <a:picLocks noChangeAspect="1"/>
          </p:cNvPicPr>
          <p:nvPr/>
        </p:nvPicPr>
        <p:blipFill>
          <a:blip r:embed="rId127">
            <a:extLst/>
          </a:blip>
          <a:stretch>
            <a:fillRect/>
          </a:stretch>
        </p:blipFill>
        <p:spPr>
          <a:xfrm>
            <a:off x="22741649" y="8107858"/>
            <a:ext cx="25401" cy="25401"/>
          </a:xfrm>
          <a:prstGeom prst="rect">
            <a:avLst/>
          </a:prstGeom>
          <a:ln w="12700">
            <a:miter lim="400000"/>
          </a:ln>
        </p:spPr>
      </p:pic>
      <p:pic>
        <p:nvPicPr>
          <p:cNvPr id="2583" name="Vector" descr="Vector"/>
          <p:cNvPicPr>
            <a:picLocks noChangeAspect="1"/>
          </p:cNvPicPr>
          <p:nvPr/>
        </p:nvPicPr>
        <p:blipFill>
          <a:blip r:embed="rId128">
            <a:extLst/>
          </a:blip>
          <a:stretch>
            <a:fillRect/>
          </a:stretch>
        </p:blipFill>
        <p:spPr>
          <a:xfrm>
            <a:off x="22706333" y="8041184"/>
            <a:ext cx="25400" cy="25401"/>
          </a:xfrm>
          <a:prstGeom prst="rect">
            <a:avLst/>
          </a:prstGeom>
          <a:ln w="12700">
            <a:miter lim="400000"/>
          </a:ln>
        </p:spPr>
      </p:pic>
      <p:pic>
        <p:nvPicPr>
          <p:cNvPr id="2584" name="Vector" descr="Vector"/>
          <p:cNvPicPr>
            <a:picLocks noChangeAspect="1"/>
          </p:cNvPicPr>
          <p:nvPr/>
        </p:nvPicPr>
        <p:blipFill>
          <a:blip r:embed="rId129">
            <a:extLst/>
          </a:blip>
          <a:stretch>
            <a:fillRect/>
          </a:stretch>
        </p:blipFill>
        <p:spPr>
          <a:xfrm>
            <a:off x="22752877" y="8058150"/>
            <a:ext cx="50832" cy="101601"/>
          </a:xfrm>
          <a:prstGeom prst="rect">
            <a:avLst/>
          </a:prstGeom>
          <a:ln w="12700">
            <a:miter lim="400000"/>
          </a:ln>
        </p:spPr>
      </p:pic>
      <p:pic>
        <p:nvPicPr>
          <p:cNvPr id="2585" name="Vector" descr="Vector"/>
          <p:cNvPicPr>
            <a:picLocks noChangeAspect="1"/>
          </p:cNvPicPr>
          <p:nvPr/>
        </p:nvPicPr>
        <p:blipFill>
          <a:blip r:embed="rId130">
            <a:extLst/>
          </a:blip>
          <a:stretch>
            <a:fillRect/>
          </a:stretch>
        </p:blipFill>
        <p:spPr>
          <a:xfrm>
            <a:off x="20728051" y="7878564"/>
            <a:ext cx="1511361" cy="1193801"/>
          </a:xfrm>
          <a:prstGeom prst="rect">
            <a:avLst/>
          </a:prstGeom>
          <a:ln w="12700">
            <a:miter lim="400000"/>
          </a:ln>
        </p:spPr>
      </p:pic>
      <p:pic>
        <p:nvPicPr>
          <p:cNvPr id="2586" name="Vector" descr="Vector"/>
          <p:cNvPicPr>
            <a:picLocks noChangeAspect="1"/>
          </p:cNvPicPr>
          <p:nvPr/>
        </p:nvPicPr>
        <p:blipFill>
          <a:blip r:embed="rId131">
            <a:extLst/>
          </a:blip>
          <a:stretch>
            <a:fillRect/>
          </a:stretch>
        </p:blipFill>
        <p:spPr>
          <a:xfrm>
            <a:off x="21346757" y="7900689"/>
            <a:ext cx="63493" cy="50801"/>
          </a:xfrm>
          <a:prstGeom prst="rect">
            <a:avLst/>
          </a:prstGeom>
          <a:ln w="12700">
            <a:miter lim="400000"/>
          </a:ln>
        </p:spPr>
      </p:pic>
      <p:pic>
        <p:nvPicPr>
          <p:cNvPr id="2587" name="Vector" descr="Vector"/>
          <p:cNvPicPr>
            <a:picLocks noChangeAspect="1"/>
          </p:cNvPicPr>
          <p:nvPr/>
        </p:nvPicPr>
        <p:blipFill>
          <a:blip r:embed="rId132">
            <a:extLst/>
          </a:blip>
          <a:stretch>
            <a:fillRect/>
          </a:stretch>
        </p:blipFill>
        <p:spPr>
          <a:xfrm>
            <a:off x="21590660" y="8921650"/>
            <a:ext cx="63508" cy="38101"/>
          </a:xfrm>
          <a:prstGeom prst="rect">
            <a:avLst/>
          </a:prstGeom>
          <a:ln w="12700">
            <a:miter lim="400000"/>
          </a:ln>
        </p:spPr>
      </p:pic>
      <p:pic>
        <p:nvPicPr>
          <p:cNvPr id="2588" name="Vector" descr="Vector"/>
          <p:cNvPicPr>
            <a:picLocks noChangeAspect="1"/>
          </p:cNvPicPr>
          <p:nvPr/>
        </p:nvPicPr>
        <p:blipFill>
          <a:blip r:embed="rId133">
            <a:extLst/>
          </a:blip>
          <a:stretch>
            <a:fillRect/>
          </a:stretch>
        </p:blipFill>
        <p:spPr>
          <a:xfrm>
            <a:off x="20045598" y="7184132"/>
            <a:ext cx="419230" cy="507902"/>
          </a:xfrm>
          <a:prstGeom prst="rect">
            <a:avLst/>
          </a:prstGeom>
          <a:ln w="12700">
            <a:miter lim="400000"/>
          </a:ln>
        </p:spPr>
      </p:pic>
      <p:pic>
        <p:nvPicPr>
          <p:cNvPr id="2589" name="Vector" descr="Vector"/>
          <p:cNvPicPr>
            <a:picLocks noChangeAspect="1"/>
          </p:cNvPicPr>
          <p:nvPr/>
        </p:nvPicPr>
        <p:blipFill>
          <a:blip r:embed="rId134">
            <a:extLst/>
          </a:blip>
          <a:stretch>
            <a:fillRect/>
          </a:stretch>
        </p:blipFill>
        <p:spPr>
          <a:xfrm>
            <a:off x="20722984" y="8496796"/>
            <a:ext cx="38105" cy="50801"/>
          </a:xfrm>
          <a:prstGeom prst="rect">
            <a:avLst/>
          </a:prstGeom>
          <a:ln w="12700">
            <a:miter lim="400000"/>
          </a:ln>
        </p:spPr>
      </p:pic>
      <p:pic>
        <p:nvPicPr>
          <p:cNvPr id="2590" name="Vector" descr="Vector"/>
          <p:cNvPicPr>
            <a:picLocks noChangeAspect="1"/>
          </p:cNvPicPr>
          <p:nvPr/>
        </p:nvPicPr>
        <p:blipFill>
          <a:blip r:embed="rId135">
            <a:extLst/>
          </a:blip>
          <a:stretch>
            <a:fillRect/>
          </a:stretch>
        </p:blipFill>
        <p:spPr>
          <a:xfrm>
            <a:off x="20710276" y="8506122"/>
            <a:ext cx="25415" cy="50801"/>
          </a:xfrm>
          <a:prstGeom prst="rect">
            <a:avLst/>
          </a:prstGeom>
          <a:ln w="12700">
            <a:miter lim="400000"/>
          </a:ln>
        </p:spPr>
      </p:pic>
      <p:pic>
        <p:nvPicPr>
          <p:cNvPr id="2591" name="Vector" descr="Vector"/>
          <p:cNvPicPr>
            <a:picLocks noChangeAspect="1"/>
          </p:cNvPicPr>
          <p:nvPr/>
        </p:nvPicPr>
        <p:blipFill>
          <a:blip r:embed="rId136">
            <a:extLst/>
          </a:blip>
          <a:stretch>
            <a:fillRect/>
          </a:stretch>
        </p:blipFill>
        <p:spPr>
          <a:xfrm>
            <a:off x="20796341" y="8282383"/>
            <a:ext cx="25389" cy="38101"/>
          </a:xfrm>
          <a:prstGeom prst="rect">
            <a:avLst/>
          </a:prstGeom>
          <a:ln w="12700">
            <a:miter lim="400000"/>
          </a:ln>
        </p:spPr>
      </p:pic>
      <p:pic>
        <p:nvPicPr>
          <p:cNvPr id="2592" name="Vector" descr="Vector"/>
          <p:cNvPicPr>
            <a:picLocks noChangeAspect="1"/>
          </p:cNvPicPr>
          <p:nvPr/>
        </p:nvPicPr>
        <p:blipFill>
          <a:blip r:embed="rId137">
            <a:extLst/>
          </a:blip>
          <a:stretch>
            <a:fillRect/>
          </a:stretch>
        </p:blipFill>
        <p:spPr>
          <a:xfrm>
            <a:off x="21584995" y="8000305"/>
            <a:ext cx="38108" cy="50801"/>
          </a:xfrm>
          <a:prstGeom prst="rect">
            <a:avLst/>
          </a:prstGeom>
          <a:ln w="12700">
            <a:miter lim="400000"/>
          </a:ln>
        </p:spPr>
      </p:pic>
      <p:pic>
        <p:nvPicPr>
          <p:cNvPr id="2593" name="Vector" descr="Vector"/>
          <p:cNvPicPr>
            <a:picLocks noChangeAspect="1"/>
          </p:cNvPicPr>
          <p:nvPr/>
        </p:nvPicPr>
        <p:blipFill>
          <a:blip r:embed="rId138">
            <a:extLst/>
          </a:blip>
          <a:stretch>
            <a:fillRect/>
          </a:stretch>
        </p:blipFill>
        <p:spPr>
          <a:xfrm>
            <a:off x="21686891" y="8114803"/>
            <a:ext cx="38100" cy="25401"/>
          </a:xfrm>
          <a:prstGeom prst="rect">
            <a:avLst/>
          </a:prstGeom>
          <a:ln w="12700">
            <a:miter lim="400000"/>
          </a:ln>
        </p:spPr>
      </p:pic>
      <p:pic>
        <p:nvPicPr>
          <p:cNvPr id="2594" name="Vector" descr="Vector"/>
          <p:cNvPicPr>
            <a:picLocks noChangeAspect="1"/>
          </p:cNvPicPr>
          <p:nvPr/>
        </p:nvPicPr>
        <p:blipFill>
          <a:blip r:embed="rId139">
            <a:extLst/>
          </a:blip>
          <a:stretch>
            <a:fillRect/>
          </a:stretch>
        </p:blipFill>
        <p:spPr>
          <a:xfrm>
            <a:off x="19465790" y="7014865"/>
            <a:ext cx="101633" cy="177801"/>
          </a:xfrm>
          <a:prstGeom prst="rect">
            <a:avLst/>
          </a:prstGeom>
          <a:ln w="12700">
            <a:miter lim="400000"/>
          </a:ln>
        </p:spPr>
      </p:pic>
      <p:pic>
        <p:nvPicPr>
          <p:cNvPr id="2595" name="Vector" descr="Vector"/>
          <p:cNvPicPr>
            <a:picLocks noChangeAspect="1"/>
          </p:cNvPicPr>
          <p:nvPr/>
        </p:nvPicPr>
        <p:blipFill>
          <a:blip r:embed="rId140">
            <a:extLst/>
          </a:blip>
          <a:stretch>
            <a:fillRect/>
          </a:stretch>
        </p:blipFill>
        <p:spPr>
          <a:xfrm>
            <a:off x="21366953" y="7441009"/>
            <a:ext cx="762141" cy="444204"/>
          </a:xfrm>
          <a:prstGeom prst="rect">
            <a:avLst/>
          </a:prstGeom>
          <a:ln w="12700">
            <a:miter lim="400000"/>
          </a:ln>
        </p:spPr>
      </p:pic>
      <p:pic>
        <p:nvPicPr>
          <p:cNvPr id="2596" name="Vector" descr="Vector"/>
          <p:cNvPicPr>
            <a:picLocks noChangeAspect="1"/>
          </p:cNvPicPr>
          <p:nvPr/>
        </p:nvPicPr>
        <p:blipFill>
          <a:blip r:embed="rId141">
            <a:extLst/>
          </a:blip>
          <a:stretch>
            <a:fillRect/>
          </a:stretch>
        </p:blipFill>
        <p:spPr>
          <a:xfrm>
            <a:off x="22030242" y="7605215"/>
            <a:ext cx="165085" cy="101601"/>
          </a:xfrm>
          <a:prstGeom prst="rect">
            <a:avLst/>
          </a:prstGeom>
          <a:ln w="12700">
            <a:miter lim="400000"/>
          </a:ln>
        </p:spPr>
      </p:pic>
      <p:pic>
        <p:nvPicPr>
          <p:cNvPr id="2597" name="Vector" descr="Vector"/>
          <p:cNvPicPr>
            <a:picLocks noChangeAspect="1"/>
          </p:cNvPicPr>
          <p:nvPr/>
        </p:nvPicPr>
        <p:blipFill>
          <a:blip r:embed="rId142">
            <a:extLst/>
          </a:blip>
          <a:stretch>
            <a:fillRect/>
          </a:stretch>
        </p:blipFill>
        <p:spPr>
          <a:xfrm>
            <a:off x="22091188" y="7529612"/>
            <a:ext cx="127026" cy="114301"/>
          </a:xfrm>
          <a:prstGeom prst="rect">
            <a:avLst/>
          </a:prstGeom>
          <a:ln w="12700">
            <a:miter lim="400000"/>
          </a:ln>
        </p:spPr>
      </p:pic>
      <p:pic>
        <p:nvPicPr>
          <p:cNvPr id="2598" name="Vector" descr="Vector"/>
          <p:cNvPicPr>
            <a:picLocks noChangeAspect="1"/>
          </p:cNvPicPr>
          <p:nvPr/>
        </p:nvPicPr>
        <p:blipFill>
          <a:blip r:embed="rId143">
            <a:extLst/>
          </a:blip>
          <a:stretch>
            <a:fillRect/>
          </a:stretch>
        </p:blipFill>
        <p:spPr>
          <a:xfrm>
            <a:off x="21960337" y="7508478"/>
            <a:ext cx="50801" cy="38101"/>
          </a:xfrm>
          <a:prstGeom prst="rect">
            <a:avLst/>
          </a:prstGeom>
          <a:ln w="12700">
            <a:miter lim="400000"/>
          </a:ln>
        </p:spPr>
      </p:pic>
      <p:pic>
        <p:nvPicPr>
          <p:cNvPr id="2599" name="Vector" descr="Vector"/>
          <p:cNvPicPr>
            <a:picLocks noChangeAspect="1"/>
          </p:cNvPicPr>
          <p:nvPr/>
        </p:nvPicPr>
        <p:blipFill>
          <a:blip r:embed="rId144">
            <a:extLst/>
          </a:blip>
          <a:stretch>
            <a:fillRect/>
          </a:stretch>
        </p:blipFill>
        <p:spPr>
          <a:xfrm>
            <a:off x="22262064" y="7636073"/>
            <a:ext cx="63524" cy="101601"/>
          </a:xfrm>
          <a:prstGeom prst="rect">
            <a:avLst/>
          </a:prstGeom>
          <a:ln w="12700">
            <a:miter lim="400000"/>
          </a:ln>
        </p:spPr>
      </p:pic>
      <p:pic>
        <p:nvPicPr>
          <p:cNvPr id="2600" name="Vector" descr="Vector"/>
          <p:cNvPicPr>
            <a:picLocks noChangeAspect="1"/>
          </p:cNvPicPr>
          <p:nvPr/>
        </p:nvPicPr>
        <p:blipFill>
          <a:blip r:embed="rId145">
            <a:extLst/>
          </a:blip>
          <a:stretch>
            <a:fillRect/>
          </a:stretch>
        </p:blipFill>
        <p:spPr>
          <a:xfrm>
            <a:off x="22331520" y="7704930"/>
            <a:ext cx="63518" cy="50801"/>
          </a:xfrm>
          <a:prstGeom prst="rect">
            <a:avLst/>
          </a:prstGeom>
          <a:ln w="12700">
            <a:miter lim="400000"/>
          </a:ln>
        </p:spPr>
      </p:pic>
      <p:pic>
        <p:nvPicPr>
          <p:cNvPr id="2601" name="Vector" descr="Vector"/>
          <p:cNvPicPr>
            <a:picLocks noChangeAspect="1"/>
          </p:cNvPicPr>
          <p:nvPr/>
        </p:nvPicPr>
        <p:blipFill>
          <a:blip r:embed="rId146">
            <a:extLst/>
          </a:blip>
          <a:stretch>
            <a:fillRect/>
          </a:stretch>
        </p:blipFill>
        <p:spPr>
          <a:xfrm>
            <a:off x="22400865" y="7738664"/>
            <a:ext cx="76217" cy="63501"/>
          </a:xfrm>
          <a:prstGeom prst="rect">
            <a:avLst/>
          </a:prstGeom>
          <a:ln w="12700">
            <a:miter lim="400000"/>
          </a:ln>
        </p:spPr>
      </p:pic>
      <p:pic>
        <p:nvPicPr>
          <p:cNvPr id="2602" name="Vector" descr="Vector"/>
          <p:cNvPicPr>
            <a:picLocks noChangeAspect="1"/>
          </p:cNvPicPr>
          <p:nvPr/>
        </p:nvPicPr>
        <p:blipFill>
          <a:blip r:embed="rId147">
            <a:extLst/>
          </a:blip>
          <a:stretch>
            <a:fillRect/>
          </a:stretch>
        </p:blipFill>
        <p:spPr>
          <a:xfrm>
            <a:off x="22490087" y="7775475"/>
            <a:ext cx="50813" cy="76201"/>
          </a:xfrm>
          <a:prstGeom prst="rect">
            <a:avLst/>
          </a:prstGeom>
          <a:ln w="12700">
            <a:miter lim="400000"/>
          </a:ln>
        </p:spPr>
      </p:pic>
      <p:pic>
        <p:nvPicPr>
          <p:cNvPr id="2603" name="Vector" descr="Vector"/>
          <p:cNvPicPr>
            <a:picLocks noChangeAspect="1"/>
          </p:cNvPicPr>
          <p:nvPr/>
        </p:nvPicPr>
        <p:blipFill>
          <a:blip r:embed="rId148">
            <a:extLst/>
          </a:blip>
          <a:stretch>
            <a:fillRect/>
          </a:stretch>
        </p:blipFill>
        <p:spPr>
          <a:xfrm>
            <a:off x="22448829" y="7815064"/>
            <a:ext cx="63508" cy="50801"/>
          </a:xfrm>
          <a:prstGeom prst="rect">
            <a:avLst/>
          </a:prstGeom>
          <a:ln w="12700">
            <a:miter lim="400000"/>
          </a:ln>
        </p:spPr>
      </p:pic>
      <p:pic>
        <p:nvPicPr>
          <p:cNvPr id="2604" name="Vector" descr="Vector"/>
          <p:cNvPicPr>
            <a:picLocks noChangeAspect="1"/>
          </p:cNvPicPr>
          <p:nvPr/>
        </p:nvPicPr>
        <p:blipFill>
          <a:blip r:embed="rId149">
            <a:extLst/>
          </a:blip>
          <a:stretch>
            <a:fillRect/>
          </a:stretch>
        </p:blipFill>
        <p:spPr>
          <a:xfrm>
            <a:off x="22507782" y="7856537"/>
            <a:ext cx="63508" cy="38101"/>
          </a:xfrm>
          <a:prstGeom prst="rect">
            <a:avLst/>
          </a:prstGeom>
          <a:ln w="12700">
            <a:miter lim="400000"/>
          </a:ln>
        </p:spPr>
      </p:pic>
      <p:pic>
        <p:nvPicPr>
          <p:cNvPr id="2605" name="Vector" descr="Vector"/>
          <p:cNvPicPr>
            <a:picLocks noChangeAspect="1"/>
          </p:cNvPicPr>
          <p:nvPr/>
        </p:nvPicPr>
        <p:blipFill>
          <a:blip r:embed="rId150">
            <a:extLst/>
          </a:blip>
          <a:stretch>
            <a:fillRect/>
          </a:stretch>
        </p:blipFill>
        <p:spPr>
          <a:xfrm>
            <a:off x="22330733" y="7744419"/>
            <a:ext cx="76210" cy="76201"/>
          </a:xfrm>
          <a:prstGeom prst="rect">
            <a:avLst/>
          </a:prstGeom>
          <a:ln w="12700">
            <a:miter lim="400000"/>
          </a:ln>
        </p:spPr>
      </p:pic>
      <p:pic>
        <p:nvPicPr>
          <p:cNvPr id="2606" name="Vector" descr="Vector"/>
          <p:cNvPicPr>
            <a:picLocks noChangeAspect="1"/>
          </p:cNvPicPr>
          <p:nvPr/>
        </p:nvPicPr>
        <p:blipFill>
          <a:blip r:embed="rId151">
            <a:extLst/>
          </a:blip>
          <a:stretch>
            <a:fillRect/>
          </a:stretch>
        </p:blipFill>
        <p:spPr>
          <a:xfrm>
            <a:off x="20561268" y="7115075"/>
            <a:ext cx="393632" cy="508001"/>
          </a:xfrm>
          <a:prstGeom prst="rect">
            <a:avLst/>
          </a:prstGeom>
          <a:ln w="12700">
            <a:miter lim="400000"/>
          </a:ln>
        </p:spPr>
      </p:pic>
      <p:pic>
        <p:nvPicPr>
          <p:cNvPr id="2607" name="Vector" descr="Vector"/>
          <p:cNvPicPr>
            <a:picLocks noChangeAspect="1"/>
          </p:cNvPicPr>
          <p:nvPr/>
        </p:nvPicPr>
        <p:blipFill>
          <a:blip r:embed="rId152">
            <a:extLst/>
          </a:blip>
          <a:stretch>
            <a:fillRect/>
          </a:stretch>
        </p:blipFill>
        <p:spPr>
          <a:xfrm>
            <a:off x="20424069" y="7489924"/>
            <a:ext cx="76214" cy="88901"/>
          </a:xfrm>
          <a:prstGeom prst="rect">
            <a:avLst/>
          </a:prstGeom>
          <a:ln w="12700">
            <a:miter lim="400000"/>
          </a:ln>
        </p:spPr>
      </p:pic>
      <p:pic>
        <p:nvPicPr>
          <p:cNvPr id="2608" name="Vector" descr="Vector"/>
          <p:cNvPicPr>
            <a:picLocks noChangeAspect="1"/>
          </p:cNvPicPr>
          <p:nvPr/>
        </p:nvPicPr>
        <p:blipFill>
          <a:blip r:embed="rId153">
            <a:extLst/>
          </a:blip>
          <a:stretch>
            <a:fillRect/>
          </a:stretch>
        </p:blipFill>
        <p:spPr>
          <a:xfrm>
            <a:off x="20507804" y="7535266"/>
            <a:ext cx="50803" cy="38101"/>
          </a:xfrm>
          <a:prstGeom prst="rect">
            <a:avLst/>
          </a:prstGeom>
          <a:ln w="12700">
            <a:miter lim="400000"/>
          </a:ln>
        </p:spPr>
      </p:pic>
      <p:pic>
        <p:nvPicPr>
          <p:cNvPr id="2609" name="Vector" descr="Vector"/>
          <p:cNvPicPr>
            <a:picLocks noChangeAspect="1"/>
          </p:cNvPicPr>
          <p:nvPr/>
        </p:nvPicPr>
        <p:blipFill>
          <a:blip r:embed="rId154">
            <a:extLst/>
          </a:blip>
          <a:stretch>
            <a:fillRect/>
          </a:stretch>
        </p:blipFill>
        <p:spPr>
          <a:xfrm>
            <a:off x="20068488" y="7304483"/>
            <a:ext cx="38107" cy="38101"/>
          </a:xfrm>
          <a:prstGeom prst="rect">
            <a:avLst/>
          </a:prstGeom>
          <a:ln w="12700">
            <a:miter lim="400000"/>
          </a:ln>
        </p:spPr>
      </p:pic>
      <p:pic>
        <p:nvPicPr>
          <p:cNvPr id="2610" name="Vector" descr="Vector"/>
          <p:cNvPicPr>
            <a:picLocks noChangeAspect="1"/>
          </p:cNvPicPr>
          <p:nvPr/>
        </p:nvPicPr>
        <p:blipFill>
          <a:blip r:embed="rId155">
            <a:extLst/>
          </a:blip>
          <a:stretch>
            <a:fillRect/>
          </a:stretch>
        </p:blipFill>
        <p:spPr>
          <a:xfrm>
            <a:off x="20121252" y="7365602"/>
            <a:ext cx="50808" cy="50801"/>
          </a:xfrm>
          <a:prstGeom prst="rect">
            <a:avLst/>
          </a:prstGeom>
          <a:ln w="12700">
            <a:miter lim="400000"/>
          </a:ln>
        </p:spPr>
      </p:pic>
      <p:pic>
        <p:nvPicPr>
          <p:cNvPr id="2611" name="Vector" descr="Vector"/>
          <p:cNvPicPr>
            <a:picLocks noChangeAspect="1"/>
          </p:cNvPicPr>
          <p:nvPr/>
        </p:nvPicPr>
        <p:blipFill>
          <a:blip r:embed="rId156">
            <a:extLst/>
          </a:blip>
          <a:stretch>
            <a:fillRect/>
          </a:stretch>
        </p:blipFill>
        <p:spPr>
          <a:xfrm>
            <a:off x="20178396" y="7469782"/>
            <a:ext cx="38098" cy="50801"/>
          </a:xfrm>
          <a:prstGeom prst="rect">
            <a:avLst/>
          </a:prstGeom>
          <a:ln w="12700">
            <a:miter lim="400000"/>
          </a:ln>
        </p:spPr>
      </p:pic>
      <p:pic>
        <p:nvPicPr>
          <p:cNvPr id="2612" name="Vector" descr="Vector"/>
          <p:cNvPicPr>
            <a:picLocks noChangeAspect="1"/>
          </p:cNvPicPr>
          <p:nvPr/>
        </p:nvPicPr>
        <p:blipFill>
          <a:blip r:embed="rId157">
            <a:extLst/>
          </a:blip>
          <a:stretch>
            <a:fillRect/>
          </a:stretch>
        </p:blipFill>
        <p:spPr>
          <a:xfrm>
            <a:off x="20162482" y="7427516"/>
            <a:ext cx="25405" cy="50801"/>
          </a:xfrm>
          <a:prstGeom prst="rect">
            <a:avLst/>
          </a:prstGeom>
          <a:ln w="12700">
            <a:miter lim="400000"/>
          </a:ln>
        </p:spPr>
      </p:pic>
      <p:pic>
        <p:nvPicPr>
          <p:cNvPr id="2613" name="Vector" descr="Vector"/>
          <p:cNvPicPr>
            <a:picLocks noChangeAspect="1"/>
          </p:cNvPicPr>
          <p:nvPr/>
        </p:nvPicPr>
        <p:blipFill>
          <a:blip r:embed="rId158">
            <a:extLst/>
          </a:blip>
          <a:stretch>
            <a:fillRect/>
          </a:stretch>
        </p:blipFill>
        <p:spPr>
          <a:xfrm>
            <a:off x="20210388" y="7512645"/>
            <a:ext cx="50819" cy="76201"/>
          </a:xfrm>
          <a:prstGeom prst="rect">
            <a:avLst/>
          </a:prstGeom>
          <a:ln w="12700">
            <a:miter lim="400000"/>
          </a:ln>
        </p:spPr>
      </p:pic>
      <p:pic>
        <p:nvPicPr>
          <p:cNvPr id="2614" name="Vector" descr="Vector"/>
          <p:cNvPicPr>
            <a:picLocks noChangeAspect="1"/>
          </p:cNvPicPr>
          <p:nvPr/>
        </p:nvPicPr>
        <p:blipFill>
          <a:blip r:embed="rId159">
            <a:extLst/>
          </a:blip>
          <a:stretch>
            <a:fillRect/>
          </a:stretch>
        </p:blipFill>
        <p:spPr>
          <a:xfrm>
            <a:off x="20437101" y="7675660"/>
            <a:ext cx="393724" cy="139603"/>
          </a:xfrm>
          <a:prstGeom prst="rect">
            <a:avLst/>
          </a:prstGeom>
          <a:ln w="12700">
            <a:miter lim="400000"/>
          </a:ln>
        </p:spPr>
      </p:pic>
      <p:pic>
        <p:nvPicPr>
          <p:cNvPr id="2615" name="Vector" descr="Vector"/>
          <p:cNvPicPr>
            <a:picLocks noChangeAspect="1"/>
          </p:cNvPicPr>
          <p:nvPr/>
        </p:nvPicPr>
        <p:blipFill>
          <a:blip r:embed="rId160">
            <a:extLst/>
          </a:blip>
          <a:stretch>
            <a:fillRect/>
          </a:stretch>
        </p:blipFill>
        <p:spPr>
          <a:xfrm>
            <a:off x="20824922" y="7773689"/>
            <a:ext cx="38103" cy="38101"/>
          </a:xfrm>
          <a:prstGeom prst="rect">
            <a:avLst/>
          </a:prstGeom>
          <a:ln w="12700">
            <a:miter lim="400000"/>
          </a:ln>
        </p:spPr>
      </p:pic>
      <p:pic>
        <p:nvPicPr>
          <p:cNvPr id="2616" name="Vector" descr="Vector"/>
          <p:cNvPicPr>
            <a:picLocks noChangeAspect="1"/>
          </p:cNvPicPr>
          <p:nvPr/>
        </p:nvPicPr>
        <p:blipFill>
          <a:blip r:embed="rId161">
            <a:extLst/>
          </a:blip>
          <a:stretch>
            <a:fillRect/>
          </a:stretch>
        </p:blipFill>
        <p:spPr>
          <a:xfrm>
            <a:off x="20868369" y="7765653"/>
            <a:ext cx="88898" cy="63501"/>
          </a:xfrm>
          <a:prstGeom prst="rect">
            <a:avLst/>
          </a:prstGeom>
          <a:ln w="12700">
            <a:miter lim="400000"/>
          </a:ln>
        </p:spPr>
      </p:pic>
      <p:pic>
        <p:nvPicPr>
          <p:cNvPr id="2617" name="Vector" descr="Vector"/>
          <p:cNvPicPr>
            <a:picLocks noChangeAspect="1"/>
          </p:cNvPicPr>
          <p:nvPr/>
        </p:nvPicPr>
        <p:blipFill>
          <a:blip r:embed="rId162">
            <a:extLst/>
          </a:blip>
          <a:stretch>
            <a:fillRect/>
          </a:stretch>
        </p:blipFill>
        <p:spPr>
          <a:xfrm>
            <a:off x="20938249" y="7818635"/>
            <a:ext cx="76211" cy="63501"/>
          </a:xfrm>
          <a:prstGeom prst="rect">
            <a:avLst/>
          </a:prstGeom>
          <a:ln w="12700">
            <a:miter lim="400000"/>
          </a:ln>
        </p:spPr>
      </p:pic>
      <p:pic>
        <p:nvPicPr>
          <p:cNvPr id="2618" name="Vector" descr="Vector"/>
          <p:cNvPicPr>
            <a:picLocks noChangeAspect="1"/>
          </p:cNvPicPr>
          <p:nvPr/>
        </p:nvPicPr>
        <p:blipFill>
          <a:blip r:embed="rId163">
            <a:extLst/>
          </a:blip>
          <a:stretch>
            <a:fillRect/>
          </a:stretch>
        </p:blipFill>
        <p:spPr>
          <a:xfrm>
            <a:off x="20962190" y="7773988"/>
            <a:ext cx="101597" cy="50801"/>
          </a:xfrm>
          <a:prstGeom prst="rect">
            <a:avLst/>
          </a:prstGeom>
          <a:ln w="12700">
            <a:miter lim="400000"/>
          </a:ln>
        </p:spPr>
      </p:pic>
      <p:pic>
        <p:nvPicPr>
          <p:cNvPr id="2619" name="Vector" descr="Vector"/>
          <p:cNvPicPr>
            <a:picLocks noChangeAspect="1"/>
          </p:cNvPicPr>
          <p:nvPr/>
        </p:nvPicPr>
        <p:blipFill>
          <a:blip r:embed="rId164">
            <a:extLst/>
          </a:blip>
          <a:stretch>
            <a:fillRect/>
          </a:stretch>
        </p:blipFill>
        <p:spPr>
          <a:xfrm>
            <a:off x="21068403" y="7767339"/>
            <a:ext cx="101600" cy="38101"/>
          </a:xfrm>
          <a:prstGeom prst="rect">
            <a:avLst/>
          </a:prstGeom>
          <a:ln w="12700">
            <a:miter lim="400000"/>
          </a:ln>
        </p:spPr>
      </p:pic>
      <p:pic>
        <p:nvPicPr>
          <p:cNvPr id="2620" name="Vector" descr="Vector"/>
          <p:cNvPicPr>
            <a:picLocks noChangeAspect="1"/>
          </p:cNvPicPr>
          <p:nvPr/>
        </p:nvPicPr>
        <p:blipFill>
          <a:blip r:embed="rId165">
            <a:extLst/>
          </a:blip>
          <a:stretch>
            <a:fillRect/>
          </a:stretch>
        </p:blipFill>
        <p:spPr>
          <a:xfrm>
            <a:off x="21184379" y="7743428"/>
            <a:ext cx="50792" cy="38101"/>
          </a:xfrm>
          <a:prstGeom prst="rect">
            <a:avLst/>
          </a:prstGeom>
          <a:ln w="12700">
            <a:miter lim="400000"/>
          </a:ln>
        </p:spPr>
      </p:pic>
      <p:pic>
        <p:nvPicPr>
          <p:cNvPr id="2621" name="Vector" descr="Vector"/>
          <p:cNvPicPr>
            <a:picLocks noChangeAspect="1"/>
          </p:cNvPicPr>
          <p:nvPr/>
        </p:nvPicPr>
        <p:blipFill>
          <a:blip r:embed="rId166">
            <a:extLst/>
          </a:blip>
          <a:stretch>
            <a:fillRect/>
          </a:stretch>
        </p:blipFill>
        <p:spPr>
          <a:xfrm>
            <a:off x="21078220" y="7776070"/>
            <a:ext cx="177770" cy="127099"/>
          </a:xfrm>
          <a:prstGeom prst="rect">
            <a:avLst/>
          </a:prstGeom>
          <a:ln w="12700">
            <a:miter lim="400000"/>
          </a:ln>
        </p:spPr>
      </p:pic>
      <p:pic>
        <p:nvPicPr>
          <p:cNvPr id="2622" name="Vector" descr="Vector"/>
          <p:cNvPicPr>
            <a:picLocks noChangeAspect="1"/>
          </p:cNvPicPr>
          <p:nvPr/>
        </p:nvPicPr>
        <p:blipFill>
          <a:blip r:embed="rId167">
            <a:extLst/>
          </a:blip>
          <a:stretch>
            <a:fillRect/>
          </a:stretch>
        </p:blipFill>
        <p:spPr>
          <a:xfrm>
            <a:off x="21371008" y="7727752"/>
            <a:ext cx="50803" cy="63501"/>
          </a:xfrm>
          <a:prstGeom prst="rect">
            <a:avLst/>
          </a:prstGeom>
          <a:ln w="12700">
            <a:miter lim="400000"/>
          </a:ln>
        </p:spPr>
      </p:pic>
      <p:pic>
        <p:nvPicPr>
          <p:cNvPr id="2623" name="Vector" descr="Vector"/>
          <p:cNvPicPr>
            <a:picLocks noChangeAspect="1"/>
          </p:cNvPicPr>
          <p:nvPr/>
        </p:nvPicPr>
        <p:blipFill>
          <a:blip r:embed="rId168">
            <a:extLst/>
          </a:blip>
          <a:stretch>
            <a:fillRect/>
          </a:stretch>
        </p:blipFill>
        <p:spPr>
          <a:xfrm>
            <a:off x="21494134" y="7656413"/>
            <a:ext cx="50789" cy="76201"/>
          </a:xfrm>
          <a:prstGeom prst="rect">
            <a:avLst/>
          </a:prstGeom>
          <a:ln w="12700">
            <a:miter lim="400000"/>
          </a:ln>
        </p:spPr>
      </p:pic>
      <p:pic>
        <p:nvPicPr>
          <p:cNvPr id="2624" name="Vector" descr="Vector"/>
          <p:cNvPicPr>
            <a:picLocks noChangeAspect="1"/>
          </p:cNvPicPr>
          <p:nvPr/>
        </p:nvPicPr>
        <p:blipFill>
          <a:blip r:embed="rId169">
            <a:extLst/>
          </a:blip>
          <a:stretch>
            <a:fillRect/>
          </a:stretch>
        </p:blipFill>
        <p:spPr>
          <a:xfrm>
            <a:off x="20925214" y="7351316"/>
            <a:ext cx="266647" cy="330300"/>
          </a:xfrm>
          <a:prstGeom prst="rect">
            <a:avLst/>
          </a:prstGeom>
          <a:ln w="12700">
            <a:miter lim="400000"/>
          </a:ln>
        </p:spPr>
      </p:pic>
      <p:pic>
        <p:nvPicPr>
          <p:cNvPr id="2625" name="Vector" descr="Vector"/>
          <p:cNvPicPr>
            <a:picLocks noChangeAspect="1"/>
          </p:cNvPicPr>
          <p:nvPr/>
        </p:nvPicPr>
        <p:blipFill>
          <a:blip r:embed="rId170">
            <a:extLst/>
          </a:blip>
          <a:stretch>
            <a:fillRect/>
          </a:stretch>
        </p:blipFill>
        <p:spPr>
          <a:xfrm>
            <a:off x="21080739" y="7481292"/>
            <a:ext cx="50814" cy="50801"/>
          </a:xfrm>
          <a:prstGeom prst="rect">
            <a:avLst/>
          </a:prstGeom>
          <a:ln w="12700">
            <a:miter lim="400000"/>
          </a:ln>
        </p:spPr>
      </p:pic>
      <p:pic>
        <p:nvPicPr>
          <p:cNvPr id="2626" name="Vector" descr="Vector"/>
          <p:cNvPicPr>
            <a:picLocks noChangeAspect="1"/>
          </p:cNvPicPr>
          <p:nvPr/>
        </p:nvPicPr>
        <p:blipFill>
          <a:blip r:embed="rId171">
            <a:extLst/>
          </a:blip>
          <a:stretch>
            <a:fillRect/>
          </a:stretch>
        </p:blipFill>
        <p:spPr>
          <a:xfrm>
            <a:off x="21064379" y="7620496"/>
            <a:ext cx="50788" cy="63501"/>
          </a:xfrm>
          <a:prstGeom prst="rect">
            <a:avLst/>
          </a:prstGeom>
          <a:ln w="12700">
            <a:miter lim="400000"/>
          </a:ln>
        </p:spPr>
      </p:pic>
      <p:pic>
        <p:nvPicPr>
          <p:cNvPr id="2627" name="Vector" descr="Vector"/>
          <p:cNvPicPr>
            <a:picLocks noChangeAspect="1"/>
          </p:cNvPicPr>
          <p:nvPr/>
        </p:nvPicPr>
        <p:blipFill>
          <a:blip r:embed="rId172">
            <a:extLst/>
          </a:blip>
          <a:stretch>
            <a:fillRect/>
          </a:stretch>
        </p:blipFill>
        <p:spPr>
          <a:xfrm>
            <a:off x="21134917" y="7494289"/>
            <a:ext cx="76201" cy="38101"/>
          </a:xfrm>
          <a:prstGeom prst="rect">
            <a:avLst/>
          </a:prstGeom>
          <a:ln w="12700">
            <a:miter lim="400000"/>
          </a:ln>
        </p:spPr>
      </p:pic>
      <p:pic>
        <p:nvPicPr>
          <p:cNvPr id="2628" name="Vector" descr="Vector"/>
          <p:cNvPicPr>
            <a:picLocks noChangeAspect="1"/>
          </p:cNvPicPr>
          <p:nvPr/>
        </p:nvPicPr>
        <p:blipFill>
          <a:blip r:embed="rId173">
            <a:extLst/>
          </a:blip>
          <a:stretch>
            <a:fillRect/>
          </a:stretch>
        </p:blipFill>
        <p:spPr>
          <a:xfrm>
            <a:off x="21197642" y="7555805"/>
            <a:ext cx="63508" cy="50801"/>
          </a:xfrm>
          <a:prstGeom prst="rect">
            <a:avLst/>
          </a:prstGeom>
          <a:ln w="12700">
            <a:miter lim="400000"/>
          </a:ln>
        </p:spPr>
      </p:pic>
      <p:pic>
        <p:nvPicPr>
          <p:cNvPr id="2629" name="Vector" descr="Vector"/>
          <p:cNvPicPr>
            <a:picLocks noChangeAspect="1"/>
          </p:cNvPicPr>
          <p:nvPr/>
        </p:nvPicPr>
        <p:blipFill>
          <a:blip r:embed="rId174">
            <a:extLst/>
          </a:blip>
          <a:stretch>
            <a:fillRect/>
          </a:stretch>
        </p:blipFill>
        <p:spPr>
          <a:xfrm>
            <a:off x="21259989" y="7543303"/>
            <a:ext cx="139710" cy="63501"/>
          </a:xfrm>
          <a:prstGeom prst="rect">
            <a:avLst/>
          </a:prstGeom>
          <a:ln w="12700">
            <a:miter lim="400000"/>
          </a:ln>
        </p:spPr>
      </p:pic>
      <p:pic>
        <p:nvPicPr>
          <p:cNvPr id="2630" name="Vector" descr="Vector"/>
          <p:cNvPicPr>
            <a:picLocks noChangeAspect="1"/>
          </p:cNvPicPr>
          <p:nvPr/>
        </p:nvPicPr>
        <p:blipFill>
          <a:blip r:embed="rId175">
            <a:extLst/>
          </a:blip>
          <a:stretch>
            <a:fillRect/>
          </a:stretch>
        </p:blipFill>
        <p:spPr>
          <a:xfrm>
            <a:off x="21332321" y="7500937"/>
            <a:ext cx="38103" cy="25401"/>
          </a:xfrm>
          <a:prstGeom prst="rect">
            <a:avLst/>
          </a:prstGeom>
          <a:ln w="12700">
            <a:miter lim="400000"/>
          </a:ln>
        </p:spPr>
      </p:pic>
      <p:pic>
        <p:nvPicPr>
          <p:cNvPr id="2631" name="Vector" descr="Vector"/>
          <p:cNvPicPr>
            <a:picLocks noChangeAspect="1"/>
          </p:cNvPicPr>
          <p:nvPr/>
        </p:nvPicPr>
        <p:blipFill>
          <a:blip r:embed="rId176">
            <a:extLst/>
          </a:blip>
          <a:stretch>
            <a:fillRect/>
          </a:stretch>
        </p:blipFill>
        <p:spPr>
          <a:xfrm>
            <a:off x="21544015" y="7455396"/>
            <a:ext cx="50807" cy="38101"/>
          </a:xfrm>
          <a:prstGeom prst="rect">
            <a:avLst/>
          </a:prstGeom>
          <a:ln w="12700">
            <a:miter lim="400000"/>
          </a:ln>
        </p:spPr>
      </p:pic>
      <p:pic>
        <p:nvPicPr>
          <p:cNvPr id="2632" name="Vector" descr="Vector"/>
          <p:cNvPicPr>
            <a:picLocks noChangeAspect="1"/>
          </p:cNvPicPr>
          <p:nvPr/>
        </p:nvPicPr>
        <p:blipFill>
          <a:blip r:embed="rId177">
            <a:extLst/>
          </a:blip>
          <a:stretch>
            <a:fillRect/>
          </a:stretch>
        </p:blipFill>
        <p:spPr>
          <a:xfrm>
            <a:off x="21541734" y="7494686"/>
            <a:ext cx="63503" cy="25401"/>
          </a:xfrm>
          <a:prstGeom prst="rect">
            <a:avLst/>
          </a:prstGeom>
          <a:ln w="12700">
            <a:miter lim="400000"/>
          </a:ln>
        </p:spPr>
      </p:pic>
      <p:pic>
        <p:nvPicPr>
          <p:cNvPr id="2633" name="Vector" descr="Vector"/>
          <p:cNvPicPr>
            <a:picLocks noChangeAspect="1"/>
          </p:cNvPicPr>
          <p:nvPr/>
        </p:nvPicPr>
        <p:blipFill>
          <a:blip r:embed="rId178">
            <a:extLst/>
          </a:blip>
          <a:stretch>
            <a:fillRect/>
          </a:stretch>
        </p:blipFill>
        <p:spPr>
          <a:xfrm>
            <a:off x="21358448" y="7426821"/>
            <a:ext cx="50802" cy="38101"/>
          </a:xfrm>
          <a:prstGeom prst="rect">
            <a:avLst/>
          </a:prstGeom>
          <a:ln w="12700">
            <a:miter lim="400000"/>
          </a:ln>
        </p:spPr>
      </p:pic>
      <p:pic>
        <p:nvPicPr>
          <p:cNvPr id="2634" name="Vector" descr="Vector"/>
          <p:cNvPicPr>
            <a:picLocks noChangeAspect="1"/>
          </p:cNvPicPr>
          <p:nvPr/>
        </p:nvPicPr>
        <p:blipFill>
          <a:blip r:embed="rId179">
            <a:extLst/>
          </a:blip>
          <a:stretch>
            <a:fillRect/>
          </a:stretch>
        </p:blipFill>
        <p:spPr>
          <a:xfrm>
            <a:off x="21249527" y="7479902"/>
            <a:ext cx="38105" cy="38101"/>
          </a:xfrm>
          <a:prstGeom prst="rect">
            <a:avLst/>
          </a:prstGeom>
          <a:ln w="12700">
            <a:miter lim="400000"/>
          </a:ln>
        </p:spPr>
      </p:pic>
      <p:pic>
        <p:nvPicPr>
          <p:cNvPr id="2635" name="Vector" descr="Vector"/>
          <p:cNvPicPr>
            <a:picLocks noChangeAspect="1"/>
          </p:cNvPicPr>
          <p:nvPr/>
        </p:nvPicPr>
        <p:blipFill>
          <a:blip r:embed="rId180">
            <a:extLst/>
          </a:blip>
          <a:stretch>
            <a:fillRect/>
          </a:stretch>
        </p:blipFill>
        <p:spPr>
          <a:xfrm>
            <a:off x="21274921" y="7321153"/>
            <a:ext cx="38102" cy="38101"/>
          </a:xfrm>
          <a:prstGeom prst="rect">
            <a:avLst/>
          </a:prstGeom>
          <a:ln w="12700">
            <a:miter lim="400000"/>
          </a:ln>
        </p:spPr>
      </p:pic>
      <p:pic>
        <p:nvPicPr>
          <p:cNvPr id="2636" name="Vector" descr="Vector"/>
          <p:cNvPicPr>
            <a:picLocks noChangeAspect="1"/>
          </p:cNvPicPr>
          <p:nvPr/>
        </p:nvPicPr>
        <p:blipFill>
          <a:blip r:embed="rId181">
            <a:extLst/>
          </a:blip>
          <a:stretch>
            <a:fillRect/>
          </a:stretch>
        </p:blipFill>
        <p:spPr>
          <a:xfrm>
            <a:off x="21247357" y="7349133"/>
            <a:ext cx="38094" cy="50801"/>
          </a:xfrm>
          <a:prstGeom prst="rect">
            <a:avLst/>
          </a:prstGeom>
          <a:ln w="12700">
            <a:miter lim="400000"/>
          </a:ln>
        </p:spPr>
      </p:pic>
      <p:pic>
        <p:nvPicPr>
          <p:cNvPr id="2637" name="Vector" descr="Vector"/>
          <p:cNvPicPr>
            <a:picLocks noChangeAspect="1"/>
          </p:cNvPicPr>
          <p:nvPr/>
        </p:nvPicPr>
        <p:blipFill>
          <a:blip r:embed="rId182">
            <a:extLst/>
          </a:blip>
          <a:stretch>
            <a:fillRect/>
          </a:stretch>
        </p:blipFill>
        <p:spPr>
          <a:xfrm>
            <a:off x="21245400" y="7365503"/>
            <a:ext cx="76176" cy="114301"/>
          </a:xfrm>
          <a:prstGeom prst="rect">
            <a:avLst/>
          </a:prstGeom>
          <a:ln w="12700">
            <a:miter lim="400000"/>
          </a:ln>
        </p:spPr>
      </p:pic>
      <p:pic>
        <p:nvPicPr>
          <p:cNvPr id="2638" name="Vector" descr="Vector"/>
          <p:cNvPicPr>
            <a:picLocks noChangeAspect="1"/>
          </p:cNvPicPr>
          <p:nvPr/>
        </p:nvPicPr>
        <p:blipFill>
          <a:blip r:embed="rId183">
            <a:extLst/>
          </a:blip>
          <a:stretch>
            <a:fillRect/>
          </a:stretch>
        </p:blipFill>
        <p:spPr>
          <a:xfrm>
            <a:off x="20865672" y="6906914"/>
            <a:ext cx="139643" cy="190501"/>
          </a:xfrm>
          <a:prstGeom prst="rect">
            <a:avLst/>
          </a:prstGeom>
          <a:ln w="12700">
            <a:miter lim="400000"/>
          </a:ln>
        </p:spPr>
      </p:pic>
      <p:pic>
        <p:nvPicPr>
          <p:cNvPr id="2639" name="Vector" descr="Vector"/>
          <p:cNvPicPr>
            <a:picLocks noChangeAspect="1"/>
          </p:cNvPicPr>
          <p:nvPr/>
        </p:nvPicPr>
        <p:blipFill>
          <a:blip r:embed="rId184">
            <a:extLst/>
          </a:blip>
          <a:stretch>
            <a:fillRect/>
          </a:stretch>
        </p:blipFill>
        <p:spPr>
          <a:xfrm>
            <a:off x="21219690" y="7236024"/>
            <a:ext cx="25412" cy="50801"/>
          </a:xfrm>
          <a:prstGeom prst="rect">
            <a:avLst/>
          </a:prstGeom>
          <a:ln w="12700">
            <a:miter lim="400000"/>
          </a:ln>
        </p:spPr>
      </p:pic>
      <p:pic>
        <p:nvPicPr>
          <p:cNvPr id="2640" name="Vector" descr="Vector"/>
          <p:cNvPicPr>
            <a:picLocks noChangeAspect="1"/>
          </p:cNvPicPr>
          <p:nvPr/>
        </p:nvPicPr>
        <p:blipFill>
          <a:blip r:embed="rId185">
            <a:extLst/>
          </a:blip>
          <a:stretch>
            <a:fillRect/>
          </a:stretch>
        </p:blipFill>
        <p:spPr>
          <a:xfrm>
            <a:off x="21042807" y="7145039"/>
            <a:ext cx="25401" cy="25401"/>
          </a:xfrm>
          <a:prstGeom prst="rect">
            <a:avLst/>
          </a:prstGeom>
          <a:ln w="12700">
            <a:miter lim="400000"/>
          </a:ln>
        </p:spPr>
      </p:pic>
      <p:pic>
        <p:nvPicPr>
          <p:cNvPr id="2641" name="Vector" descr="Vector"/>
          <p:cNvPicPr>
            <a:picLocks noChangeAspect="1"/>
          </p:cNvPicPr>
          <p:nvPr/>
        </p:nvPicPr>
        <p:blipFill>
          <a:blip r:embed="rId186">
            <a:extLst/>
          </a:blip>
          <a:stretch>
            <a:fillRect/>
          </a:stretch>
        </p:blipFill>
        <p:spPr>
          <a:xfrm>
            <a:off x="20999378" y="7172919"/>
            <a:ext cx="50803" cy="38101"/>
          </a:xfrm>
          <a:prstGeom prst="rect">
            <a:avLst/>
          </a:prstGeom>
          <a:ln w="12700">
            <a:miter lim="400000"/>
          </a:ln>
        </p:spPr>
      </p:pic>
      <p:pic>
        <p:nvPicPr>
          <p:cNvPr id="2642" name="Vector" descr="Vector"/>
          <p:cNvPicPr>
            <a:picLocks noChangeAspect="1"/>
          </p:cNvPicPr>
          <p:nvPr/>
        </p:nvPicPr>
        <p:blipFill>
          <a:blip r:embed="rId187">
            <a:extLst/>
          </a:blip>
          <a:stretch>
            <a:fillRect/>
          </a:stretch>
        </p:blipFill>
        <p:spPr>
          <a:xfrm>
            <a:off x="20962785" y="7202984"/>
            <a:ext cx="38093" cy="50801"/>
          </a:xfrm>
          <a:prstGeom prst="rect">
            <a:avLst/>
          </a:prstGeom>
          <a:ln w="12700">
            <a:miter lim="400000"/>
          </a:ln>
        </p:spPr>
      </p:pic>
      <p:pic>
        <p:nvPicPr>
          <p:cNvPr id="2643" name="Vector" descr="Vector"/>
          <p:cNvPicPr>
            <a:picLocks noChangeAspect="1"/>
          </p:cNvPicPr>
          <p:nvPr/>
        </p:nvPicPr>
        <p:blipFill>
          <a:blip r:embed="rId188">
            <a:extLst/>
          </a:blip>
          <a:stretch>
            <a:fillRect/>
          </a:stretch>
        </p:blipFill>
        <p:spPr>
          <a:xfrm>
            <a:off x="21053485" y="7009705"/>
            <a:ext cx="190505" cy="203201"/>
          </a:xfrm>
          <a:prstGeom prst="rect">
            <a:avLst/>
          </a:prstGeom>
          <a:ln w="12700">
            <a:miter lim="400000"/>
          </a:ln>
        </p:spPr>
      </p:pic>
      <p:pic>
        <p:nvPicPr>
          <p:cNvPr id="2644" name="Vector" descr="Vector"/>
          <p:cNvPicPr>
            <a:picLocks noChangeAspect="1"/>
          </p:cNvPicPr>
          <p:nvPr/>
        </p:nvPicPr>
        <p:blipFill>
          <a:blip r:embed="rId189">
            <a:extLst/>
          </a:blip>
          <a:stretch>
            <a:fillRect/>
          </a:stretch>
        </p:blipFill>
        <p:spPr>
          <a:xfrm>
            <a:off x="20984719" y="6860975"/>
            <a:ext cx="63510" cy="76201"/>
          </a:xfrm>
          <a:prstGeom prst="rect">
            <a:avLst/>
          </a:prstGeom>
          <a:ln w="12700">
            <a:miter lim="400000"/>
          </a:ln>
        </p:spPr>
      </p:pic>
      <p:pic>
        <p:nvPicPr>
          <p:cNvPr id="2645" name="Vector" descr="Vector"/>
          <p:cNvPicPr>
            <a:picLocks noChangeAspect="1"/>
          </p:cNvPicPr>
          <p:nvPr/>
        </p:nvPicPr>
        <p:blipFill>
          <a:blip r:embed="rId190">
            <a:extLst/>
          </a:blip>
          <a:stretch>
            <a:fillRect/>
          </a:stretch>
        </p:blipFill>
        <p:spPr>
          <a:xfrm>
            <a:off x="21045059" y="6928346"/>
            <a:ext cx="63505" cy="76201"/>
          </a:xfrm>
          <a:prstGeom prst="rect">
            <a:avLst/>
          </a:prstGeom>
          <a:ln w="12700">
            <a:miter lim="400000"/>
          </a:ln>
        </p:spPr>
      </p:pic>
      <p:pic>
        <p:nvPicPr>
          <p:cNvPr id="2646" name="Vector" descr="Vector"/>
          <p:cNvPicPr>
            <a:picLocks noChangeAspect="1"/>
          </p:cNvPicPr>
          <p:nvPr/>
        </p:nvPicPr>
        <p:blipFill>
          <a:blip r:embed="rId191">
            <a:extLst/>
          </a:blip>
          <a:stretch>
            <a:fillRect/>
          </a:stretch>
        </p:blipFill>
        <p:spPr>
          <a:xfrm>
            <a:off x="20962863" y="6645473"/>
            <a:ext cx="190555" cy="253902"/>
          </a:xfrm>
          <a:prstGeom prst="rect">
            <a:avLst/>
          </a:prstGeom>
          <a:ln w="12700">
            <a:miter lim="400000"/>
          </a:ln>
        </p:spPr>
      </p:pic>
      <p:pic>
        <p:nvPicPr>
          <p:cNvPr id="2647" name="Vector" descr="Vector"/>
          <p:cNvPicPr>
            <a:picLocks noChangeAspect="1"/>
          </p:cNvPicPr>
          <p:nvPr/>
        </p:nvPicPr>
        <p:blipFill>
          <a:blip r:embed="rId192">
            <a:extLst/>
          </a:blip>
          <a:stretch>
            <a:fillRect/>
          </a:stretch>
        </p:blipFill>
        <p:spPr>
          <a:xfrm>
            <a:off x="21067780" y="6971207"/>
            <a:ext cx="50785" cy="88901"/>
          </a:xfrm>
          <a:prstGeom prst="rect">
            <a:avLst/>
          </a:prstGeom>
          <a:ln w="12700">
            <a:miter lim="400000"/>
          </a:ln>
        </p:spPr>
      </p:pic>
      <p:pic>
        <p:nvPicPr>
          <p:cNvPr id="2648" name="Vector" descr="Vector"/>
          <p:cNvPicPr>
            <a:picLocks noChangeAspect="1"/>
          </p:cNvPicPr>
          <p:nvPr/>
        </p:nvPicPr>
        <p:blipFill>
          <a:blip r:embed="rId193">
            <a:extLst/>
          </a:blip>
          <a:stretch>
            <a:fillRect/>
          </a:stretch>
        </p:blipFill>
        <p:spPr>
          <a:xfrm>
            <a:off x="21117833" y="7002462"/>
            <a:ext cx="38097" cy="38101"/>
          </a:xfrm>
          <a:prstGeom prst="rect">
            <a:avLst/>
          </a:prstGeom>
          <a:ln w="12700">
            <a:miter lim="400000"/>
          </a:ln>
        </p:spPr>
      </p:pic>
      <p:pic>
        <p:nvPicPr>
          <p:cNvPr id="2649" name="Vector" descr="Vector"/>
          <p:cNvPicPr>
            <a:picLocks noChangeAspect="1"/>
          </p:cNvPicPr>
          <p:nvPr/>
        </p:nvPicPr>
        <p:blipFill>
          <a:blip r:embed="rId194">
            <a:extLst/>
          </a:blip>
          <a:stretch>
            <a:fillRect/>
          </a:stretch>
        </p:blipFill>
        <p:spPr>
          <a:xfrm>
            <a:off x="21136787" y="6949678"/>
            <a:ext cx="50813" cy="63501"/>
          </a:xfrm>
          <a:prstGeom prst="rect">
            <a:avLst/>
          </a:prstGeom>
          <a:ln w="12700">
            <a:miter lim="400000"/>
          </a:ln>
        </p:spPr>
      </p:pic>
      <p:pic>
        <p:nvPicPr>
          <p:cNvPr id="2650" name="Vector" descr="Vector"/>
          <p:cNvPicPr>
            <a:picLocks noChangeAspect="1"/>
          </p:cNvPicPr>
          <p:nvPr/>
        </p:nvPicPr>
        <p:blipFill>
          <a:blip r:embed="rId195">
            <a:extLst/>
          </a:blip>
          <a:stretch>
            <a:fillRect/>
          </a:stretch>
        </p:blipFill>
        <p:spPr>
          <a:xfrm>
            <a:off x="21137801" y="6899871"/>
            <a:ext cx="63514" cy="76201"/>
          </a:xfrm>
          <a:prstGeom prst="rect">
            <a:avLst/>
          </a:prstGeom>
          <a:ln w="12700">
            <a:miter lim="400000"/>
          </a:ln>
        </p:spPr>
      </p:pic>
      <p:pic>
        <p:nvPicPr>
          <p:cNvPr id="2651" name="Vector" descr="Vector"/>
          <p:cNvPicPr>
            <a:picLocks noChangeAspect="1"/>
          </p:cNvPicPr>
          <p:nvPr/>
        </p:nvPicPr>
        <p:blipFill>
          <a:blip r:embed="rId196">
            <a:extLst/>
          </a:blip>
          <a:stretch>
            <a:fillRect/>
          </a:stretch>
        </p:blipFill>
        <p:spPr>
          <a:xfrm>
            <a:off x="21091754" y="6906517"/>
            <a:ext cx="50804" cy="38101"/>
          </a:xfrm>
          <a:prstGeom prst="rect">
            <a:avLst/>
          </a:prstGeom>
          <a:ln w="12700">
            <a:miter lim="400000"/>
          </a:ln>
        </p:spPr>
      </p:pic>
      <p:pic>
        <p:nvPicPr>
          <p:cNvPr id="2652" name="Vector" descr="Vector"/>
          <p:cNvPicPr>
            <a:picLocks noChangeAspect="1"/>
          </p:cNvPicPr>
          <p:nvPr/>
        </p:nvPicPr>
        <p:blipFill>
          <a:blip r:embed="rId197">
            <a:extLst/>
          </a:blip>
          <a:stretch>
            <a:fillRect/>
          </a:stretch>
        </p:blipFill>
        <p:spPr>
          <a:xfrm>
            <a:off x="21105818" y="6953746"/>
            <a:ext cx="38083" cy="76201"/>
          </a:xfrm>
          <a:prstGeom prst="rect">
            <a:avLst/>
          </a:prstGeom>
          <a:ln w="12700">
            <a:miter lim="400000"/>
          </a:ln>
        </p:spPr>
      </p:pic>
      <p:pic>
        <p:nvPicPr>
          <p:cNvPr id="2653" name="Vector" descr="Vector"/>
          <p:cNvPicPr>
            <a:picLocks noChangeAspect="1"/>
          </p:cNvPicPr>
          <p:nvPr/>
        </p:nvPicPr>
        <p:blipFill>
          <a:blip r:embed="rId198">
            <a:extLst/>
          </a:blip>
          <a:stretch>
            <a:fillRect/>
          </a:stretch>
        </p:blipFill>
        <p:spPr>
          <a:xfrm>
            <a:off x="20976270" y="6368454"/>
            <a:ext cx="88873" cy="152401"/>
          </a:xfrm>
          <a:prstGeom prst="rect">
            <a:avLst/>
          </a:prstGeom>
          <a:ln w="12700">
            <a:miter lim="400000"/>
          </a:ln>
        </p:spPr>
      </p:pic>
      <p:pic>
        <p:nvPicPr>
          <p:cNvPr id="2654" name="Vector" descr="Vector"/>
          <p:cNvPicPr>
            <a:picLocks noChangeAspect="1"/>
          </p:cNvPicPr>
          <p:nvPr/>
        </p:nvPicPr>
        <p:blipFill>
          <a:blip r:embed="rId199">
            <a:extLst/>
          </a:blip>
          <a:stretch>
            <a:fillRect/>
          </a:stretch>
        </p:blipFill>
        <p:spPr>
          <a:xfrm>
            <a:off x="21325822" y="5650210"/>
            <a:ext cx="101611" cy="165101"/>
          </a:xfrm>
          <a:prstGeom prst="rect">
            <a:avLst/>
          </a:prstGeom>
          <a:ln w="12700">
            <a:miter lim="400000"/>
          </a:ln>
        </p:spPr>
      </p:pic>
      <p:pic>
        <p:nvPicPr>
          <p:cNvPr id="2655" name="Vector" descr="Vector"/>
          <p:cNvPicPr>
            <a:picLocks noChangeAspect="1"/>
          </p:cNvPicPr>
          <p:nvPr/>
        </p:nvPicPr>
        <p:blipFill>
          <a:blip r:embed="rId200">
            <a:extLst/>
          </a:blip>
          <a:stretch>
            <a:fillRect/>
          </a:stretch>
        </p:blipFill>
        <p:spPr>
          <a:xfrm>
            <a:off x="21434187" y="5629473"/>
            <a:ext cx="101589" cy="101601"/>
          </a:xfrm>
          <a:prstGeom prst="rect">
            <a:avLst/>
          </a:prstGeom>
          <a:ln w="12700">
            <a:miter lim="400000"/>
          </a:ln>
        </p:spPr>
      </p:pic>
      <p:pic>
        <p:nvPicPr>
          <p:cNvPr id="2656" name="Vector" descr="Vector"/>
          <p:cNvPicPr>
            <a:picLocks noChangeAspect="1"/>
          </p:cNvPicPr>
          <p:nvPr/>
        </p:nvPicPr>
        <p:blipFill>
          <a:blip r:embed="rId201">
            <a:extLst/>
          </a:blip>
          <a:stretch>
            <a:fillRect/>
          </a:stretch>
        </p:blipFill>
        <p:spPr>
          <a:xfrm>
            <a:off x="21381817" y="5257898"/>
            <a:ext cx="431698" cy="431801"/>
          </a:xfrm>
          <a:prstGeom prst="rect">
            <a:avLst/>
          </a:prstGeom>
          <a:ln w="12700">
            <a:miter lim="400000"/>
          </a:ln>
        </p:spPr>
      </p:pic>
      <p:pic>
        <p:nvPicPr>
          <p:cNvPr id="2657" name="Vector" descr="Vector"/>
          <p:cNvPicPr>
            <a:picLocks noChangeAspect="1"/>
          </p:cNvPicPr>
          <p:nvPr/>
        </p:nvPicPr>
        <p:blipFill>
          <a:blip r:embed="rId202">
            <a:extLst/>
          </a:blip>
          <a:stretch>
            <a:fillRect/>
          </a:stretch>
        </p:blipFill>
        <p:spPr>
          <a:xfrm>
            <a:off x="21709636" y="5035649"/>
            <a:ext cx="228591" cy="228601"/>
          </a:xfrm>
          <a:prstGeom prst="rect">
            <a:avLst/>
          </a:prstGeom>
          <a:ln w="12700">
            <a:miter lim="400000"/>
          </a:ln>
        </p:spPr>
      </p:pic>
      <p:pic>
        <p:nvPicPr>
          <p:cNvPr id="2658" name="Vector" descr="Vector"/>
          <p:cNvPicPr>
            <a:picLocks noChangeAspect="1"/>
          </p:cNvPicPr>
          <p:nvPr/>
        </p:nvPicPr>
        <p:blipFill>
          <a:blip r:embed="rId203">
            <a:extLst/>
          </a:blip>
          <a:stretch>
            <a:fillRect/>
          </a:stretch>
        </p:blipFill>
        <p:spPr>
          <a:xfrm>
            <a:off x="21780169" y="4566839"/>
            <a:ext cx="114355" cy="457201"/>
          </a:xfrm>
          <a:prstGeom prst="rect">
            <a:avLst/>
          </a:prstGeom>
          <a:ln w="12700">
            <a:miter lim="400000"/>
          </a:ln>
        </p:spPr>
      </p:pic>
      <p:pic>
        <p:nvPicPr>
          <p:cNvPr id="2659" name="Vector" descr="Vector"/>
          <p:cNvPicPr>
            <a:picLocks noChangeAspect="1"/>
          </p:cNvPicPr>
          <p:nvPr/>
        </p:nvPicPr>
        <p:blipFill>
          <a:blip r:embed="rId204">
            <a:extLst/>
          </a:blip>
          <a:stretch>
            <a:fillRect/>
          </a:stretch>
        </p:blipFill>
        <p:spPr>
          <a:xfrm>
            <a:off x="16157796" y="3678435"/>
            <a:ext cx="63497" cy="50801"/>
          </a:xfrm>
          <a:prstGeom prst="rect">
            <a:avLst/>
          </a:prstGeom>
          <a:ln w="12700">
            <a:miter lim="400000"/>
          </a:ln>
        </p:spPr>
      </p:pic>
      <p:pic>
        <p:nvPicPr>
          <p:cNvPr id="2660" name="Vector" descr="Vector"/>
          <p:cNvPicPr>
            <a:picLocks noChangeAspect="1"/>
          </p:cNvPicPr>
          <p:nvPr/>
        </p:nvPicPr>
        <p:blipFill>
          <a:blip r:embed="rId205">
            <a:extLst/>
          </a:blip>
          <a:stretch>
            <a:fillRect/>
          </a:stretch>
        </p:blipFill>
        <p:spPr>
          <a:xfrm>
            <a:off x="16221352" y="4144267"/>
            <a:ext cx="50797" cy="76201"/>
          </a:xfrm>
          <a:prstGeom prst="rect">
            <a:avLst/>
          </a:prstGeom>
          <a:ln w="12700">
            <a:miter lim="400000"/>
          </a:ln>
        </p:spPr>
      </p:pic>
      <p:pic>
        <p:nvPicPr>
          <p:cNvPr id="2661" name="Vector" descr="Vector"/>
          <p:cNvPicPr>
            <a:picLocks noChangeAspect="1"/>
          </p:cNvPicPr>
          <p:nvPr/>
        </p:nvPicPr>
        <p:blipFill>
          <a:blip r:embed="rId206">
            <a:extLst/>
          </a:blip>
          <a:stretch>
            <a:fillRect/>
          </a:stretch>
        </p:blipFill>
        <p:spPr>
          <a:xfrm>
            <a:off x="16440808" y="4227810"/>
            <a:ext cx="50793" cy="76201"/>
          </a:xfrm>
          <a:prstGeom prst="rect">
            <a:avLst/>
          </a:prstGeom>
          <a:ln w="12700">
            <a:miter lim="400000"/>
          </a:ln>
        </p:spPr>
      </p:pic>
      <p:pic>
        <p:nvPicPr>
          <p:cNvPr id="2662" name="Vector" descr="Vector"/>
          <p:cNvPicPr>
            <a:picLocks noChangeAspect="1"/>
          </p:cNvPicPr>
          <p:nvPr/>
        </p:nvPicPr>
        <p:blipFill>
          <a:blip r:embed="rId207">
            <a:extLst/>
          </a:blip>
          <a:stretch>
            <a:fillRect/>
          </a:stretch>
        </p:blipFill>
        <p:spPr>
          <a:xfrm>
            <a:off x="16113270" y="4515842"/>
            <a:ext cx="203156" cy="228601"/>
          </a:xfrm>
          <a:prstGeom prst="rect">
            <a:avLst/>
          </a:prstGeom>
          <a:ln w="12700">
            <a:miter lim="400000"/>
          </a:ln>
        </p:spPr>
      </p:pic>
      <p:pic>
        <p:nvPicPr>
          <p:cNvPr id="2663" name="Vector" descr="Vector"/>
          <p:cNvPicPr>
            <a:picLocks noChangeAspect="1"/>
          </p:cNvPicPr>
          <p:nvPr/>
        </p:nvPicPr>
        <p:blipFill>
          <a:blip r:embed="rId208">
            <a:extLst/>
          </a:blip>
          <a:stretch>
            <a:fillRect/>
          </a:stretch>
        </p:blipFill>
        <p:spPr>
          <a:xfrm>
            <a:off x="16216760" y="4352429"/>
            <a:ext cx="63473" cy="101601"/>
          </a:xfrm>
          <a:prstGeom prst="rect">
            <a:avLst/>
          </a:prstGeom>
          <a:ln w="12700">
            <a:miter lim="400000"/>
          </a:ln>
        </p:spPr>
      </p:pic>
      <p:pic>
        <p:nvPicPr>
          <p:cNvPr id="2664" name="Vector" descr="Vector"/>
          <p:cNvPicPr>
            <a:picLocks noChangeAspect="1"/>
          </p:cNvPicPr>
          <p:nvPr/>
        </p:nvPicPr>
        <p:blipFill>
          <a:blip r:embed="rId209">
            <a:extLst/>
          </a:blip>
          <a:stretch>
            <a:fillRect/>
          </a:stretch>
        </p:blipFill>
        <p:spPr>
          <a:xfrm>
            <a:off x="16257815" y="4344590"/>
            <a:ext cx="330293" cy="469901"/>
          </a:xfrm>
          <a:prstGeom prst="rect">
            <a:avLst/>
          </a:prstGeom>
          <a:ln w="12700">
            <a:miter lim="400000"/>
          </a:ln>
        </p:spPr>
      </p:pic>
      <p:pic>
        <p:nvPicPr>
          <p:cNvPr id="2665" name="Vector" descr="Vector"/>
          <p:cNvPicPr>
            <a:picLocks noChangeAspect="1"/>
          </p:cNvPicPr>
          <p:nvPr/>
        </p:nvPicPr>
        <p:blipFill>
          <a:blip r:embed="rId210">
            <a:extLst/>
          </a:blip>
          <a:stretch>
            <a:fillRect/>
          </a:stretch>
        </p:blipFill>
        <p:spPr>
          <a:xfrm>
            <a:off x="16318469" y="4564757"/>
            <a:ext cx="38097" cy="38101"/>
          </a:xfrm>
          <a:prstGeom prst="rect">
            <a:avLst/>
          </a:prstGeom>
          <a:ln w="12700">
            <a:miter lim="400000"/>
          </a:ln>
        </p:spPr>
      </p:pic>
      <p:pic>
        <p:nvPicPr>
          <p:cNvPr id="2666" name="Vector" descr="Vector"/>
          <p:cNvPicPr>
            <a:picLocks noChangeAspect="1"/>
          </p:cNvPicPr>
          <p:nvPr/>
        </p:nvPicPr>
        <p:blipFill>
          <a:blip r:embed="rId211">
            <a:extLst/>
          </a:blip>
          <a:stretch>
            <a:fillRect/>
          </a:stretch>
        </p:blipFill>
        <p:spPr>
          <a:xfrm>
            <a:off x="16377947" y="4299743"/>
            <a:ext cx="38094" cy="50801"/>
          </a:xfrm>
          <a:prstGeom prst="rect">
            <a:avLst/>
          </a:prstGeom>
          <a:ln w="12700">
            <a:miter lim="400000"/>
          </a:ln>
        </p:spPr>
      </p:pic>
      <p:pic>
        <p:nvPicPr>
          <p:cNvPr id="2667" name="Vector" descr="Vector"/>
          <p:cNvPicPr>
            <a:picLocks noChangeAspect="1"/>
          </p:cNvPicPr>
          <p:nvPr/>
        </p:nvPicPr>
        <p:blipFill>
          <a:blip r:embed="rId212">
            <a:extLst/>
          </a:blip>
          <a:stretch>
            <a:fillRect/>
          </a:stretch>
        </p:blipFill>
        <p:spPr>
          <a:xfrm>
            <a:off x="18408084" y="3371254"/>
            <a:ext cx="673011" cy="368400"/>
          </a:xfrm>
          <a:prstGeom prst="rect">
            <a:avLst/>
          </a:prstGeom>
          <a:ln w="12700">
            <a:miter lim="400000"/>
          </a:ln>
        </p:spPr>
      </p:pic>
      <p:pic>
        <p:nvPicPr>
          <p:cNvPr id="2668" name="Vector" descr="Vector"/>
          <p:cNvPicPr>
            <a:picLocks noChangeAspect="1"/>
          </p:cNvPicPr>
          <p:nvPr/>
        </p:nvPicPr>
        <p:blipFill>
          <a:blip r:embed="rId213">
            <a:extLst/>
          </a:blip>
          <a:stretch>
            <a:fillRect/>
          </a:stretch>
        </p:blipFill>
        <p:spPr>
          <a:xfrm>
            <a:off x="18297692" y="3767832"/>
            <a:ext cx="88901" cy="63501"/>
          </a:xfrm>
          <a:prstGeom prst="rect">
            <a:avLst/>
          </a:prstGeom>
          <a:ln w="12700">
            <a:miter lim="400000"/>
          </a:ln>
        </p:spPr>
      </p:pic>
      <p:pic>
        <p:nvPicPr>
          <p:cNvPr id="2669" name="Vector" descr="Vector"/>
          <p:cNvPicPr>
            <a:picLocks noChangeAspect="1"/>
          </p:cNvPicPr>
          <p:nvPr/>
        </p:nvPicPr>
        <p:blipFill>
          <a:blip r:embed="rId214">
            <a:extLst/>
          </a:blip>
          <a:stretch>
            <a:fillRect/>
          </a:stretch>
        </p:blipFill>
        <p:spPr>
          <a:xfrm>
            <a:off x="18184024" y="3171427"/>
            <a:ext cx="139700" cy="38101"/>
          </a:xfrm>
          <a:prstGeom prst="rect">
            <a:avLst/>
          </a:prstGeom>
          <a:ln w="12700">
            <a:miter lim="400000"/>
          </a:ln>
        </p:spPr>
      </p:pic>
      <p:pic>
        <p:nvPicPr>
          <p:cNvPr id="2670" name="Vector" descr="Vector"/>
          <p:cNvPicPr>
            <a:picLocks noChangeAspect="1"/>
          </p:cNvPicPr>
          <p:nvPr/>
        </p:nvPicPr>
        <p:blipFill>
          <a:blip r:embed="rId215">
            <a:extLst/>
          </a:blip>
          <a:stretch>
            <a:fillRect/>
          </a:stretch>
        </p:blipFill>
        <p:spPr>
          <a:xfrm>
            <a:off x="18288230" y="3159719"/>
            <a:ext cx="139693" cy="76201"/>
          </a:xfrm>
          <a:prstGeom prst="rect">
            <a:avLst/>
          </a:prstGeom>
          <a:ln w="12700">
            <a:miter lim="400000"/>
          </a:ln>
        </p:spPr>
      </p:pic>
      <p:pic>
        <p:nvPicPr>
          <p:cNvPr id="2671" name="Vector" descr="Vector"/>
          <p:cNvPicPr>
            <a:picLocks noChangeAspect="1"/>
          </p:cNvPicPr>
          <p:nvPr/>
        </p:nvPicPr>
        <p:blipFill>
          <a:blip r:embed="rId216">
            <a:extLst/>
          </a:blip>
          <a:stretch>
            <a:fillRect/>
          </a:stretch>
        </p:blipFill>
        <p:spPr>
          <a:xfrm>
            <a:off x="18344019" y="3210519"/>
            <a:ext cx="88903" cy="38101"/>
          </a:xfrm>
          <a:prstGeom prst="rect">
            <a:avLst/>
          </a:prstGeom>
          <a:ln w="12700">
            <a:miter lim="400000"/>
          </a:ln>
        </p:spPr>
      </p:pic>
      <p:pic>
        <p:nvPicPr>
          <p:cNvPr id="2672" name="Vector" descr="Vector"/>
          <p:cNvPicPr>
            <a:picLocks noChangeAspect="1"/>
          </p:cNvPicPr>
          <p:nvPr/>
        </p:nvPicPr>
        <p:blipFill>
          <a:blip r:embed="rId217">
            <a:extLst/>
          </a:blip>
          <a:stretch>
            <a:fillRect/>
          </a:stretch>
        </p:blipFill>
        <p:spPr>
          <a:xfrm>
            <a:off x="18835631" y="3153171"/>
            <a:ext cx="101599" cy="50801"/>
          </a:xfrm>
          <a:prstGeom prst="rect">
            <a:avLst/>
          </a:prstGeom>
          <a:ln w="12700">
            <a:miter lim="400000"/>
          </a:ln>
        </p:spPr>
      </p:pic>
      <p:pic>
        <p:nvPicPr>
          <p:cNvPr id="2673" name="Vector" descr="Vector"/>
          <p:cNvPicPr>
            <a:picLocks noChangeAspect="1"/>
          </p:cNvPicPr>
          <p:nvPr/>
        </p:nvPicPr>
        <p:blipFill>
          <a:blip r:embed="rId218">
            <a:extLst/>
          </a:blip>
          <a:stretch>
            <a:fillRect/>
          </a:stretch>
        </p:blipFill>
        <p:spPr>
          <a:xfrm>
            <a:off x="18711436" y="3157240"/>
            <a:ext cx="114298" cy="63501"/>
          </a:xfrm>
          <a:prstGeom prst="rect">
            <a:avLst/>
          </a:prstGeom>
          <a:ln w="12700">
            <a:miter lim="400000"/>
          </a:ln>
        </p:spPr>
      </p:pic>
      <p:pic>
        <p:nvPicPr>
          <p:cNvPr id="2674" name="Vector" descr="Vector"/>
          <p:cNvPicPr>
            <a:picLocks noChangeAspect="1"/>
          </p:cNvPicPr>
          <p:nvPr/>
        </p:nvPicPr>
        <p:blipFill>
          <a:blip r:embed="rId219">
            <a:extLst/>
          </a:blip>
          <a:stretch>
            <a:fillRect/>
          </a:stretch>
        </p:blipFill>
        <p:spPr>
          <a:xfrm>
            <a:off x="18581230" y="3187997"/>
            <a:ext cx="114294" cy="38101"/>
          </a:xfrm>
          <a:prstGeom prst="rect">
            <a:avLst/>
          </a:prstGeom>
          <a:ln w="12700">
            <a:miter lim="400000"/>
          </a:ln>
        </p:spPr>
      </p:pic>
      <p:pic>
        <p:nvPicPr>
          <p:cNvPr id="2675" name="Vector" descr="Vector"/>
          <p:cNvPicPr>
            <a:picLocks noChangeAspect="1"/>
          </p:cNvPicPr>
          <p:nvPr/>
        </p:nvPicPr>
        <p:blipFill>
          <a:blip r:embed="rId220">
            <a:extLst/>
          </a:blip>
          <a:stretch>
            <a:fillRect/>
          </a:stretch>
        </p:blipFill>
        <p:spPr>
          <a:xfrm>
            <a:off x="18516936" y="3111897"/>
            <a:ext cx="215894" cy="88999"/>
          </a:xfrm>
          <a:prstGeom prst="rect">
            <a:avLst/>
          </a:prstGeom>
          <a:ln w="12700">
            <a:miter lim="400000"/>
          </a:ln>
        </p:spPr>
      </p:pic>
      <p:pic>
        <p:nvPicPr>
          <p:cNvPr id="2676" name="Vector" descr="Vector"/>
          <p:cNvPicPr>
            <a:picLocks noChangeAspect="1"/>
          </p:cNvPicPr>
          <p:nvPr/>
        </p:nvPicPr>
        <p:blipFill>
          <a:blip r:embed="rId221">
            <a:extLst/>
          </a:blip>
          <a:stretch>
            <a:fillRect/>
          </a:stretch>
        </p:blipFill>
        <p:spPr>
          <a:xfrm>
            <a:off x="18811806" y="3118047"/>
            <a:ext cx="88904" cy="38101"/>
          </a:xfrm>
          <a:prstGeom prst="rect">
            <a:avLst/>
          </a:prstGeom>
          <a:ln w="12700">
            <a:miter lim="400000"/>
          </a:ln>
        </p:spPr>
      </p:pic>
      <p:pic>
        <p:nvPicPr>
          <p:cNvPr id="2677" name="Vector" descr="Vector"/>
          <p:cNvPicPr>
            <a:picLocks noChangeAspect="1"/>
          </p:cNvPicPr>
          <p:nvPr/>
        </p:nvPicPr>
        <p:blipFill>
          <a:blip r:embed="rId222">
            <a:extLst/>
          </a:blip>
          <a:stretch>
            <a:fillRect/>
          </a:stretch>
        </p:blipFill>
        <p:spPr>
          <a:xfrm>
            <a:off x="18448859" y="3185021"/>
            <a:ext cx="126995" cy="38101"/>
          </a:xfrm>
          <a:prstGeom prst="rect">
            <a:avLst/>
          </a:prstGeom>
          <a:ln w="12700">
            <a:miter lim="400000"/>
          </a:ln>
        </p:spPr>
      </p:pic>
      <p:pic>
        <p:nvPicPr>
          <p:cNvPr id="2678" name="Vector" descr="Vector"/>
          <p:cNvPicPr>
            <a:picLocks noChangeAspect="1"/>
          </p:cNvPicPr>
          <p:nvPr/>
        </p:nvPicPr>
        <p:blipFill>
          <a:blip r:embed="rId223">
            <a:extLst/>
          </a:blip>
          <a:stretch>
            <a:fillRect/>
          </a:stretch>
        </p:blipFill>
        <p:spPr>
          <a:xfrm>
            <a:off x="20200318" y="3246040"/>
            <a:ext cx="253991" cy="101601"/>
          </a:xfrm>
          <a:prstGeom prst="rect">
            <a:avLst/>
          </a:prstGeom>
          <a:ln w="12700">
            <a:miter lim="400000"/>
          </a:ln>
        </p:spPr>
      </p:pic>
      <p:pic>
        <p:nvPicPr>
          <p:cNvPr id="2679" name="Vector" descr="Vector"/>
          <p:cNvPicPr>
            <a:picLocks noChangeAspect="1"/>
          </p:cNvPicPr>
          <p:nvPr/>
        </p:nvPicPr>
        <p:blipFill>
          <a:blip r:embed="rId224">
            <a:extLst/>
          </a:blip>
          <a:stretch>
            <a:fillRect/>
          </a:stretch>
        </p:blipFill>
        <p:spPr>
          <a:xfrm>
            <a:off x="19888446" y="3148806"/>
            <a:ext cx="279388" cy="114400"/>
          </a:xfrm>
          <a:prstGeom prst="rect">
            <a:avLst/>
          </a:prstGeom>
          <a:ln w="12700">
            <a:miter lim="400000"/>
          </a:ln>
        </p:spPr>
      </p:pic>
      <p:pic>
        <p:nvPicPr>
          <p:cNvPr id="2680" name="Vector" descr="Vector"/>
          <p:cNvPicPr>
            <a:picLocks noChangeAspect="1"/>
          </p:cNvPicPr>
          <p:nvPr/>
        </p:nvPicPr>
        <p:blipFill>
          <a:blip r:embed="rId225">
            <a:extLst/>
          </a:blip>
          <a:stretch>
            <a:fillRect/>
          </a:stretch>
        </p:blipFill>
        <p:spPr>
          <a:xfrm>
            <a:off x="20001279" y="3209130"/>
            <a:ext cx="241299" cy="89000"/>
          </a:xfrm>
          <a:prstGeom prst="rect">
            <a:avLst/>
          </a:prstGeom>
          <a:ln w="12700">
            <a:miter lim="400000"/>
          </a:ln>
        </p:spPr>
      </p:pic>
      <p:pic>
        <p:nvPicPr>
          <p:cNvPr id="2681" name="Vector" descr="Vector"/>
          <p:cNvPicPr>
            <a:picLocks noChangeAspect="1"/>
          </p:cNvPicPr>
          <p:nvPr/>
        </p:nvPicPr>
        <p:blipFill>
          <a:blip r:embed="rId226">
            <a:extLst/>
          </a:blip>
          <a:stretch>
            <a:fillRect/>
          </a:stretch>
        </p:blipFill>
        <p:spPr>
          <a:xfrm>
            <a:off x="19438576" y="3158231"/>
            <a:ext cx="63498" cy="38101"/>
          </a:xfrm>
          <a:prstGeom prst="rect">
            <a:avLst/>
          </a:prstGeom>
          <a:ln w="12700">
            <a:miter lim="400000"/>
          </a:ln>
        </p:spPr>
      </p:pic>
      <p:pic>
        <p:nvPicPr>
          <p:cNvPr id="2682" name="Vector" descr="Vector"/>
          <p:cNvPicPr>
            <a:picLocks noChangeAspect="1"/>
          </p:cNvPicPr>
          <p:nvPr/>
        </p:nvPicPr>
        <p:blipFill>
          <a:blip r:embed="rId227">
            <a:extLst/>
          </a:blip>
          <a:stretch>
            <a:fillRect/>
          </a:stretch>
        </p:blipFill>
        <p:spPr>
          <a:xfrm>
            <a:off x="19331330" y="3227982"/>
            <a:ext cx="76202" cy="38101"/>
          </a:xfrm>
          <a:prstGeom prst="rect">
            <a:avLst/>
          </a:prstGeom>
          <a:ln w="12700">
            <a:miter lim="400000"/>
          </a:ln>
        </p:spPr>
      </p:pic>
      <p:pic>
        <p:nvPicPr>
          <p:cNvPr id="2683" name="Vector" descr="Vector"/>
          <p:cNvPicPr>
            <a:picLocks noChangeAspect="1"/>
          </p:cNvPicPr>
          <p:nvPr/>
        </p:nvPicPr>
        <p:blipFill>
          <a:blip r:embed="rId228">
            <a:extLst/>
          </a:blip>
          <a:stretch>
            <a:fillRect/>
          </a:stretch>
        </p:blipFill>
        <p:spPr>
          <a:xfrm>
            <a:off x="20011273" y="3362721"/>
            <a:ext cx="88890" cy="50801"/>
          </a:xfrm>
          <a:prstGeom prst="rect">
            <a:avLst/>
          </a:prstGeom>
          <a:ln w="12700">
            <a:miter lim="400000"/>
          </a:ln>
        </p:spPr>
      </p:pic>
      <p:pic>
        <p:nvPicPr>
          <p:cNvPr id="2684" name="Vector" descr="Vector"/>
          <p:cNvPicPr>
            <a:picLocks noChangeAspect="1"/>
          </p:cNvPicPr>
          <p:nvPr/>
        </p:nvPicPr>
        <p:blipFill>
          <a:blip r:embed="rId229">
            <a:extLst/>
          </a:blip>
          <a:stretch>
            <a:fillRect/>
          </a:stretch>
        </p:blipFill>
        <p:spPr>
          <a:xfrm>
            <a:off x="20457109" y="3302000"/>
            <a:ext cx="63504" cy="38100"/>
          </a:xfrm>
          <a:prstGeom prst="rect">
            <a:avLst/>
          </a:prstGeom>
          <a:ln w="12700">
            <a:miter lim="400000"/>
          </a:ln>
        </p:spPr>
      </p:pic>
      <p:pic>
        <p:nvPicPr>
          <p:cNvPr id="2685" name="Vector" descr="Vector"/>
          <p:cNvPicPr>
            <a:picLocks noChangeAspect="1"/>
          </p:cNvPicPr>
          <p:nvPr/>
        </p:nvPicPr>
        <p:blipFill>
          <a:blip r:embed="rId230">
            <a:extLst/>
          </a:blip>
          <a:stretch>
            <a:fillRect/>
          </a:stretch>
        </p:blipFill>
        <p:spPr>
          <a:xfrm>
            <a:off x="20664110" y="3504306"/>
            <a:ext cx="63503" cy="38101"/>
          </a:xfrm>
          <a:prstGeom prst="rect">
            <a:avLst/>
          </a:prstGeom>
          <a:ln w="12700">
            <a:miter lim="400000"/>
          </a:ln>
        </p:spPr>
      </p:pic>
      <p:pic>
        <p:nvPicPr>
          <p:cNvPr id="2686" name="Vector" descr="Vector"/>
          <p:cNvPicPr>
            <a:picLocks noChangeAspect="1"/>
          </p:cNvPicPr>
          <p:nvPr/>
        </p:nvPicPr>
        <p:blipFill>
          <a:blip r:embed="rId231">
            <a:extLst/>
          </a:blip>
          <a:stretch>
            <a:fillRect/>
          </a:stretch>
        </p:blipFill>
        <p:spPr>
          <a:xfrm>
            <a:off x="21549856" y="3435945"/>
            <a:ext cx="38100" cy="38101"/>
          </a:xfrm>
          <a:prstGeom prst="rect">
            <a:avLst/>
          </a:prstGeom>
          <a:ln w="12700">
            <a:miter lim="400000"/>
          </a:ln>
        </p:spPr>
      </p:pic>
      <p:pic>
        <p:nvPicPr>
          <p:cNvPr id="2687" name="Vector" descr="Vector"/>
          <p:cNvPicPr>
            <a:picLocks noChangeAspect="1"/>
          </p:cNvPicPr>
          <p:nvPr/>
        </p:nvPicPr>
        <p:blipFill>
          <a:blip r:embed="rId232">
            <a:extLst/>
          </a:blip>
          <a:stretch>
            <a:fillRect/>
          </a:stretch>
        </p:blipFill>
        <p:spPr>
          <a:xfrm>
            <a:off x="21542528" y="3514229"/>
            <a:ext cx="50805" cy="38101"/>
          </a:xfrm>
          <a:prstGeom prst="rect">
            <a:avLst/>
          </a:prstGeom>
          <a:ln w="12700">
            <a:miter lim="400000"/>
          </a:ln>
        </p:spPr>
      </p:pic>
      <p:pic>
        <p:nvPicPr>
          <p:cNvPr id="2688" name="Vector" descr="Vector"/>
          <p:cNvPicPr>
            <a:picLocks noChangeAspect="1"/>
          </p:cNvPicPr>
          <p:nvPr/>
        </p:nvPicPr>
        <p:blipFill>
          <a:blip r:embed="rId233">
            <a:extLst/>
          </a:blip>
          <a:stretch>
            <a:fillRect/>
          </a:stretch>
        </p:blipFill>
        <p:spPr>
          <a:xfrm>
            <a:off x="21722091" y="3515617"/>
            <a:ext cx="50803" cy="38101"/>
          </a:xfrm>
          <a:prstGeom prst="rect">
            <a:avLst/>
          </a:prstGeom>
          <a:ln w="12700">
            <a:miter lim="400000"/>
          </a:ln>
        </p:spPr>
      </p:pic>
      <p:pic>
        <p:nvPicPr>
          <p:cNvPr id="2689" name="Vector" descr="Vector"/>
          <p:cNvPicPr>
            <a:picLocks noChangeAspect="1"/>
          </p:cNvPicPr>
          <p:nvPr/>
        </p:nvPicPr>
        <p:blipFill>
          <a:blip r:embed="rId234">
            <a:extLst/>
          </a:blip>
          <a:stretch>
            <a:fillRect/>
          </a:stretch>
        </p:blipFill>
        <p:spPr>
          <a:xfrm>
            <a:off x="21707795" y="3539926"/>
            <a:ext cx="165111" cy="50801"/>
          </a:xfrm>
          <a:prstGeom prst="rect">
            <a:avLst/>
          </a:prstGeom>
          <a:ln w="12700">
            <a:miter lim="400000"/>
          </a:ln>
        </p:spPr>
      </p:pic>
      <p:pic>
        <p:nvPicPr>
          <p:cNvPr id="2690" name="Vector" descr="Vector"/>
          <p:cNvPicPr>
            <a:picLocks noChangeAspect="1"/>
          </p:cNvPicPr>
          <p:nvPr/>
        </p:nvPicPr>
        <p:blipFill>
          <a:blip r:embed="rId235">
            <a:extLst/>
          </a:blip>
          <a:stretch>
            <a:fillRect/>
          </a:stretch>
        </p:blipFill>
        <p:spPr>
          <a:xfrm>
            <a:off x="21605431" y="3411834"/>
            <a:ext cx="330198" cy="101601"/>
          </a:xfrm>
          <a:prstGeom prst="rect">
            <a:avLst/>
          </a:prstGeom>
          <a:ln w="12700">
            <a:miter lim="400000"/>
          </a:ln>
        </p:spPr>
      </p:pic>
      <p:pic>
        <p:nvPicPr>
          <p:cNvPr id="2691" name="Vector" descr="Vector"/>
          <p:cNvPicPr>
            <a:picLocks noChangeAspect="1"/>
          </p:cNvPicPr>
          <p:nvPr/>
        </p:nvPicPr>
        <p:blipFill>
          <a:blip r:embed="rId236">
            <a:extLst/>
          </a:blip>
          <a:stretch>
            <a:fillRect/>
          </a:stretch>
        </p:blipFill>
        <p:spPr>
          <a:xfrm>
            <a:off x="21620323" y="4524771"/>
            <a:ext cx="38095" cy="50801"/>
          </a:xfrm>
          <a:prstGeom prst="rect">
            <a:avLst/>
          </a:prstGeom>
          <a:ln w="12700">
            <a:miter lim="400000"/>
          </a:ln>
        </p:spPr>
      </p:pic>
      <p:pic>
        <p:nvPicPr>
          <p:cNvPr id="2692" name="Vector" descr="Vector"/>
          <p:cNvPicPr>
            <a:picLocks noChangeAspect="1"/>
          </p:cNvPicPr>
          <p:nvPr/>
        </p:nvPicPr>
        <p:blipFill>
          <a:blip r:embed="rId237">
            <a:extLst/>
          </a:blip>
          <a:stretch>
            <a:fillRect/>
          </a:stretch>
        </p:blipFill>
        <p:spPr>
          <a:xfrm>
            <a:off x="21593202" y="4523581"/>
            <a:ext cx="38099" cy="38101"/>
          </a:xfrm>
          <a:prstGeom prst="rect">
            <a:avLst/>
          </a:prstGeom>
          <a:ln w="12700">
            <a:miter lim="400000"/>
          </a:ln>
        </p:spPr>
      </p:pic>
      <p:pic>
        <p:nvPicPr>
          <p:cNvPr id="2693" name="Vector" descr="Vector"/>
          <p:cNvPicPr>
            <a:picLocks noChangeAspect="1"/>
          </p:cNvPicPr>
          <p:nvPr/>
        </p:nvPicPr>
        <p:blipFill>
          <a:blip r:embed="rId238">
            <a:extLst/>
          </a:blip>
          <a:stretch>
            <a:fillRect/>
          </a:stretch>
        </p:blipFill>
        <p:spPr>
          <a:xfrm>
            <a:off x="21614629" y="4565253"/>
            <a:ext cx="38101" cy="25401"/>
          </a:xfrm>
          <a:prstGeom prst="rect">
            <a:avLst/>
          </a:prstGeom>
          <a:ln w="12700">
            <a:miter lim="400000"/>
          </a:ln>
        </p:spPr>
      </p:pic>
      <p:pic>
        <p:nvPicPr>
          <p:cNvPr id="2694" name="Vector" descr="Vector"/>
          <p:cNvPicPr>
            <a:picLocks noChangeAspect="1"/>
          </p:cNvPicPr>
          <p:nvPr/>
        </p:nvPicPr>
        <p:blipFill>
          <a:blip r:embed="rId239">
            <a:extLst/>
          </a:blip>
          <a:stretch>
            <a:fillRect/>
          </a:stretch>
        </p:blipFill>
        <p:spPr>
          <a:xfrm>
            <a:off x="16963031" y="5426471"/>
            <a:ext cx="126991" cy="101601"/>
          </a:xfrm>
          <a:prstGeom prst="rect">
            <a:avLst/>
          </a:prstGeom>
          <a:ln w="12700">
            <a:miter lim="400000"/>
          </a:ln>
        </p:spPr>
      </p:pic>
      <p:pic>
        <p:nvPicPr>
          <p:cNvPr id="2695" name="Vector" descr="Vector"/>
          <p:cNvPicPr>
            <a:picLocks noChangeAspect="1"/>
          </p:cNvPicPr>
          <p:nvPr/>
        </p:nvPicPr>
        <p:blipFill>
          <a:blip r:embed="rId240">
            <a:extLst/>
          </a:blip>
          <a:stretch>
            <a:fillRect/>
          </a:stretch>
        </p:blipFill>
        <p:spPr>
          <a:xfrm>
            <a:off x="16822162" y="5184378"/>
            <a:ext cx="50802" cy="88901"/>
          </a:xfrm>
          <a:prstGeom prst="rect">
            <a:avLst/>
          </a:prstGeom>
          <a:ln w="12700">
            <a:miter lim="400000"/>
          </a:ln>
        </p:spPr>
      </p:pic>
      <p:pic>
        <p:nvPicPr>
          <p:cNvPr id="2696" name="Vector" descr="Vector"/>
          <p:cNvPicPr>
            <a:picLocks noChangeAspect="1"/>
          </p:cNvPicPr>
          <p:nvPr/>
        </p:nvPicPr>
        <p:blipFill>
          <a:blip r:embed="rId241">
            <a:extLst/>
          </a:blip>
          <a:stretch>
            <a:fillRect/>
          </a:stretch>
        </p:blipFill>
        <p:spPr>
          <a:xfrm>
            <a:off x="16806157" y="5266729"/>
            <a:ext cx="76207" cy="139701"/>
          </a:xfrm>
          <a:prstGeom prst="rect">
            <a:avLst/>
          </a:prstGeom>
          <a:ln w="12700">
            <a:miter lim="400000"/>
          </a:ln>
        </p:spPr>
      </p:pic>
      <p:pic>
        <p:nvPicPr>
          <p:cNvPr id="2697" name="Vector" descr="Vector"/>
          <p:cNvPicPr>
            <a:picLocks noChangeAspect="1"/>
          </p:cNvPicPr>
          <p:nvPr/>
        </p:nvPicPr>
        <p:blipFill>
          <a:blip r:embed="rId242">
            <a:extLst/>
          </a:blip>
          <a:stretch>
            <a:fillRect/>
          </a:stretch>
        </p:blipFill>
        <p:spPr>
          <a:xfrm>
            <a:off x="16592058" y="5332908"/>
            <a:ext cx="50797" cy="50801"/>
          </a:xfrm>
          <a:prstGeom prst="rect">
            <a:avLst/>
          </a:prstGeom>
          <a:ln w="12700">
            <a:miter lim="400000"/>
          </a:ln>
        </p:spPr>
      </p:pic>
      <p:pic>
        <p:nvPicPr>
          <p:cNvPr id="2698" name="Vector" descr="Vector"/>
          <p:cNvPicPr>
            <a:picLocks noChangeAspect="1"/>
          </p:cNvPicPr>
          <p:nvPr/>
        </p:nvPicPr>
        <p:blipFill>
          <a:blip r:embed="rId243">
            <a:extLst/>
          </a:blip>
          <a:stretch>
            <a:fillRect/>
          </a:stretch>
        </p:blipFill>
        <p:spPr>
          <a:xfrm>
            <a:off x="16642869" y="5322887"/>
            <a:ext cx="38102" cy="38101"/>
          </a:xfrm>
          <a:prstGeom prst="rect">
            <a:avLst/>
          </a:prstGeom>
          <a:ln w="12700">
            <a:miter lim="400000"/>
          </a:ln>
        </p:spPr>
      </p:pic>
      <p:pic>
        <p:nvPicPr>
          <p:cNvPr id="2699" name="Vector" descr="Vector"/>
          <p:cNvPicPr>
            <a:picLocks noChangeAspect="1"/>
          </p:cNvPicPr>
          <p:nvPr/>
        </p:nvPicPr>
        <p:blipFill>
          <a:blip r:embed="rId244">
            <a:extLst/>
          </a:blip>
          <a:stretch>
            <a:fillRect/>
          </a:stretch>
        </p:blipFill>
        <p:spPr>
          <a:xfrm>
            <a:off x="16545300" y="5371505"/>
            <a:ext cx="38102" cy="50801"/>
          </a:xfrm>
          <a:prstGeom prst="rect">
            <a:avLst/>
          </a:prstGeom>
          <a:ln w="12700">
            <a:miter lim="400000"/>
          </a:ln>
        </p:spPr>
      </p:pic>
      <p:pic>
        <p:nvPicPr>
          <p:cNvPr id="2700" name="Vector" descr="Vector"/>
          <p:cNvPicPr>
            <a:picLocks noChangeAspect="1"/>
          </p:cNvPicPr>
          <p:nvPr/>
        </p:nvPicPr>
        <p:blipFill>
          <a:blip r:embed="rId245">
            <a:extLst/>
          </a:blip>
          <a:stretch>
            <a:fillRect/>
          </a:stretch>
        </p:blipFill>
        <p:spPr>
          <a:xfrm>
            <a:off x="16152708" y="3334146"/>
            <a:ext cx="7467100" cy="4051301"/>
          </a:xfrm>
          <a:prstGeom prst="rect">
            <a:avLst/>
          </a:prstGeom>
          <a:ln w="12700">
            <a:miter lim="400000"/>
          </a:ln>
        </p:spPr>
      </p:pic>
      <p:pic>
        <p:nvPicPr>
          <p:cNvPr id="2701" name="Vector" descr="Vector"/>
          <p:cNvPicPr>
            <a:picLocks noChangeAspect="1"/>
          </p:cNvPicPr>
          <p:nvPr/>
        </p:nvPicPr>
        <p:blipFill>
          <a:blip r:embed="rId246">
            <a:extLst/>
          </a:blip>
          <a:stretch>
            <a:fillRect/>
          </a:stretch>
        </p:blipFill>
        <p:spPr>
          <a:xfrm>
            <a:off x="10217891" y="4377728"/>
            <a:ext cx="127011" cy="50801"/>
          </a:xfrm>
          <a:prstGeom prst="rect">
            <a:avLst/>
          </a:prstGeom>
          <a:ln w="12700">
            <a:miter lim="400000"/>
          </a:ln>
        </p:spPr>
      </p:pic>
      <p:pic>
        <p:nvPicPr>
          <p:cNvPr id="2702" name="Vector" descr="Vector"/>
          <p:cNvPicPr>
            <a:picLocks noChangeAspect="1"/>
          </p:cNvPicPr>
          <p:nvPr/>
        </p:nvPicPr>
        <p:blipFill>
          <a:blip r:embed="rId247">
            <a:extLst/>
          </a:blip>
          <a:stretch>
            <a:fillRect/>
          </a:stretch>
        </p:blipFill>
        <p:spPr>
          <a:xfrm>
            <a:off x="10375265" y="4535090"/>
            <a:ext cx="76205" cy="50801"/>
          </a:xfrm>
          <a:prstGeom prst="rect">
            <a:avLst/>
          </a:prstGeom>
          <a:ln w="12700">
            <a:miter lim="400000"/>
          </a:ln>
        </p:spPr>
      </p:pic>
      <p:pic>
        <p:nvPicPr>
          <p:cNvPr id="2703" name="Flag" descr="Flag"/>
          <p:cNvPicPr>
            <a:picLocks noChangeAspect="1"/>
          </p:cNvPicPr>
          <p:nvPr/>
        </p:nvPicPr>
        <p:blipFill>
          <a:blip r:embed="rId248">
            <a:extLst/>
          </a:blip>
          <a:stretch>
            <a:fillRect/>
          </a:stretch>
        </p:blipFill>
        <p:spPr>
          <a:xfrm>
            <a:off x="12061255" y="5164961"/>
            <a:ext cx="393863" cy="470069"/>
          </a:xfrm>
          <a:prstGeom prst="rect">
            <a:avLst/>
          </a:prstGeom>
          <a:ln w="12700">
            <a:miter lim="400000"/>
          </a:ln>
        </p:spPr>
      </p:pic>
      <p:pic>
        <p:nvPicPr>
          <p:cNvPr id="2704" name="Flag" descr="Flag"/>
          <p:cNvPicPr>
            <a:picLocks noChangeAspect="1"/>
          </p:cNvPicPr>
          <p:nvPr/>
        </p:nvPicPr>
        <p:blipFill>
          <a:blip r:embed="rId249">
            <a:extLst/>
          </a:blip>
          <a:stretch>
            <a:fillRect/>
          </a:stretch>
        </p:blipFill>
        <p:spPr>
          <a:xfrm>
            <a:off x="14763443" y="7568042"/>
            <a:ext cx="381159" cy="457367"/>
          </a:xfrm>
          <a:prstGeom prst="rect">
            <a:avLst/>
          </a:prstGeom>
          <a:ln w="12700">
            <a:miter lim="400000"/>
          </a:ln>
        </p:spPr>
      </p:pic>
      <p:pic>
        <p:nvPicPr>
          <p:cNvPr id="2705" name="Flag" descr="Flag"/>
          <p:cNvPicPr>
            <a:picLocks noChangeAspect="1"/>
          </p:cNvPicPr>
          <p:nvPr/>
        </p:nvPicPr>
        <p:blipFill>
          <a:blip r:embed="rId250">
            <a:extLst/>
          </a:blip>
          <a:stretch>
            <a:fillRect/>
          </a:stretch>
        </p:blipFill>
        <p:spPr>
          <a:xfrm>
            <a:off x="16189492" y="6589944"/>
            <a:ext cx="381160" cy="457366"/>
          </a:xfrm>
          <a:prstGeom prst="rect">
            <a:avLst/>
          </a:prstGeom>
          <a:ln w="12700">
            <a:miter lim="400000"/>
          </a:ln>
        </p:spPr>
      </p:pic>
      <p:pic>
        <p:nvPicPr>
          <p:cNvPr id="2706" name="Flag" descr="Flag"/>
          <p:cNvPicPr>
            <a:picLocks noChangeAspect="1"/>
          </p:cNvPicPr>
          <p:nvPr/>
        </p:nvPicPr>
        <p:blipFill>
          <a:blip r:embed="rId251">
            <a:extLst/>
          </a:blip>
          <a:stretch>
            <a:fillRect/>
          </a:stretch>
        </p:blipFill>
        <p:spPr>
          <a:xfrm>
            <a:off x="16703442" y="4585129"/>
            <a:ext cx="381160" cy="457366"/>
          </a:xfrm>
          <a:prstGeom prst="rect">
            <a:avLst/>
          </a:prstGeom>
          <a:ln w="12700">
            <a:miter lim="400000"/>
          </a:ln>
        </p:spPr>
      </p:pic>
      <p:pic>
        <p:nvPicPr>
          <p:cNvPr id="2707" name="Flag" descr="Flag"/>
          <p:cNvPicPr>
            <a:picLocks noChangeAspect="1"/>
          </p:cNvPicPr>
          <p:nvPr/>
        </p:nvPicPr>
        <p:blipFill>
          <a:blip r:embed="rId252">
            <a:extLst/>
          </a:blip>
          <a:stretch>
            <a:fillRect/>
          </a:stretch>
        </p:blipFill>
        <p:spPr>
          <a:xfrm>
            <a:off x="18013999" y="5851954"/>
            <a:ext cx="381160" cy="457366"/>
          </a:xfrm>
          <a:prstGeom prst="rect">
            <a:avLst/>
          </a:prstGeom>
          <a:ln w="12700">
            <a:miter lim="400000"/>
          </a:ln>
        </p:spPr>
      </p:pic>
      <p:pic>
        <p:nvPicPr>
          <p:cNvPr id="2708" name="Flag" descr="Flag"/>
          <p:cNvPicPr>
            <a:picLocks noChangeAspect="1"/>
          </p:cNvPicPr>
          <p:nvPr/>
        </p:nvPicPr>
        <p:blipFill>
          <a:blip r:embed="rId253">
            <a:extLst/>
          </a:blip>
          <a:stretch>
            <a:fillRect/>
          </a:stretch>
        </p:blipFill>
        <p:spPr>
          <a:xfrm>
            <a:off x="20359419" y="6918953"/>
            <a:ext cx="381159" cy="457366"/>
          </a:xfrm>
          <a:prstGeom prst="rect">
            <a:avLst/>
          </a:prstGeom>
          <a:ln w="12700">
            <a:miter lim="400000"/>
          </a:ln>
        </p:spPr>
      </p:pic>
      <p:pic>
        <p:nvPicPr>
          <p:cNvPr id="2709" name="Flag" descr="Flag"/>
          <p:cNvPicPr>
            <a:picLocks noChangeAspect="1"/>
          </p:cNvPicPr>
          <p:nvPr/>
        </p:nvPicPr>
        <p:blipFill>
          <a:blip r:embed="rId254">
            <a:extLst/>
          </a:blip>
          <a:stretch>
            <a:fillRect/>
          </a:stretch>
        </p:blipFill>
        <p:spPr>
          <a:xfrm>
            <a:off x="20942546" y="8304245"/>
            <a:ext cx="381160" cy="457367"/>
          </a:xfrm>
          <a:prstGeom prst="rect">
            <a:avLst/>
          </a:prstGeom>
          <a:ln w="12700">
            <a:miter lim="400000"/>
          </a:ln>
        </p:spPr>
      </p:pic>
      <p:pic>
        <p:nvPicPr>
          <p:cNvPr id="2710" name="Flag" descr="Flag"/>
          <p:cNvPicPr>
            <a:picLocks noChangeAspect="1"/>
          </p:cNvPicPr>
          <p:nvPr/>
        </p:nvPicPr>
        <p:blipFill>
          <a:blip r:embed="rId255">
            <a:extLst/>
          </a:blip>
          <a:stretch>
            <a:fillRect/>
          </a:stretch>
        </p:blipFill>
        <p:spPr>
          <a:xfrm>
            <a:off x="19559351" y="5556778"/>
            <a:ext cx="381160" cy="457366"/>
          </a:xfrm>
          <a:prstGeom prst="rect">
            <a:avLst/>
          </a:prstGeom>
          <a:ln w="12700">
            <a:miter lim="400000"/>
          </a:ln>
        </p:spPr>
      </p:pic>
      <p:sp>
        <p:nvSpPr>
          <p:cNvPr id="2711" name="Short title"/>
          <p:cNvSpPr txBox="1"/>
          <p:nvPr>
            <p:ph type="body" sz="quarter" idx="21"/>
          </p:nvPr>
        </p:nvSpPr>
        <p:spPr>
          <a:xfrm rot="21599399">
            <a:off x="1010350" y="4031271"/>
            <a:ext cx="8242532" cy="1291338"/>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a:t>
            </a:r>
          </a:p>
        </p:txBody>
      </p:sp>
      <p:sp>
        <p:nvSpPr>
          <p:cNvPr id="2712" name="Lorem ipsum dolor sit amet consectetur Senectus aliquet aenean risus quis Neque viverra amet leo nisl Morbi habitant cras ornare gravida sed arcu tempor elementum nibh sem"/>
          <p:cNvSpPr txBox="1"/>
          <p:nvPr>
            <p:ph type="body" sz="quarter" idx="22"/>
          </p:nvPr>
        </p:nvSpPr>
        <p:spPr>
          <a:xfrm rot="21599399">
            <a:off x="101066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713" name="Heading" descr="Heading"/>
          <p:cNvPicPr>
            <a:picLocks noChangeAspect="1"/>
          </p:cNvPicPr>
          <p:nvPr/>
        </p:nvPicPr>
        <p:blipFill>
          <a:blip r:embed="rId256">
            <a:extLst/>
          </a:blip>
          <a:stretch>
            <a:fillRect/>
          </a:stretch>
        </p:blipFill>
        <p:spPr>
          <a:xfrm>
            <a:off x="-1" y="-1"/>
            <a:ext cx="24384001" cy="12700001"/>
          </a:xfrm>
          <a:prstGeom prst="rect">
            <a:avLst/>
          </a:prstGeom>
          <a:ln w="12700">
            <a:miter lim="400000"/>
          </a:ln>
        </p:spPr>
      </p:pic>
      <p:pic>
        <p:nvPicPr>
          <p:cNvPr id="2714" name="Vector 585" descr="Vector 585"/>
          <p:cNvPicPr>
            <a:picLocks noChangeAspect="0"/>
          </p:cNvPicPr>
          <p:nvPr/>
        </p:nvPicPr>
        <p:blipFill>
          <a:blip r:embed="rId257">
            <a:extLst/>
          </a:blip>
          <a:stretch>
            <a:fillRect/>
          </a:stretch>
        </p:blipFill>
        <p:spPr>
          <a:xfrm>
            <a:off x="-1" y="12693651"/>
            <a:ext cx="24384001" cy="16934"/>
          </a:xfrm>
          <a:prstGeom prst="rect">
            <a:avLst/>
          </a:prstGeom>
          <a:ln w="12700">
            <a:miter lim="400000"/>
          </a:ln>
        </p:spPr>
      </p:pic>
      <p:pic>
        <p:nvPicPr>
          <p:cNvPr id="2715" name="network-state-balck" descr="network-state-balck"/>
          <p:cNvPicPr>
            <a:picLocks noChangeAspect="1"/>
          </p:cNvPicPr>
          <p:nvPr/>
        </p:nvPicPr>
        <p:blipFill>
          <a:blip r:embed="rId258">
            <a:extLst/>
          </a:blip>
          <a:stretch>
            <a:fillRect/>
          </a:stretch>
        </p:blipFill>
        <p:spPr>
          <a:xfrm>
            <a:off x="1015999" y="13055600"/>
            <a:ext cx="2794001" cy="304800"/>
          </a:xfrm>
          <a:prstGeom prst="rect">
            <a:avLst/>
          </a:prstGeom>
          <a:ln w="12700">
            <a:miter lim="400000"/>
          </a:ln>
        </p:spPr>
      </p:pic>
      <p:sp>
        <p:nvSpPr>
          <p:cNvPr id="2716"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7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rk">
    <p:bg>
      <p:bgPr>
        <a:solidFill>
          <a:srgbClr val="1A1A1A"/>
        </a:solidFill>
      </p:bgPr>
    </p:bg>
    <p:spTree>
      <p:nvGrpSpPr>
        <p:cNvPr id="1" name=""/>
        <p:cNvGrpSpPr/>
        <p:nvPr/>
      </p:nvGrpSpPr>
      <p:grpSpPr>
        <a:xfrm>
          <a:off x="0" y="0"/>
          <a:ext cx="0" cy="0"/>
          <a:chOff x="0" y="0"/>
          <a:chExt cx="0" cy="0"/>
        </a:xfrm>
      </p:grpSpPr>
      <p:pic>
        <p:nvPicPr>
          <p:cNvPr id="2724" name="map" descr="map"/>
          <p:cNvPicPr>
            <a:picLocks noChangeAspect="1"/>
          </p:cNvPicPr>
          <p:nvPr/>
        </p:nvPicPr>
        <p:blipFill>
          <a:blip r:embed="rId2">
            <a:extLst/>
          </a:blip>
          <a:stretch>
            <a:fillRect/>
          </a:stretch>
        </p:blipFill>
        <p:spPr>
          <a:xfrm>
            <a:off x="2000559" y="1774725"/>
            <a:ext cx="20374348" cy="10167144"/>
          </a:xfrm>
          <a:prstGeom prst="rect">
            <a:avLst/>
          </a:prstGeom>
          <a:ln w="12700">
            <a:miter lim="400000"/>
          </a:ln>
        </p:spPr>
      </p:pic>
      <p:pic>
        <p:nvPicPr>
          <p:cNvPr id="2725" name="Vector 585" descr="Vector 585"/>
          <p:cNvPicPr>
            <a:picLocks noChangeAspect="0"/>
          </p:cNvPicPr>
          <p:nvPr/>
        </p:nvPicPr>
        <p:blipFill>
          <a:blip r:embed="rId3">
            <a:extLst/>
          </a:blip>
          <a:stretch>
            <a:fillRect/>
          </a:stretch>
        </p:blipFill>
        <p:spPr>
          <a:xfrm>
            <a:off x="-1" y="12693651"/>
            <a:ext cx="24384001" cy="12701"/>
          </a:xfrm>
          <a:prstGeom prst="rect">
            <a:avLst/>
          </a:prstGeom>
          <a:ln w="12700">
            <a:miter lim="400000"/>
          </a:ln>
        </p:spPr>
      </p:pic>
      <p:pic>
        <p:nvPicPr>
          <p:cNvPr id="272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72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sp>
        <p:nvSpPr>
          <p:cNvPr id="27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p:bg>
      <p:bgPr>
        <a:solidFill>
          <a:srgbClr val="FFFFFF"/>
        </a:solidFill>
      </p:bgPr>
    </p:bg>
    <p:spTree>
      <p:nvGrpSpPr>
        <p:cNvPr id="1" name=""/>
        <p:cNvGrpSpPr/>
        <p:nvPr/>
      </p:nvGrpSpPr>
      <p:grpSpPr>
        <a:xfrm>
          <a:off x="0" y="0"/>
          <a:ext cx="0" cy="0"/>
          <a:chOff x="0" y="0"/>
          <a:chExt cx="0" cy="0"/>
        </a:xfrm>
      </p:grpSpPr>
      <p:pic>
        <p:nvPicPr>
          <p:cNvPr id="2735" name="Vector" descr="Vector"/>
          <p:cNvPicPr>
            <a:picLocks noChangeAspect="1"/>
          </p:cNvPicPr>
          <p:nvPr/>
        </p:nvPicPr>
        <p:blipFill>
          <a:blip r:embed="rId2">
            <a:extLst/>
          </a:blip>
          <a:stretch>
            <a:fillRect/>
          </a:stretch>
        </p:blipFill>
        <p:spPr>
          <a:xfrm>
            <a:off x="2208876" y="3124199"/>
            <a:ext cx="7405932" cy="8813305"/>
          </a:xfrm>
          <a:prstGeom prst="rect">
            <a:avLst/>
          </a:prstGeom>
          <a:ln w="12700">
            <a:miter lim="400000"/>
          </a:ln>
        </p:spPr>
      </p:pic>
      <p:pic>
        <p:nvPicPr>
          <p:cNvPr id="2736" name="Vector" descr="Vector"/>
          <p:cNvPicPr>
            <a:picLocks noChangeAspect="1"/>
          </p:cNvPicPr>
          <p:nvPr/>
        </p:nvPicPr>
        <p:blipFill>
          <a:blip r:embed="rId3">
            <a:extLst/>
          </a:blip>
          <a:stretch>
            <a:fillRect/>
          </a:stretch>
        </p:blipFill>
        <p:spPr>
          <a:xfrm>
            <a:off x="10571101" y="5992416"/>
            <a:ext cx="3911666" cy="4622602"/>
          </a:xfrm>
          <a:prstGeom prst="rect">
            <a:avLst/>
          </a:prstGeom>
          <a:ln w="12700">
            <a:miter lim="400000"/>
          </a:ln>
        </p:spPr>
      </p:pic>
      <p:pic>
        <p:nvPicPr>
          <p:cNvPr id="2737" name="Vector" descr="Vector"/>
          <p:cNvPicPr>
            <a:picLocks noChangeAspect="1"/>
          </p:cNvPicPr>
          <p:nvPr/>
        </p:nvPicPr>
        <p:blipFill>
          <a:blip r:embed="rId4">
            <a:extLst/>
          </a:blip>
          <a:stretch>
            <a:fillRect/>
          </a:stretch>
        </p:blipFill>
        <p:spPr>
          <a:xfrm>
            <a:off x="5160379" y="2240161"/>
            <a:ext cx="215897" cy="63501"/>
          </a:xfrm>
          <a:prstGeom prst="rect">
            <a:avLst/>
          </a:prstGeom>
          <a:ln w="12700">
            <a:miter lim="400000"/>
          </a:ln>
        </p:spPr>
      </p:pic>
      <p:pic>
        <p:nvPicPr>
          <p:cNvPr id="2738" name="Vector" descr="Vector"/>
          <p:cNvPicPr>
            <a:picLocks noChangeAspect="1"/>
          </p:cNvPicPr>
          <p:nvPr/>
        </p:nvPicPr>
        <p:blipFill>
          <a:blip r:embed="rId5">
            <a:extLst/>
          </a:blip>
          <a:stretch>
            <a:fillRect/>
          </a:stretch>
        </p:blipFill>
        <p:spPr>
          <a:xfrm>
            <a:off x="5159392" y="2299294"/>
            <a:ext cx="203189" cy="89000"/>
          </a:xfrm>
          <a:prstGeom prst="rect">
            <a:avLst/>
          </a:prstGeom>
          <a:ln w="12700">
            <a:miter lim="400000"/>
          </a:ln>
        </p:spPr>
      </p:pic>
      <p:pic>
        <p:nvPicPr>
          <p:cNvPr id="2739" name="Vector" descr="Vector"/>
          <p:cNvPicPr>
            <a:picLocks noChangeAspect="1"/>
          </p:cNvPicPr>
          <p:nvPr/>
        </p:nvPicPr>
        <p:blipFill>
          <a:blip r:embed="rId6">
            <a:extLst/>
          </a:blip>
          <a:stretch>
            <a:fillRect/>
          </a:stretch>
        </p:blipFill>
        <p:spPr>
          <a:xfrm>
            <a:off x="5064079" y="2301577"/>
            <a:ext cx="88906" cy="50801"/>
          </a:xfrm>
          <a:prstGeom prst="rect">
            <a:avLst/>
          </a:prstGeom>
          <a:ln w="12700">
            <a:miter lim="400000"/>
          </a:ln>
        </p:spPr>
      </p:pic>
      <p:pic>
        <p:nvPicPr>
          <p:cNvPr id="2740" name="Vector" descr="Vector"/>
          <p:cNvPicPr>
            <a:picLocks noChangeAspect="1"/>
          </p:cNvPicPr>
          <p:nvPr/>
        </p:nvPicPr>
        <p:blipFill>
          <a:blip r:embed="rId7">
            <a:extLst/>
          </a:blip>
          <a:stretch>
            <a:fillRect/>
          </a:stretch>
        </p:blipFill>
        <p:spPr>
          <a:xfrm>
            <a:off x="5078651" y="2408634"/>
            <a:ext cx="76214" cy="38101"/>
          </a:xfrm>
          <a:prstGeom prst="rect">
            <a:avLst/>
          </a:prstGeom>
          <a:ln w="12700">
            <a:miter lim="400000"/>
          </a:ln>
        </p:spPr>
      </p:pic>
      <p:pic>
        <p:nvPicPr>
          <p:cNvPr id="2741" name="Vector" descr="Vector"/>
          <p:cNvPicPr>
            <a:picLocks noChangeAspect="1"/>
          </p:cNvPicPr>
          <p:nvPr/>
        </p:nvPicPr>
        <p:blipFill>
          <a:blip r:embed="rId8">
            <a:extLst/>
          </a:blip>
          <a:stretch>
            <a:fillRect/>
          </a:stretch>
        </p:blipFill>
        <p:spPr>
          <a:xfrm>
            <a:off x="4636046" y="2345134"/>
            <a:ext cx="419064" cy="190600"/>
          </a:xfrm>
          <a:prstGeom prst="rect">
            <a:avLst/>
          </a:prstGeom>
          <a:ln w="12700">
            <a:miter lim="400000"/>
          </a:ln>
        </p:spPr>
      </p:pic>
      <p:pic>
        <p:nvPicPr>
          <p:cNvPr id="2742" name="Vector" descr="Vector"/>
          <p:cNvPicPr>
            <a:picLocks noChangeAspect="1"/>
          </p:cNvPicPr>
          <p:nvPr/>
        </p:nvPicPr>
        <p:blipFill>
          <a:blip r:embed="rId9">
            <a:extLst/>
          </a:blip>
          <a:stretch>
            <a:fillRect/>
          </a:stretch>
        </p:blipFill>
        <p:spPr>
          <a:xfrm>
            <a:off x="4835220" y="2500510"/>
            <a:ext cx="88896" cy="63501"/>
          </a:xfrm>
          <a:prstGeom prst="rect">
            <a:avLst/>
          </a:prstGeom>
          <a:ln w="12700">
            <a:miter lim="400000"/>
          </a:ln>
        </p:spPr>
      </p:pic>
      <p:pic>
        <p:nvPicPr>
          <p:cNvPr id="2743" name="Vector" descr="Vector"/>
          <p:cNvPicPr>
            <a:picLocks noChangeAspect="1"/>
          </p:cNvPicPr>
          <p:nvPr/>
        </p:nvPicPr>
        <p:blipFill>
          <a:blip r:embed="rId10">
            <a:extLst/>
          </a:blip>
          <a:stretch>
            <a:fillRect/>
          </a:stretch>
        </p:blipFill>
        <p:spPr>
          <a:xfrm>
            <a:off x="4485286" y="2635746"/>
            <a:ext cx="546047" cy="343000"/>
          </a:xfrm>
          <a:prstGeom prst="rect">
            <a:avLst/>
          </a:prstGeom>
          <a:ln w="12700">
            <a:miter lim="400000"/>
          </a:ln>
        </p:spPr>
      </p:pic>
      <p:pic>
        <p:nvPicPr>
          <p:cNvPr id="2744" name="Vector" descr="Vector"/>
          <p:cNvPicPr>
            <a:picLocks noChangeAspect="1"/>
          </p:cNvPicPr>
          <p:nvPr/>
        </p:nvPicPr>
        <p:blipFill>
          <a:blip r:embed="rId11">
            <a:extLst/>
          </a:blip>
          <a:stretch>
            <a:fillRect/>
          </a:stretch>
        </p:blipFill>
        <p:spPr>
          <a:xfrm>
            <a:off x="4845215" y="2745581"/>
            <a:ext cx="990665" cy="469999"/>
          </a:xfrm>
          <a:prstGeom prst="rect">
            <a:avLst/>
          </a:prstGeom>
          <a:ln w="12700">
            <a:miter lim="400000"/>
          </a:ln>
        </p:spPr>
      </p:pic>
      <p:pic>
        <p:nvPicPr>
          <p:cNvPr id="2745" name="Vector" descr="Vector"/>
          <p:cNvPicPr>
            <a:picLocks noChangeAspect="1"/>
          </p:cNvPicPr>
          <p:nvPr/>
        </p:nvPicPr>
        <p:blipFill>
          <a:blip r:embed="rId12">
            <a:extLst/>
          </a:blip>
          <a:stretch>
            <a:fillRect/>
          </a:stretch>
        </p:blipFill>
        <p:spPr>
          <a:xfrm>
            <a:off x="4923090" y="2418754"/>
            <a:ext cx="673081" cy="254100"/>
          </a:xfrm>
          <a:prstGeom prst="rect">
            <a:avLst/>
          </a:prstGeom>
          <a:ln w="12700">
            <a:miter lim="400000"/>
          </a:ln>
        </p:spPr>
      </p:pic>
      <p:pic>
        <p:nvPicPr>
          <p:cNvPr id="2746" name="Vector" descr="Vector"/>
          <p:cNvPicPr>
            <a:picLocks noChangeAspect="1"/>
          </p:cNvPicPr>
          <p:nvPr/>
        </p:nvPicPr>
        <p:blipFill>
          <a:blip r:embed="rId13">
            <a:extLst/>
          </a:blip>
          <a:stretch>
            <a:fillRect/>
          </a:stretch>
        </p:blipFill>
        <p:spPr>
          <a:xfrm>
            <a:off x="5399899" y="3344069"/>
            <a:ext cx="190494" cy="76201"/>
          </a:xfrm>
          <a:prstGeom prst="rect">
            <a:avLst/>
          </a:prstGeom>
          <a:ln w="12700">
            <a:miter lim="400000"/>
          </a:ln>
        </p:spPr>
      </p:pic>
      <p:pic>
        <p:nvPicPr>
          <p:cNvPr id="2747" name="Vector" descr="Vector"/>
          <p:cNvPicPr>
            <a:picLocks noChangeAspect="1"/>
          </p:cNvPicPr>
          <p:nvPr/>
        </p:nvPicPr>
        <p:blipFill>
          <a:blip r:embed="rId14">
            <a:extLst/>
          </a:blip>
          <a:stretch>
            <a:fillRect/>
          </a:stretch>
        </p:blipFill>
        <p:spPr>
          <a:xfrm>
            <a:off x="5607270" y="3376414"/>
            <a:ext cx="38106" cy="25401"/>
          </a:xfrm>
          <a:prstGeom prst="rect">
            <a:avLst/>
          </a:prstGeom>
          <a:ln w="12700">
            <a:miter lim="400000"/>
          </a:ln>
        </p:spPr>
      </p:pic>
      <p:pic>
        <p:nvPicPr>
          <p:cNvPr id="2748" name="Vector" descr="Vector"/>
          <p:cNvPicPr>
            <a:picLocks noChangeAspect="1"/>
          </p:cNvPicPr>
          <p:nvPr/>
        </p:nvPicPr>
        <p:blipFill>
          <a:blip r:embed="rId15">
            <a:extLst/>
          </a:blip>
          <a:stretch>
            <a:fillRect/>
          </a:stretch>
        </p:blipFill>
        <p:spPr>
          <a:xfrm>
            <a:off x="5753766" y="3366690"/>
            <a:ext cx="38101" cy="38101"/>
          </a:xfrm>
          <a:prstGeom prst="rect">
            <a:avLst/>
          </a:prstGeom>
          <a:ln w="12700">
            <a:miter lim="400000"/>
          </a:ln>
        </p:spPr>
      </p:pic>
      <p:pic>
        <p:nvPicPr>
          <p:cNvPr id="2749" name="Vector" descr="Vector"/>
          <p:cNvPicPr>
            <a:picLocks noChangeAspect="1"/>
          </p:cNvPicPr>
          <p:nvPr/>
        </p:nvPicPr>
        <p:blipFill>
          <a:blip r:embed="rId16">
            <a:extLst/>
          </a:blip>
          <a:stretch>
            <a:fillRect/>
          </a:stretch>
        </p:blipFill>
        <p:spPr>
          <a:xfrm>
            <a:off x="5842673" y="3348137"/>
            <a:ext cx="25397" cy="38101"/>
          </a:xfrm>
          <a:prstGeom prst="rect">
            <a:avLst/>
          </a:prstGeom>
          <a:ln w="12700">
            <a:miter lim="400000"/>
          </a:ln>
        </p:spPr>
      </p:pic>
      <p:pic>
        <p:nvPicPr>
          <p:cNvPr id="2750" name="Vector" descr="Vector"/>
          <p:cNvPicPr>
            <a:picLocks noChangeAspect="1"/>
          </p:cNvPicPr>
          <p:nvPr/>
        </p:nvPicPr>
        <p:blipFill>
          <a:blip r:embed="rId17">
            <a:extLst/>
          </a:blip>
          <a:stretch>
            <a:fillRect/>
          </a:stretch>
        </p:blipFill>
        <p:spPr>
          <a:xfrm>
            <a:off x="5869458" y="3324721"/>
            <a:ext cx="25401" cy="25401"/>
          </a:xfrm>
          <a:prstGeom prst="rect">
            <a:avLst/>
          </a:prstGeom>
          <a:ln w="12700">
            <a:miter lim="400000"/>
          </a:ln>
        </p:spPr>
      </p:pic>
      <p:pic>
        <p:nvPicPr>
          <p:cNvPr id="2751" name="Vector" descr="Vector"/>
          <p:cNvPicPr>
            <a:picLocks noChangeAspect="1"/>
          </p:cNvPicPr>
          <p:nvPr/>
        </p:nvPicPr>
        <p:blipFill>
          <a:blip r:embed="rId18">
            <a:extLst/>
          </a:blip>
          <a:stretch>
            <a:fillRect/>
          </a:stretch>
        </p:blipFill>
        <p:spPr>
          <a:xfrm>
            <a:off x="5831988" y="3213794"/>
            <a:ext cx="38107" cy="38101"/>
          </a:xfrm>
          <a:prstGeom prst="rect">
            <a:avLst/>
          </a:prstGeom>
          <a:ln w="12700">
            <a:miter lim="400000"/>
          </a:ln>
        </p:spPr>
      </p:pic>
      <p:pic>
        <p:nvPicPr>
          <p:cNvPr id="2752" name="Vector" descr="Vector"/>
          <p:cNvPicPr>
            <a:picLocks noChangeAspect="1"/>
          </p:cNvPicPr>
          <p:nvPr/>
        </p:nvPicPr>
        <p:blipFill>
          <a:blip r:embed="rId19">
            <a:extLst/>
          </a:blip>
          <a:stretch>
            <a:fillRect/>
          </a:stretch>
        </p:blipFill>
        <p:spPr>
          <a:xfrm>
            <a:off x="5824083" y="3241475"/>
            <a:ext cx="25424" cy="25401"/>
          </a:xfrm>
          <a:prstGeom prst="rect">
            <a:avLst/>
          </a:prstGeom>
          <a:ln w="12700">
            <a:miter lim="400000"/>
          </a:ln>
        </p:spPr>
      </p:pic>
      <p:pic>
        <p:nvPicPr>
          <p:cNvPr id="2753" name="Vector" descr="Vector"/>
          <p:cNvPicPr>
            <a:picLocks noChangeAspect="1"/>
          </p:cNvPicPr>
          <p:nvPr/>
        </p:nvPicPr>
        <p:blipFill>
          <a:blip r:embed="rId20">
            <a:extLst/>
          </a:blip>
          <a:stretch>
            <a:fillRect/>
          </a:stretch>
        </p:blipFill>
        <p:spPr>
          <a:xfrm>
            <a:off x="6088160" y="3300015"/>
            <a:ext cx="25404" cy="25401"/>
          </a:xfrm>
          <a:prstGeom prst="rect">
            <a:avLst/>
          </a:prstGeom>
          <a:ln w="12700">
            <a:miter lim="400000"/>
          </a:ln>
        </p:spPr>
      </p:pic>
      <p:pic>
        <p:nvPicPr>
          <p:cNvPr id="2754" name="Vector" descr="Vector"/>
          <p:cNvPicPr>
            <a:picLocks noChangeAspect="1"/>
          </p:cNvPicPr>
          <p:nvPr/>
        </p:nvPicPr>
        <p:blipFill>
          <a:blip r:embed="rId21">
            <a:extLst/>
          </a:blip>
          <a:stretch>
            <a:fillRect/>
          </a:stretch>
        </p:blipFill>
        <p:spPr>
          <a:xfrm>
            <a:off x="6126006" y="3323928"/>
            <a:ext cx="25401" cy="24385"/>
          </a:xfrm>
          <a:prstGeom prst="rect">
            <a:avLst/>
          </a:prstGeom>
          <a:ln w="12700">
            <a:miter lim="400000"/>
          </a:ln>
        </p:spPr>
      </p:pic>
      <p:pic>
        <p:nvPicPr>
          <p:cNvPr id="2755" name="Vector" descr="Vector"/>
          <p:cNvPicPr>
            <a:picLocks noChangeAspect="1"/>
          </p:cNvPicPr>
          <p:nvPr/>
        </p:nvPicPr>
        <p:blipFill>
          <a:blip r:embed="rId22">
            <a:extLst/>
          </a:blip>
          <a:stretch>
            <a:fillRect/>
          </a:stretch>
        </p:blipFill>
        <p:spPr>
          <a:xfrm>
            <a:off x="5903193" y="3275011"/>
            <a:ext cx="241309" cy="114203"/>
          </a:xfrm>
          <a:prstGeom prst="rect">
            <a:avLst/>
          </a:prstGeom>
          <a:ln w="12700">
            <a:miter lim="400000"/>
          </a:ln>
        </p:spPr>
      </p:pic>
      <p:pic>
        <p:nvPicPr>
          <p:cNvPr id="2756" name="Vector" descr="Vector"/>
          <p:cNvPicPr>
            <a:picLocks noChangeAspect="1"/>
          </p:cNvPicPr>
          <p:nvPr/>
        </p:nvPicPr>
        <p:blipFill>
          <a:blip r:embed="rId23">
            <a:extLst/>
          </a:blip>
          <a:stretch>
            <a:fillRect/>
          </a:stretch>
        </p:blipFill>
        <p:spPr>
          <a:xfrm>
            <a:off x="5137014" y="2294631"/>
            <a:ext cx="25409" cy="25401"/>
          </a:xfrm>
          <a:prstGeom prst="rect">
            <a:avLst/>
          </a:prstGeom>
          <a:ln w="12700">
            <a:miter lim="400000"/>
          </a:ln>
        </p:spPr>
      </p:pic>
      <p:pic>
        <p:nvPicPr>
          <p:cNvPr id="2757" name="Vector" descr="Vector"/>
          <p:cNvPicPr>
            <a:picLocks noChangeAspect="1"/>
          </p:cNvPicPr>
          <p:nvPr/>
        </p:nvPicPr>
        <p:blipFill>
          <a:blip r:embed="rId24">
            <a:extLst/>
          </a:blip>
          <a:stretch>
            <a:fillRect/>
          </a:stretch>
        </p:blipFill>
        <p:spPr>
          <a:xfrm>
            <a:off x="5120073" y="2380753"/>
            <a:ext cx="38090" cy="25401"/>
          </a:xfrm>
          <a:prstGeom prst="rect">
            <a:avLst/>
          </a:prstGeom>
          <a:ln w="12700">
            <a:miter lim="400000"/>
          </a:ln>
        </p:spPr>
      </p:pic>
      <p:pic>
        <p:nvPicPr>
          <p:cNvPr id="2758" name="Vector" descr="Vector"/>
          <p:cNvPicPr>
            <a:picLocks noChangeAspect="1"/>
          </p:cNvPicPr>
          <p:nvPr/>
        </p:nvPicPr>
        <p:blipFill>
          <a:blip r:embed="rId25">
            <a:extLst/>
          </a:blip>
          <a:stretch>
            <a:fillRect/>
          </a:stretch>
        </p:blipFill>
        <p:spPr>
          <a:xfrm>
            <a:off x="5151178" y="2391766"/>
            <a:ext cx="25403" cy="38101"/>
          </a:xfrm>
          <a:prstGeom prst="rect">
            <a:avLst/>
          </a:prstGeom>
          <a:ln w="12700">
            <a:miter lim="400000"/>
          </a:ln>
        </p:spPr>
      </p:pic>
      <p:pic>
        <p:nvPicPr>
          <p:cNvPr id="2759" name="Vector" descr="Vector"/>
          <p:cNvPicPr>
            <a:picLocks noChangeAspect="1"/>
          </p:cNvPicPr>
          <p:nvPr/>
        </p:nvPicPr>
        <p:blipFill>
          <a:blip r:embed="rId26">
            <a:extLst/>
          </a:blip>
          <a:stretch>
            <a:fillRect/>
          </a:stretch>
        </p:blipFill>
        <p:spPr>
          <a:xfrm>
            <a:off x="5505275" y="2700833"/>
            <a:ext cx="127014" cy="101601"/>
          </a:xfrm>
          <a:prstGeom prst="rect">
            <a:avLst/>
          </a:prstGeom>
          <a:ln w="12700">
            <a:miter lim="400000"/>
          </a:ln>
        </p:spPr>
      </p:pic>
      <p:pic>
        <p:nvPicPr>
          <p:cNvPr id="2760" name="Vector" descr="Vector"/>
          <p:cNvPicPr>
            <a:picLocks noChangeAspect="1"/>
          </p:cNvPicPr>
          <p:nvPr/>
        </p:nvPicPr>
        <p:blipFill>
          <a:blip r:embed="rId27">
            <a:extLst/>
          </a:blip>
          <a:stretch>
            <a:fillRect/>
          </a:stretch>
        </p:blipFill>
        <p:spPr>
          <a:xfrm>
            <a:off x="5607517" y="2546250"/>
            <a:ext cx="76205" cy="63501"/>
          </a:xfrm>
          <a:prstGeom prst="rect">
            <a:avLst/>
          </a:prstGeom>
          <a:ln w="12700">
            <a:miter lim="400000"/>
          </a:ln>
        </p:spPr>
      </p:pic>
      <p:pic>
        <p:nvPicPr>
          <p:cNvPr id="2761" name="Vector" descr="Vector"/>
          <p:cNvPicPr>
            <a:picLocks noChangeAspect="1"/>
          </p:cNvPicPr>
          <p:nvPr/>
        </p:nvPicPr>
        <p:blipFill>
          <a:blip r:embed="rId28">
            <a:extLst/>
          </a:blip>
          <a:stretch>
            <a:fillRect/>
          </a:stretch>
        </p:blipFill>
        <p:spPr>
          <a:xfrm>
            <a:off x="5556290" y="2327870"/>
            <a:ext cx="101621" cy="76201"/>
          </a:xfrm>
          <a:prstGeom prst="rect">
            <a:avLst/>
          </a:prstGeom>
          <a:ln w="12700">
            <a:miter lim="400000"/>
          </a:ln>
        </p:spPr>
      </p:pic>
      <p:pic>
        <p:nvPicPr>
          <p:cNvPr id="2762" name="Vector" descr="Vector"/>
          <p:cNvPicPr>
            <a:picLocks noChangeAspect="1"/>
          </p:cNvPicPr>
          <p:nvPr/>
        </p:nvPicPr>
        <p:blipFill>
          <a:blip r:embed="rId29">
            <a:extLst/>
          </a:blip>
          <a:stretch>
            <a:fillRect/>
          </a:stretch>
        </p:blipFill>
        <p:spPr>
          <a:xfrm>
            <a:off x="5862497" y="2107406"/>
            <a:ext cx="101602" cy="63501"/>
          </a:xfrm>
          <a:prstGeom prst="rect">
            <a:avLst/>
          </a:prstGeom>
          <a:ln w="12700">
            <a:miter lim="400000"/>
          </a:ln>
        </p:spPr>
      </p:pic>
      <p:pic>
        <p:nvPicPr>
          <p:cNvPr id="2763" name="Vector" descr="Vector"/>
          <p:cNvPicPr>
            <a:picLocks noChangeAspect="1"/>
          </p:cNvPicPr>
          <p:nvPr/>
        </p:nvPicPr>
        <p:blipFill>
          <a:blip r:embed="rId30">
            <a:extLst/>
          </a:blip>
          <a:stretch>
            <a:fillRect/>
          </a:stretch>
        </p:blipFill>
        <p:spPr>
          <a:xfrm>
            <a:off x="5564567" y="2178050"/>
            <a:ext cx="368343" cy="177702"/>
          </a:xfrm>
          <a:prstGeom prst="rect">
            <a:avLst/>
          </a:prstGeom>
          <a:ln w="12700">
            <a:miter lim="400000"/>
          </a:ln>
        </p:spPr>
      </p:pic>
      <p:pic>
        <p:nvPicPr>
          <p:cNvPr id="2764" name="Vector" descr="Vector"/>
          <p:cNvPicPr>
            <a:picLocks noChangeAspect="1"/>
          </p:cNvPicPr>
          <p:nvPr/>
        </p:nvPicPr>
        <p:blipFill>
          <a:blip r:embed="rId31">
            <a:extLst/>
          </a:blip>
          <a:stretch>
            <a:fillRect/>
          </a:stretch>
        </p:blipFill>
        <p:spPr>
          <a:xfrm>
            <a:off x="5709909" y="2318543"/>
            <a:ext cx="114299" cy="63501"/>
          </a:xfrm>
          <a:prstGeom prst="rect">
            <a:avLst/>
          </a:prstGeom>
          <a:ln w="12700">
            <a:miter lim="400000"/>
          </a:ln>
        </p:spPr>
      </p:pic>
      <p:pic>
        <p:nvPicPr>
          <p:cNvPr id="2765" name="Vector" descr="Vector"/>
          <p:cNvPicPr>
            <a:picLocks noChangeAspect="1"/>
          </p:cNvPicPr>
          <p:nvPr/>
        </p:nvPicPr>
        <p:blipFill>
          <a:blip r:embed="rId32">
            <a:extLst/>
          </a:blip>
          <a:stretch>
            <a:fillRect/>
          </a:stretch>
        </p:blipFill>
        <p:spPr>
          <a:xfrm>
            <a:off x="5622710" y="2429073"/>
            <a:ext cx="393738" cy="177702"/>
          </a:xfrm>
          <a:prstGeom prst="rect">
            <a:avLst/>
          </a:prstGeom>
          <a:ln w="12700">
            <a:miter lim="400000"/>
          </a:ln>
        </p:spPr>
      </p:pic>
      <p:pic>
        <p:nvPicPr>
          <p:cNvPr id="2766" name="Vector" descr="Vector"/>
          <p:cNvPicPr>
            <a:picLocks noChangeAspect="1"/>
          </p:cNvPicPr>
          <p:nvPr/>
        </p:nvPicPr>
        <p:blipFill>
          <a:blip r:embed="rId33">
            <a:extLst/>
          </a:blip>
          <a:stretch>
            <a:fillRect/>
          </a:stretch>
        </p:blipFill>
        <p:spPr>
          <a:xfrm>
            <a:off x="5725139" y="2670075"/>
            <a:ext cx="368327" cy="279401"/>
          </a:xfrm>
          <a:prstGeom prst="rect">
            <a:avLst/>
          </a:prstGeom>
          <a:ln w="12700">
            <a:miter lim="400000"/>
          </a:ln>
        </p:spPr>
      </p:pic>
      <p:pic>
        <p:nvPicPr>
          <p:cNvPr id="2767" name="Vector" descr="Vector"/>
          <p:cNvPicPr>
            <a:picLocks noChangeAspect="1"/>
          </p:cNvPicPr>
          <p:nvPr/>
        </p:nvPicPr>
        <p:blipFill>
          <a:blip r:embed="rId34">
            <a:extLst/>
          </a:blip>
          <a:stretch>
            <a:fillRect/>
          </a:stretch>
        </p:blipFill>
        <p:spPr>
          <a:xfrm>
            <a:off x="6098651" y="2664717"/>
            <a:ext cx="304765" cy="215901"/>
          </a:xfrm>
          <a:prstGeom prst="rect">
            <a:avLst/>
          </a:prstGeom>
          <a:ln w="12700">
            <a:miter lim="400000"/>
          </a:ln>
        </p:spPr>
      </p:pic>
      <p:pic>
        <p:nvPicPr>
          <p:cNvPr id="2768" name="Vector" descr="Vector"/>
          <p:cNvPicPr>
            <a:picLocks noChangeAspect="1"/>
          </p:cNvPicPr>
          <p:nvPr/>
        </p:nvPicPr>
        <p:blipFill>
          <a:blip r:embed="rId35">
            <a:extLst/>
          </a:blip>
          <a:stretch>
            <a:fillRect/>
          </a:stretch>
        </p:blipFill>
        <p:spPr>
          <a:xfrm>
            <a:off x="6050005" y="2528391"/>
            <a:ext cx="190509" cy="114301"/>
          </a:xfrm>
          <a:prstGeom prst="rect">
            <a:avLst/>
          </a:prstGeom>
          <a:ln w="12700">
            <a:miter lim="400000"/>
          </a:ln>
        </p:spPr>
      </p:pic>
      <p:pic>
        <p:nvPicPr>
          <p:cNvPr id="2769" name="Vector" descr="Vector"/>
          <p:cNvPicPr>
            <a:picLocks noChangeAspect="1"/>
          </p:cNvPicPr>
          <p:nvPr/>
        </p:nvPicPr>
        <p:blipFill>
          <a:blip r:embed="rId36">
            <a:extLst/>
          </a:blip>
          <a:stretch>
            <a:fillRect/>
          </a:stretch>
        </p:blipFill>
        <p:spPr>
          <a:xfrm>
            <a:off x="6031057" y="2403375"/>
            <a:ext cx="215906" cy="88901"/>
          </a:xfrm>
          <a:prstGeom prst="rect">
            <a:avLst/>
          </a:prstGeom>
          <a:ln w="12700">
            <a:miter lim="400000"/>
          </a:ln>
        </p:spPr>
      </p:pic>
      <p:pic>
        <p:nvPicPr>
          <p:cNvPr id="2770" name="Vector" descr="Vector"/>
          <p:cNvPicPr>
            <a:picLocks noChangeAspect="1"/>
          </p:cNvPicPr>
          <p:nvPr/>
        </p:nvPicPr>
        <p:blipFill>
          <a:blip r:embed="rId37">
            <a:extLst/>
          </a:blip>
          <a:stretch>
            <a:fillRect/>
          </a:stretch>
        </p:blipFill>
        <p:spPr>
          <a:xfrm>
            <a:off x="6027561" y="2530574"/>
            <a:ext cx="63501" cy="38101"/>
          </a:xfrm>
          <a:prstGeom prst="rect">
            <a:avLst/>
          </a:prstGeom>
          <a:ln w="12700">
            <a:miter lim="400000"/>
          </a:ln>
        </p:spPr>
      </p:pic>
      <p:pic>
        <p:nvPicPr>
          <p:cNvPr id="2771" name="Vector" descr="Vector"/>
          <p:cNvPicPr>
            <a:picLocks noChangeAspect="1"/>
          </p:cNvPicPr>
          <p:nvPr/>
        </p:nvPicPr>
        <p:blipFill>
          <a:blip r:embed="rId38">
            <a:extLst/>
          </a:blip>
          <a:stretch>
            <a:fillRect/>
          </a:stretch>
        </p:blipFill>
        <p:spPr>
          <a:xfrm>
            <a:off x="5986893" y="2622450"/>
            <a:ext cx="38100" cy="38101"/>
          </a:xfrm>
          <a:prstGeom prst="rect">
            <a:avLst/>
          </a:prstGeom>
          <a:ln w="12700">
            <a:miter lim="400000"/>
          </a:ln>
        </p:spPr>
      </p:pic>
      <p:pic>
        <p:nvPicPr>
          <p:cNvPr id="2772" name="Vector" descr="Vector"/>
          <p:cNvPicPr>
            <a:picLocks noChangeAspect="1"/>
          </p:cNvPicPr>
          <p:nvPr/>
        </p:nvPicPr>
        <p:blipFill>
          <a:blip r:embed="rId39">
            <a:extLst/>
          </a:blip>
          <a:stretch>
            <a:fillRect/>
          </a:stretch>
        </p:blipFill>
        <p:spPr>
          <a:xfrm>
            <a:off x="6082065" y="2634357"/>
            <a:ext cx="50799" cy="25401"/>
          </a:xfrm>
          <a:prstGeom prst="rect">
            <a:avLst/>
          </a:prstGeom>
          <a:ln w="12700">
            <a:miter lim="400000"/>
          </a:ln>
        </p:spPr>
      </p:pic>
      <p:pic>
        <p:nvPicPr>
          <p:cNvPr id="2773" name="Vector" descr="Vector"/>
          <p:cNvPicPr>
            <a:picLocks noChangeAspect="1"/>
          </p:cNvPicPr>
          <p:nvPr/>
        </p:nvPicPr>
        <p:blipFill>
          <a:blip r:embed="rId40">
            <a:extLst/>
          </a:blip>
          <a:stretch>
            <a:fillRect/>
          </a:stretch>
        </p:blipFill>
        <p:spPr>
          <a:xfrm>
            <a:off x="6141287" y="2505570"/>
            <a:ext cx="38105" cy="25401"/>
          </a:xfrm>
          <a:prstGeom prst="rect">
            <a:avLst/>
          </a:prstGeom>
          <a:ln w="12700">
            <a:miter lim="400000"/>
          </a:ln>
        </p:spPr>
      </p:pic>
      <p:pic>
        <p:nvPicPr>
          <p:cNvPr id="2774" name="Vector" descr="Vector"/>
          <p:cNvPicPr>
            <a:picLocks noChangeAspect="1"/>
          </p:cNvPicPr>
          <p:nvPr/>
        </p:nvPicPr>
        <p:blipFill>
          <a:blip r:embed="rId41">
            <a:extLst/>
          </a:blip>
          <a:stretch>
            <a:fillRect/>
          </a:stretch>
        </p:blipFill>
        <p:spPr>
          <a:xfrm>
            <a:off x="5955417" y="2225178"/>
            <a:ext cx="190510" cy="114301"/>
          </a:xfrm>
          <a:prstGeom prst="rect">
            <a:avLst/>
          </a:prstGeom>
          <a:ln w="12700">
            <a:miter lim="400000"/>
          </a:ln>
        </p:spPr>
      </p:pic>
      <p:pic>
        <p:nvPicPr>
          <p:cNvPr id="2775" name="Vector" descr="Vector"/>
          <p:cNvPicPr>
            <a:picLocks noChangeAspect="1"/>
          </p:cNvPicPr>
          <p:nvPr/>
        </p:nvPicPr>
        <p:blipFill>
          <a:blip r:embed="rId42">
            <a:extLst/>
          </a:blip>
          <a:stretch>
            <a:fillRect/>
          </a:stretch>
        </p:blipFill>
        <p:spPr>
          <a:xfrm>
            <a:off x="6180913" y="2300485"/>
            <a:ext cx="25405" cy="25401"/>
          </a:xfrm>
          <a:prstGeom prst="rect">
            <a:avLst/>
          </a:prstGeom>
          <a:ln w="12700">
            <a:miter lim="400000"/>
          </a:ln>
        </p:spPr>
      </p:pic>
      <p:pic>
        <p:nvPicPr>
          <p:cNvPr id="2776" name="Vector" descr="Vector"/>
          <p:cNvPicPr>
            <a:picLocks noChangeAspect="1"/>
          </p:cNvPicPr>
          <p:nvPr/>
        </p:nvPicPr>
        <p:blipFill>
          <a:blip r:embed="rId43">
            <a:extLst/>
          </a:blip>
          <a:stretch>
            <a:fillRect/>
          </a:stretch>
        </p:blipFill>
        <p:spPr>
          <a:xfrm>
            <a:off x="6074683" y="2331938"/>
            <a:ext cx="190493" cy="50801"/>
          </a:xfrm>
          <a:prstGeom prst="rect">
            <a:avLst/>
          </a:prstGeom>
          <a:ln w="12700">
            <a:miter lim="400000"/>
          </a:ln>
        </p:spPr>
      </p:pic>
      <p:pic>
        <p:nvPicPr>
          <p:cNvPr id="2777" name="Vector" descr="Vector"/>
          <p:cNvPicPr>
            <a:picLocks noChangeAspect="1"/>
          </p:cNvPicPr>
          <p:nvPr/>
        </p:nvPicPr>
        <p:blipFill>
          <a:blip r:embed="rId44">
            <a:extLst/>
          </a:blip>
          <a:stretch>
            <a:fillRect/>
          </a:stretch>
        </p:blipFill>
        <p:spPr>
          <a:xfrm>
            <a:off x="6740394" y="6890146"/>
            <a:ext cx="635035" cy="241203"/>
          </a:xfrm>
          <a:prstGeom prst="rect">
            <a:avLst/>
          </a:prstGeom>
          <a:ln w="12700">
            <a:miter lim="400000"/>
          </a:ln>
        </p:spPr>
      </p:pic>
      <p:pic>
        <p:nvPicPr>
          <p:cNvPr id="2778" name="Vector" descr="Vector"/>
          <p:cNvPicPr>
            <a:picLocks noChangeAspect="1"/>
          </p:cNvPicPr>
          <p:nvPr/>
        </p:nvPicPr>
        <p:blipFill>
          <a:blip r:embed="rId45">
            <a:extLst/>
          </a:blip>
          <a:stretch>
            <a:fillRect/>
          </a:stretch>
        </p:blipFill>
        <p:spPr>
          <a:xfrm>
            <a:off x="6858801" y="6984801"/>
            <a:ext cx="50797" cy="38101"/>
          </a:xfrm>
          <a:prstGeom prst="rect">
            <a:avLst/>
          </a:prstGeom>
          <a:ln w="12700">
            <a:miter lim="400000"/>
          </a:ln>
        </p:spPr>
      </p:pic>
      <p:pic>
        <p:nvPicPr>
          <p:cNvPr id="2779" name="Vector" descr="Vector"/>
          <p:cNvPicPr>
            <a:picLocks noChangeAspect="1"/>
          </p:cNvPicPr>
          <p:nvPr/>
        </p:nvPicPr>
        <p:blipFill>
          <a:blip r:embed="rId46">
            <a:extLst/>
          </a:blip>
          <a:stretch>
            <a:fillRect/>
          </a:stretch>
        </p:blipFill>
        <p:spPr>
          <a:xfrm>
            <a:off x="7117343" y="7183437"/>
            <a:ext cx="139708" cy="63501"/>
          </a:xfrm>
          <a:prstGeom prst="rect">
            <a:avLst/>
          </a:prstGeom>
          <a:ln w="12700">
            <a:miter lim="400000"/>
          </a:ln>
        </p:spPr>
      </p:pic>
      <p:pic>
        <p:nvPicPr>
          <p:cNvPr id="2780" name="Vector" descr="Vector"/>
          <p:cNvPicPr>
            <a:picLocks noChangeAspect="1"/>
          </p:cNvPicPr>
          <p:nvPr/>
        </p:nvPicPr>
        <p:blipFill>
          <a:blip r:embed="rId47">
            <a:extLst/>
          </a:blip>
          <a:stretch>
            <a:fillRect/>
          </a:stretch>
        </p:blipFill>
        <p:spPr>
          <a:xfrm>
            <a:off x="7327450" y="7094834"/>
            <a:ext cx="380989" cy="177801"/>
          </a:xfrm>
          <a:prstGeom prst="rect">
            <a:avLst/>
          </a:prstGeom>
          <a:ln w="12700">
            <a:miter lim="400000"/>
          </a:ln>
        </p:spPr>
      </p:pic>
      <p:pic>
        <p:nvPicPr>
          <p:cNvPr id="2781" name="Vector" descr="Vector"/>
          <p:cNvPicPr>
            <a:picLocks noChangeAspect="1"/>
          </p:cNvPicPr>
          <p:nvPr/>
        </p:nvPicPr>
        <p:blipFill>
          <a:blip r:embed="rId48">
            <a:extLst/>
          </a:blip>
          <a:stretch>
            <a:fillRect/>
          </a:stretch>
        </p:blipFill>
        <p:spPr>
          <a:xfrm>
            <a:off x="7741278" y="7190482"/>
            <a:ext cx="76204" cy="50801"/>
          </a:xfrm>
          <a:prstGeom prst="rect">
            <a:avLst/>
          </a:prstGeom>
          <a:ln w="12700">
            <a:miter lim="400000"/>
          </a:ln>
        </p:spPr>
      </p:pic>
      <p:pic>
        <p:nvPicPr>
          <p:cNvPr id="2782" name="Vector" descr="Vector"/>
          <p:cNvPicPr>
            <a:picLocks noChangeAspect="1"/>
          </p:cNvPicPr>
          <p:nvPr/>
        </p:nvPicPr>
        <p:blipFill>
          <a:blip r:embed="rId49">
            <a:extLst/>
          </a:blip>
          <a:stretch>
            <a:fillRect/>
          </a:stretch>
        </p:blipFill>
        <p:spPr>
          <a:xfrm>
            <a:off x="7121125" y="6744692"/>
            <a:ext cx="76222" cy="114301"/>
          </a:xfrm>
          <a:prstGeom prst="rect">
            <a:avLst/>
          </a:prstGeom>
          <a:ln w="12700">
            <a:miter lim="400000"/>
          </a:ln>
        </p:spPr>
      </p:pic>
      <p:pic>
        <p:nvPicPr>
          <p:cNvPr id="2783" name="Vector" descr="Vector"/>
          <p:cNvPicPr>
            <a:picLocks noChangeAspect="1"/>
          </p:cNvPicPr>
          <p:nvPr/>
        </p:nvPicPr>
        <p:blipFill>
          <a:blip r:embed="rId50">
            <a:extLst/>
          </a:blip>
          <a:stretch>
            <a:fillRect/>
          </a:stretch>
        </p:blipFill>
        <p:spPr>
          <a:xfrm>
            <a:off x="7395567" y="7018832"/>
            <a:ext cx="50799" cy="50801"/>
          </a:xfrm>
          <a:prstGeom prst="rect">
            <a:avLst/>
          </a:prstGeom>
          <a:ln w="12700">
            <a:miter lim="400000"/>
          </a:ln>
        </p:spPr>
      </p:pic>
      <p:pic>
        <p:nvPicPr>
          <p:cNvPr id="2784" name="Vector" descr="Vector"/>
          <p:cNvPicPr>
            <a:picLocks noChangeAspect="1"/>
          </p:cNvPicPr>
          <p:nvPr/>
        </p:nvPicPr>
        <p:blipFill>
          <a:blip r:embed="rId51">
            <a:extLst/>
          </a:blip>
          <a:stretch>
            <a:fillRect/>
          </a:stretch>
        </p:blipFill>
        <p:spPr>
          <a:xfrm>
            <a:off x="7463845" y="6969918"/>
            <a:ext cx="88905" cy="50801"/>
          </a:xfrm>
          <a:prstGeom prst="rect">
            <a:avLst/>
          </a:prstGeom>
          <a:ln w="12700">
            <a:miter lim="400000"/>
          </a:ln>
        </p:spPr>
      </p:pic>
      <p:pic>
        <p:nvPicPr>
          <p:cNvPr id="2785" name="Vector" descr="Vector"/>
          <p:cNvPicPr>
            <a:picLocks noChangeAspect="1"/>
          </p:cNvPicPr>
          <p:nvPr/>
        </p:nvPicPr>
        <p:blipFill>
          <a:blip r:embed="rId52">
            <a:extLst/>
          </a:blip>
          <a:stretch>
            <a:fillRect/>
          </a:stretch>
        </p:blipFill>
        <p:spPr>
          <a:xfrm>
            <a:off x="7284918" y="6805611"/>
            <a:ext cx="38086" cy="63501"/>
          </a:xfrm>
          <a:prstGeom prst="rect">
            <a:avLst/>
          </a:prstGeom>
          <a:ln w="12700">
            <a:miter lim="400000"/>
          </a:ln>
        </p:spPr>
      </p:pic>
      <p:pic>
        <p:nvPicPr>
          <p:cNvPr id="2786" name="Vector" descr="Vector"/>
          <p:cNvPicPr>
            <a:picLocks noChangeAspect="1"/>
          </p:cNvPicPr>
          <p:nvPr/>
        </p:nvPicPr>
        <p:blipFill>
          <a:blip r:embed="rId53">
            <a:extLst/>
          </a:blip>
          <a:stretch>
            <a:fillRect/>
          </a:stretch>
        </p:blipFill>
        <p:spPr>
          <a:xfrm>
            <a:off x="6846709" y="4496096"/>
            <a:ext cx="76211" cy="63501"/>
          </a:xfrm>
          <a:prstGeom prst="rect">
            <a:avLst/>
          </a:prstGeom>
          <a:ln w="12700">
            <a:miter lim="400000"/>
          </a:ln>
        </p:spPr>
      </p:pic>
      <p:pic>
        <p:nvPicPr>
          <p:cNvPr id="2787" name="Vector" descr="Vector"/>
          <p:cNvPicPr>
            <a:picLocks noChangeAspect="1"/>
          </p:cNvPicPr>
          <p:nvPr/>
        </p:nvPicPr>
        <p:blipFill>
          <a:blip r:embed="rId54">
            <a:extLst/>
          </a:blip>
          <a:stretch>
            <a:fillRect/>
          </a:stretch>
        </p:blipFill>
        <p:spPr>
          <a:xfrm>
            <a:off x="6957872" y="4592042"/>
            <a:ext cx="38104" cy="25401"/>
          </a:xfrm>
          <a:prstGeom prst="rect">
            <a:avLst/>
          </a:prstGeom>
          <a:ln w="12700">
            <a:miter lim="400000"/>
          </a:ln>
        </p:spPr>
      </p:pic>
      <p:pic>
        <p:nvPicPr>
          <p:cNvPr id="2788" name="Vector" descr="Vector"/>
          <p:cNvPicPr>
            <a:picLocks noChangeAspect="1"/>
          </p:cNvPicPr>
          <p:nvPr/>
        </p:nvPicPr>
        <p:blipFill>
          <a:blip r:embed="rId55">
            <a:extLst/>
          </a:blip>
          <a:stretch>
            <a:fillRect/>
          </a:stretch>
        </p:blipFill>
        <p:spPr>
          <a:xfrm>
            <a:off x="6935795" y="4503241"/>
            <a:ext cx="25409" cy="38101"/>
          </a:xfrm>
          <a:prstGeom prst="rect">
            <a:avLst/>
          </a:prstGeom>
          <a:ln w="12700">
            <a:miter lim="400000"/>
          </a:ln>
        </p:spPr>
      </p:pic>
      <p:pic>
        <p:nvPicPr>
          <p:cNvPr id="2789" name="Vector" descr="Vector"/>
          <p:cNvPicPr>
            <a:picLocks noChangeAspect="1"/>
          </p:cNvPicPr>
          <p:nvPr/>
        </p:nvPicPr>
        <p:blipFill>
          <a:blip r:embed="rId56">
            <a:extLst/>
          </a:blip>
          <a:stretch>
            <a:fillRect/>
          </a:stretch>
        </p:blipFill>
        <p:spPr>
          <a:xfrm>
            <a:off x="6932466" y="4262635"/>
            <a:ext cx="88897" cy="76201"/>
          </a:xfrm>
          <a:prstGeom prst="rect">
            <a:avLst/>
          </a:prstGeom>
          <a:ln w="12700">
            <a:miter lim="400000"/>
          </a:ln>
        </p:spPr>
      </p:pic>
      <p:pic>
        <p:nvPicPr>
          <p:cNvPr id="2790" name="Vector" descr="Vector"/>
          <p:cNvPicPr>
            <a:picLocks noChangeAspect="1"/>
          </p:cNvPicPr>
          <p:nvPr/>
        </p:nvPicPr>
        <p:blipFill>
          <a:blip r:embed="rId57">
            <a:extLst/>
          </a:blip>
          <a:stretch>
            <a:fillRect/>
          </a:stretch>
        </p:blipFill>
        <p:spPr>
          <a:xfrm>
            <a:off x="6901447" y="4018557"/>
            <a:ext cx="50791" cy="88901"/>
          </a:xfrm>
          <a:prstGeom prst="rect">
            <a:avLst/>
          </a:prstGeom>
          <a:ln w="12700">
            <a:miter lim="400000"/>
          </a:ln>
        </p:spPr>
      </p:pic>
      <p:pic>
        <p:nvPicPr>
          <p:cNvPr id="2791" name="Vector" descr="Vector"/>
          <p:cNvPicPr>
            <a:picLocks noChangeAspect="1"/>
          </p:cNvPicPr>
          <p:nvPr/>
        </p:nvPicPr>
        <p:blipFill>
          <a:blip r:embed="rId58">
            <a:extLst/>
          </a:blip>
          <a:stretch>
            <a:fillRect/>
          </a:stretch>
        </p:blipFill>
        <p:spPr>
          <a:xfrm>
            <a:off x="6663795" y="3599854"/>
            <a:ext cx="25408" cy="25401"/>
          </a:xfrm>
          <a:prstGeom prst="rect">
            <a:avLst/>
          </a:prstGeom>
          <a:ln w="12700">
            <a:miter lim="400000"/>
          </a:ln>
        </p:spPr>
      </p:pic>
      <p:pic>
        <p:nvPicPr>
          <p:cNvPr id="2792" name="Vector" descr="Vector"/>
          <p:cNvPicPr>
            <a:picLocks noChangeAspect="1"/>
          </p:cNvPicPr>
          <p:nvPr/>
        </p:nvPicPr>
        <p:blipFill>
          <a:blip r:embed="rId59">
            <a:extLst/>
          </a:blip>
          <a:stretch>
            <a:fillRect/>
          </a:stretch>
        </p:blipFill>
        <p:spPr>
          <a:xfrm>
            <a:off x="6560560" y="3610966"/>
            <a:ext cx="393697" cy="177801"/>
          </a:xfrm>
          <a:prstGeom prst="rect">
            <a:avLst/>
          </a:prstGeom>
          <a:ln w="12700">
            <a:miter lim="400000"/>
          </a:ln>
        </p:spPr>
      </p:pic>
      <p:pic>
        <p:nvPicPr>
          <p:cNvPr id="2793" name="Vector" descr="Vector"/>
          <p:cNvPicPr>
            <a:picLocks noChangeAspect="1"/>
          </p:cNvPicPr>
          <p:nvPr/>
        </p:nvPicPr>
        <p:blipFill>
          <a:blip r:embed="rId60">
            <a:extLst/>
          </a:blip>
          <a:stretch>
            <a:fillRect/>
          </a:stretch>
        </p:blipFill>
        <p:spPr>
          <a:xfrm>
            <a:off x="6726671" y="3790057"/>
            <a:ext cx="126980" cy="88901"/>
          </a:xfrm>
          <a:prstGeom prst="rect">
            <a:avLst/>
          </a:prstGeom>
          <a:ln w="12700">
            <a:miter lim="400000"/>
          </a:ln>
        </p:spPr>
      </p:pic>
      <p:pic>
        <p:nvPicPr>
          <p:cNvPr id="2794" name="Vector" descr="Vector"/>
          <p:cNvPicPr>
            <a:picLocks noChangeAspect="1"/>
          </p:cNvPicPr>
          <p:nvPr/>
        </p:nvPicPr>
        <p:blipFill>
          <a:blip r:embed="rId61">
            <a:extLst/>
          </a:blip>
          <a:stretch>
            <a:fillRect/>
          </a:stretch>
        </p:blipFill>
        <p:spPr>
          <a:xfrm>
            <a:off x="6927927" y="3825675"/>
            <a:ext cx="63490" cy="88901"/>
          </a:xfrm>
          <a:prstGeom prst="rect">
            <a:avLst/>
          </a:prstGeom>
          <a:ln w="12700">
            <a:miter lim="400000"/>
          </a:ln>
        </p:spPr>
      </p:pic>
      <p:pic>
        <p:nvPicPr>
          <p:cNvPr id="2795" name="Vector" descr="Vector"/>
          <p:cNvPicPr>
            <a:picLocks noChangeAspect="1"/>
          </p:cNvPicPr>
          <p:nvPr/>
        </p:nvPicPr>
        <p:blipFill>
          <a:blip r:embed="rId62">
            <a:extLst/>
          </a:blip>
          <a:stretch>
            <a:fillRect/>
          </a:stretch>
        </p:blipFill>
        <p:spPr>
          <a:xfrm>
            <a:off x="7024694" y="3750567"/>
            <a:ext cx="76204" cy="38101"/>
          </a:xfrm>
          <a:prstGeom prst="rect">
            <a:avLst/>
          </a:prstGeom>
          <a:ln w="12700">
            <a:miter lim="400000"/>
          </a:ln>
        </p:spPr>
      </p:pic>
      <p:pic>
        <p:nvPicPr>
          <p:cNvPr id="2796" name="Vector" descr="Vector"/>
          <p:cNvPicPr>
            <a:picLocks noChangeAspect="1"/>
          </p:cNvPicPr>
          <p:nvPr/>
        </p:nvPicPr>
        <p:blipFill>
          <a:blip r:embed="rId63">
            <a:extLst/>
          </a:blip>
          <a:stretch>
            <a:fillRect/>
          </a:stretch>
        </p:blipFill>
        <p:spPr>
          <a:xfrm>
            <a:off x="7116736" y="3749971"/>
            <a:ext cx="25409" cy="38101"/>
          </a:xfrm>
          <a:prstGeom prst="rect">
            <a:avLst/>
          </a:prstGeom>
          <a:ln w="12700">
            <a:miter lim="400000"/>
          </a:ln>
        </p:spPr>
      </p:pic>
      <p:pic>
        <p:nvPicPr>
          <p:cNvPr id="2797" name="Vector" descr="Vector"/>
          <p:cNvPicPr>
            <a:picLocks noChangeAspect="1"/>
          </p:cNvPicPr>
          <p:nvPr/>
        </p:nvPicPr>
        <p:blipFill>
          <a:blip r:embed="rId64">
            <a:extLst/>
          </a:blip>
          <a:stretch>
            <a:fillRect/>
          </a:stretch>
        </p:blipFill>
        <p:spPr>
          <a:xfrm>
            <a:off x="7058043" y="3710979"/>
            <a:ext cx="25402" cy="25401"/>
          </a:xfrm>
          <a:prstGeom prst="rect">
            <a:avLst/>
          </a:prstGeom>
          <a:ln w="12700">
            <a:miter lim="400000"/>
          </a:ln>
        </p:spPr>
      </p:pic>
      <p:pic>
        <p:nvPicPr>
          <p:cNvPr id="2798" name="Vector" descr="Vector"/>
          <p:cNvPicPr>
            <a:picLocks noChangeAspect="1"/>
          </p:cNvPicPr>
          <p:nvPr/>
        </p:nvPicPr>
        <p:blipFill>
          <a:blip r:embed="rId65">
            <a:extLst/>
          </a:blip>
          <a:stretch>
            <a:fillRect/>
          </a:stretch>
        </p:blipFill>
        <p:spPr>
          <a:xfrm>
            <a:off x="6253933" y="2438895"/>
            <a:ext cx="723932" cy="215703"/>
          </a:xfrm>
          <a:prstGeom prst="rect">
            <a:avLst/>
          </a:prstGeom>
          <a:ln w="12700">
            <a:miter lim="400000"/>
          </a:ln>
        </p:spPr>
      </p:pic>
      <p:pic>
        <p:nvPicPr>
          <p:cNvPr id="2799" name="Vector" descr="Vector"/>
          <p:cNvPicPr>
            <a:picLocks noChangeAspect="1"/>
          </p:cNvPicPr>
          <p:nvPr/>
        </p:nvPicPr>
        <p:blipFill>
          <a:blip r:embed="rId66">
            <a:extLst/>
          </a:blip>
          <a:stretch>
            <a:fillRect/>
          </a:stretch>
        </p:blipFill>
        <p:spPr>
          <a:xfrm>
            <a:off x="6337810" y="2344042"/>
            <a:ext cx="88909" cy="63501"/>
          </a:xfrm>
          <a:prstGeom prst="rect">
            <a:avLst/>
          </a:prstGeom>
          <a:ln w="12700">
            <a:miter lim="400000"/>
          </a:ln>
        </p:spPr>
      </p:pic>
      <p:pic>
        <p:nvPicPr>
          <p:cNvPr id="2800" name="Vector" descr="Vector"/>
          <p:cNvPicPr>
            <a:picLocks noChangeAspect="1"/>
          </p:cNvPicPr>
          <p:nvPr/>
        </p:nvPicPr>
        <p:blipFill>
          <a:blip r:embed="rId67">
            <a:extLst/>
          </a:blip>
          <a:stretch>
            <a:fillRect/>
          </a:stretch>
        </p:blipFill>
        <p:spPr>
          <a:xfrm>
            <a:off x="6393106" y="2452885"/>
            <a:ext cx="25405" cy="25401"/>
          </a:xfrm>
          <a:prstGeom prst="rect">
            <a:avLst/>
          </a:prstGeom>
          <a:ln w="12700">
            <a:miter lim="400000"/>
          </a:ln>
        </p:spPr>
      </p:pic>
      <p:pic>
        <p:nvPicPr>
          <p:cNvPr id="2801" name="Vector" descr="Vector"/>
          <p:cNvPicPr>
            <a:picLocks noChangeAspect="1"/>
          </p:cNvPicPr>
          <p:nvPr/>
        </p:nvPicPr>
        <p:blipFill>
          <a:blip r:embed="rId68">
            <a:extLst/>
          </a:blip>
          <a:stretch>
            <a:fillRect/>
          </a:stretch>
        </p:blipFill>
        <p:spPr>
          <a:xfrm>
            <a:off x="6065821" y="2011461"/>
            <a:ext cx="571518" cy="304801"/>
          </a:xfrm>
          <a:prstGeom prst="rect">
            <a:avLst/>
          </a:prstGeom>
          <a:ln w="12700">
            <a:miter lim="400000"/>
          </a:ln>
        </p:spPr>
      </p:pic>
      <p:pic>
        <p:nvPicPr>
          <p:cNvPr id="2802" name="Vector" descr="Vector"/>
          <p:cNvPicPr>
            <a:picLocks noChangeAspect="1"/>
          </p:cNvPicPr>
          <p:nvPr/>
        </p:nvPicPr>
        <p:blipFill>
          <a:blip r:embed="rId69">
            <a:extLst/>
          </a:blip>
          <a:stretch>
            <a:fillRect/>
          </a:stretch>
        </p:blipFill>
        <p:spPr>
          <a:xfrm>
            <a:off x="6408384" y="2695178"/>
            <a:ext cx="1549571" cy="1142604"/>
          </a:xfrm>
          <a:prstGeom prst="rect">
            <a:avLst/>
          </a:prstGeom>
          <a:ln w="12700">
            <a:miter lim="400000"/>
          </a:ln>
        </p:spPr>
      </p:pic>
      <p:pic>
        <p:nvPicPr>
          <p:cNvPr id="2803" name="Vector" descr="Vector"/>
          <p:cNvPicPr>
            <a:picLocks noChangeAspect="1"/>
          </p:cNvPicPr>
          <p:nvPr/>
        </p:nvPicPr>
        <p:blipFill>
          <a:blip r:embed="rId70">
            <a:extLst/>
          </a:blip>
          <a:stretch>
            <a:fillRect/>
          </a:stretch>
        </p:blipFill>
        <p:spPr>
          <a:xfrm>
            <a:off x="6898551" y="2707282"/>
            <a:ext cx="254027" cy="114301"/>
          </a:xfrm>
          <a:prstGeom prst="rect">
            <a:avLst/>
          </a:prstGeom>
          <a:ln w="12700">
            <a:miter lim="400000"/>
          </a:ln>
        </p:spPr>
      </p:pic>
      <p:pic>
        <p:nvPicPr>
          <p:cNvPr id="2804" name="Vector" descr="Vector"/>
          <p:cNvPicPr>
            <a:picLocks noChangeAspect="1"/>
          </p:cNvPicPr>
          <p:nvPr/>
        </p:nvPicPr>
        <p:blipFill>
          <a:blip r:embed="rId71">
            <a:extLst/>
          </a:blip>
          <a:stretch>
            <a:fillRect/>
          </a:stretch>
        </p:blipFill>
        <p:spPr>
          <a:xfrm>
            <a:off x="6979750" y="3285629"/>
            <a:ext cx="76187" cy="88901"/>
          </a:xfrm>
          <a:prstGeom prst="rect">
            <a:avLst/>
          </a:prstGeom>
          <a:ln w="12700">
            <a:miter lim="400000"/>
          </a:ln>
        </p:spPr>
      </p:pic>
      <p:pic>
        <p:nvPicPr>
          <p:cNvPr id="2805" name="Vector" descr="Vector"/>
          <p:cNvPicPr>
            <a:picLocks noChangeAspect="1"/>
          </p:cNvPicPr>
          <p:nvPr/>
        </p:nvPicPr>
        <p:blipFill>
          <a:blip r:embed="rId72">
            <a:extLst/>
          </a:blip>
          <a:stretch>
            <a:fillRect/>
          </a:stretch>
        </p:blipFill>
        <p:spPr>
          <a:xfrm>
            <a:off x="7078674" y="3317378"/>
            <a:ext cx="50799" cy="38101"/>
          </a:xfrm>
          <a:prstGeom prst="rect">
            <a:avLst/>
          </a:prstGeom>
          <a:ln w="12700">
            <a:miter lim="400000"/>
          </a:ln>
        </p:spPr>
      </p:pic>
      <p:pic>
        <p:nvPicPr>
          <p:cNvPr id="2806" name="Vector" descr="Vector"/>
          <p:cNvPicPr>
            <a:picLocks noChangeAspect="1"/>
          </p:cNvPicPr>
          <p:nvPr/>
        </p:nvPicPr>
        <p:blipFill>
          <a:blip r:embed="rId73">
            <a:extLst/>
          </a:blip>
          <a:stretch>
            <a:fillRect/>
          </a:stretch>
        </p:blipFill>
        <p:spPr>
          <a:xfrm>
            <a:off x="6976554" y="3401913"/>
            <a:ext cx="63502" cy="25401"/>
          </a:xfrm>
          <a:prstGeom prst="rect">
            <a:avLst/>
          </a:prstGeom>
          <a:ln w="12700">
            <a:miter lim="400000"/>
          </a:ln>
        </p:spPr>
      </p:pic>
      <p:pic>
        <p:nvPicPr>
          <p:cNvPr id="2807" name="Vector" descr="Vector"/>
          <p:cNvPicPr>
            <a:picLocks noChangeAspect="1"/>
          </p:cNvPicPr>
          <p:nvPr/>
        </p:nvPicPr>
        <p:blipFill>
          <a:blip r:embed="rId74">
            <a:extLst/>
          </a:blip>
          <a:stretch>
            <a:fillRect/>
          </a:stretch>
        </p:blipFill>
        <p:spPr>
          <a:xfrm>
            <a:off x="7568674" y="3974901"/>
            <a:ext cx="38098" cy="38101"/>
          </a:xfrm>
          <a:prstGeom prst="rect">
            <a:avLst/>
          </a:prstGeom>
          <a:ln w="12700">
            <a:miter lim="400000"/>
          </a:ln>
        </p:spPr>
      </p:pic>
      <p:pic>
        <p:nvPicPr>
          <p:cNvPr id="2808" name="Vector" descr="Vector"/>
          <p:cNvPicPr>
            <a:picLocks noChangeAspect="1"/>
          </p:cNvPicPr>
          <p:nvPr/>
        </p:nvPicPr>
        <p:blipFill>
          <a:blip r:embed="rId75">
            <a:extLst/>
          </a:blip>
          <a:stretch>
            <a:fillRect/>
          </a:stretch>
        </p:blipFill>
        <p:spPr>
          <a:xfrm>
            <a:off x="7722119" y="3850778"/>
            <a:ext cx="76202" cy="63501"/>
          </a:xfrm>
          <a:prstGeom prst="rect">
            <a:avLst/>
          </a:prstGeom>
          <a:ln w="12700">
            <a:miter lim="400000"/>
          </a:ln>
        </p:spPr>
      </p:pic>
      <p:pic>
        <p:nvPicPr>
          <p:cNvPr id="2809" name="Vector" descr="Vector"/>
          <p:cNvPicPr>
            <a:picLocks noChangeAspect="1"/>
          </p:cNvPicPr>
          <p:nvPr/>
        </p:nvPicPr>
        <p:blipFill>
          <a:blip r:embed="rId76">
            <a:extLst/>
          </a:blip>
          <a:stretch>
            <a:fillRect/>
          </a:stretch>
        </p:blipFill>
        <p:spPr>
          <a:xfrm>
            <a:off x="7773348" y="3821410"/>
            <a:ext cx="25405" cy="25401"/>
          </a:xfrm>
          <a:prstGeom prst="rect">
            <a:avLst/>
          </a:prstGeom>
          <a:ln w="12700">
            <a:miter lim="400000"/>
          </a:ln>
        </p:spPr>
      </p:pic>
      <p:pic>
        <p:nvPicPr>
          <p:cNvPr id="2810" name="Vector" descr="Vector"/>
          <p:cNvPicPr>
            <a:picLocks noChangeAspect="1"/>
          </p:cNvPicPr>
          <p:nvPr/>
        </p:nvPicPr>
        <p:blipFill>
          <a:blip r:embed="rId77">
            <a:extLst/>
          </a:blip>
          <a:stretch>
            <a:fillRect/>
          </a:stretch>
        </p:blipFill>
        <p:spPr>
          <a:xfrm>
            <a:off x="6926247" y="6784082"/>
            <a:ext cx="76247" cy="38101"/>
          </a:xfrm>
          <a:prstGeom prst="rect">
            <a:avLst/>
          </a:prstGeom>
          <a:ln w="12700">
            <a:miter lim="400000"/>
          </a:ln>
        </p:spPr>
      </p:pic>
      <p:pic>
        <p:nvPicPr>
          <p:cNvPr id="2811" name="Vector" descr="Vector"/>
          <p:cNvPicPr>
            <a:picLocks noChangeAspect="1"/>
          </p:cNvPicPr>
          <p:nvPr/>
        </p:nvPicPr>
        <p:blipFill>
          <a:blip r:embed="rId78">
            <a:extLst/>
          </a:blip>
          <a:stretch>
            <a:fillRect/>
          </a:stretch>
        </p:blipFill>
        <p:spPr>
          <a:xfrm>
            <a:off x="7068571" y="6732785"/>
            <a:ext cx="25394" cy="25401"/>
          </a:xfrm>
          <a:prstGeom prst="rect">
            <a:avLst/>
          </a:prstGeom>
          <a:ln w="12700">
            <a:miter lim="400000"/>
          </a:ln>
        </p:spPr>
      </p:pic>
      <p:pic>
        <p:nvPicPr>
          <p:cNvPr id="2812" name="Vector" descr="Vector"/>
          <p:cNvPicPr>
            <a:picLocks noChangeAspect="1"/>
          </p:cNvPicPr>
          <p:nvPr/>
        </p:nvPicPr>
        <p:blipFill>
          <a:blip r:embed="rId79">
            <a:extLst/>
          </a:blip>
          <a:stretch>
            <a:fillRect/>
          </a:stretch>
        </p:blipFill>
        <p:spPr>
          <a:xfrm>
            <a:off x="7049927" y="6859289"/>
            <a:ext cx="25403" cy="25401"/>
          </a:xfrm>
          <a:prstGeom prst="rect">
            <a:avLst/>
          </a:prstGeom>
          <a:ln w="12700">
            <a:miter lim="400000"/>
          </a:ln>
        </p:spPr>
      </p:pic>
      <p:pic>
        <p:nvPicPr>
          <p:cNvPr id="2813" name="Vector" descr="Vector"/>
          <p:cNvPicPr>
            <a:picLocks noChangeAspect="1"/>
          </p:cNvPicPr>
          <p:nvPr/>
        </p:nvPicPr>
        <p:blipFill>
          <a:blip r:embed="rId80">
            <a:extLst/>
          </a:blip>
          <a:stretch>
            <a:fillRect/>
          </a:stretch>
        </p:blipFill>
        <p:spPr>
          <a:xfrm>
            <a:off x="7232058" y="6751042"/>
            <a:ext cx="38108" cy="63501"/>
          </a:xfrm>
          <a:prstGeom prst="rect">
            <a:avLst/>
          </a:prstGeom>
          <a:ln w="12700">
            <a:miter lim="400000"/>
          </a:ln>
        </p:spPr>
      </p:pic>
      <p:pic>
        <p:nvPicPr>
          <p:cNvPr id="2814" name="Vector" descr="Vector"/>
          <p:cNvPicPr>
            <a:picLocks noChangeAspect="1"/>
          </p:cNvPicPr>
          <p:nvPr/>
        </p:nvPicPr>
        <p:blipFill>
          <a:blip r:embed="rId81">
            <a:extLst/>
          </a:blip>
          <a:stretch>
            <a:fillRect/>
          </a:stretch>
        </p:blipFill>
        <p:spPr>
          <a:xfrm>
            <a:off x="7083210" y="6648450"/>
            <a:ext cx="127015" cy="101601"/>
          </a:xfrm>
          <a:prstGeom prst="rect">
            <a:avLst/>
          </a:prstGeom>
          <a:ln w="12700">
            <a:miter lim="400000"/>
          </a:ln>
        </p:spPr>
      </p:pic>
      <p:pic>
        <p:nvPicPr>
          <p:cNvPr id="2815" name="Vector" descr="Vector"/>
          <p:cNvPicPr>
            <a:picLocks noChangeAspect="1"/>
          </p:cNvPicPr>
          <p:nvPr/>
        </p:nvPicPr>
        <p:blipFill>
          <a:blip r:embed="rId82">
            <a:extLst/>
          </a:blip>
          <a:stretch>
            <a:fillRect/>
          </a:stretch>
        </p:blipFill>
        <p:spPr>
          <a:xfrm>
            <a:off x="7207112" y="6794500"/>
            <a:ext cx="88926" cy="101600"/>
          </a:xfrm>
          <a:prstGeom prst="rect">
            <a:avLst/>
          </a:prstGeom>
          <a:ln w="12700">
            <a:miter lim="400000"/>
          </a:ln>
        </p:spPr>
      </p:pic>
      <p:pic>
        <p:nvPicPr>
          <p:cNvPr id="2816" name="Vector" descr="Vector"/>
          <p:cNvPicPr>
            <a:picLocks noChangeAspect="1"/>
          </p:cNvPicPr>
          <p:nvPr/>
        </p:nvPicPr>
        <p:blipFill>
          <a:blip r:embed="rId83">
            <a:extLst/>
          </a:blip>
          <a:stretch>
            <a:fillRect/>
          </a:stretch>
        </p:blipFill>
        <p:spPr>
          <a:xfrm>
            <a:off x="7357019" y="6948387"/>
            <a:ext cx="25387" cy="25401"/>
          </a:xfrm>
          <a:prstGeom prst="rect">
            <a:avLst/>
          </a:prstGeom>
          <a:ln w="12700">
            <a:miter lim="400000"/>
          </a:ln>
        </p:spPr>
      </p:pic>
      <p:pic>
        <p:nvPicPr>
          <p:cNvPr id="2817" name="Vector" descr="Vector"/>
          <p:cNvPicPr>
            <a:picLocks noChangeAspect="1"/>
          </p:cNvPicPr>
          <p:nvPr/>
        </p:nvPicPr>
        <p:blipFill>
          <a:blip r:embed="rId84">
            <a:extLst/>
          </a:blip>
          <a:stretch>
            <a:fillRect/>
          </a:stretch>
        </p:blipFill>
        <p:spPr>
          <a:xfrm>
            <a:off x="7349042" y="6924971"/>
            <a:ext cx="38099" cy="38101"/>
          </a:xfrm>
          <a:prstGeom prst="rect">
            <a:avLst/>
          </a:prstGeom>
          <a:ln w="12700">
            <a:miter lim="400000"/>
          </a:ln>
        </p:spPr>
      </p:pic>
      <p:pic>
        <p:nvPicPr>
          <p:cNvPr id="2818" name="Vector" descr="Vector"/>
          <p:cNvPicPr>
            <a:picLocks noChangeAspect="1"/>
          </p:cNvPicPr>
          <p:nvPr/>
        </p:nvPicPr>
        <p:blipFill>
          <a:blip r:embed="rId85">
            <a:extLst/>
          </a:blip>
          <a:stretch>
            <a:fillRect/>
          </a:stretch>
        </p:blipFill>
        <p:spPr>
          <a:xfrm>
            <a:off x="7345140" y="6826052"/>
            <a:ext cx="25396" cy="38101"/>
          </a:xfrm>
          <a:prstGeom prst="rect">
            <a:avLst/>
          </a:prstGeom>
          <a:ln w="12700">
            <a:miter lim="400000"/>
          </a:ln>
        </p:spPr>
      </p:pic>
      <p:pic>
        <p:nvPicPr>
          <p:cNvPr id="2819" name="Vector" descr="Vector"/>
          <p:cNvPicPr>
            <a:picLocks noChangeAspect="1"/>
          </p:cNvPicPr>
          <p:nvPr/>
        </p:nvPicPr>
        <p:blipFill>
          <a:blip r:embed="rId86">
            <a:extLst/>
          </a:blip>
          <a:stretch>
            <a:fillRect/>
          </a:stretch>
        </p:blipFill>
        <p:spPr>
          <a:xfrm>
            <a:off x="7411456" y="6930628"/>
            <a:ext cx="50804" cy="38101"/>
          </a:xfrm>
          <a:prstGeom prst="rect">
            <a:avLst/>
          </a:prstGeom>
          <a:ln w="12700">
            <a:miter lim="400000"/>
          </a:ln>
        </p:spPr>
      </p:pic>
      <p:pic>
        <p:nvPicPr>
          <p:cNvPr id="2820" name="Vector" descr="Vector"/>
          <p:cNvPicPr>
            <a:picLocks noChangeAspect="1"/>
          </p:cNvPicPr>
          <p:nvPr/>
        </p:nvPicPr>
        <p:blipFill>
          <a:blip r:embed="rId87">
            <a:extLst/>
          </a:blip>
          <a:stretch>
            <a:fillRect/>
          </a:stretch>
        </p:blipFill>
        <p:spPr>
          <a:xfrm>
            <a:off x="7048625" y="7023396"/>
            <a:ext cx="88912" cy="50801"/>
          </a:xfrm>
          <a:prstGeom prst="rect">
            <a:avLst/>
          </a:prstGeom>
          <a:ln w="12700">
            <a:miter lim="400000"/>
          </a:ln>
        </p:spPr>
      </p:pic>
      <p:pic>
        <p:nvPicPr>
          <p:cNvPr id="2821" name="Vector" descr="Vector"/>
          <p:cNvPicPr>
            <a:picLocks noChangeAspect="1"/>
          </p:cNvPicPr>
          <p:nvPr/>
        </p:nvPicPr>
        <p:blipFill>
          <a:blip r:embed="rId88">
            <a:extLst/>
          </a:blip>
          <a:stretch>
            <a:fillRect/>
          </a:stretch>
        </p:blipFill>
        <p:spPr>
          <a:xfrm>
            <a:off x="6945762" y="7141269"/>
            <a:ext cx="22031" cy="24385"/>
          </a:xfrm>
          <a:prstGeom prst="rect">
            <a:avLst/>
          </a:prstGeom>
          <a:ln w="12700">
            <a:miter lim="400000"/>
          </a:ln>
        </p:spPr>
      </p:pic>
      <p:pic>
        <p:nvPicPr>
          <p:cNvPr id="2822" name="Vector" descr="Vector"/>
          <p:cNvPicPr>
            <a:picLocks noChangeAspect="1"/>
          </p:cNvPicPr>
          <p:nvPr/>
        </p:nvPicPr>
        <p:blipFill>
          <a:blip r:embed="rId89">
            <a:extLst/>
          </a:blip>
          <a:stretch>
            <a:fillRect/>
          </a:stretch>
        </p:blipFill>
        <p:spPr>
          <a:xfrm>
            <a:off x="7015577" y="7106245"/>
            <a:ext cx="38106" cy="38101"/>
          </a:xfrm>
          <a:prstGeom prst="rect">
            <a:avLst/>
          </a:prstGeom>
          <a:ln w="12700">
            <a:miter lim="400000"/>
          </a:ln>
        </p:spPr>
      </p:pic>
      <p:pic>
        <p:nvPicPr>
          <p:cNvPr id="2823" name="Vector" descr="Vector"/>
          <p:cNvPicPr>
            <a:picLocks noChangeAspect="1"/>
          </p:cNvPicPr>
          <p:nvPr/>
        </p:nvPicPr>
        <p:blipFill>
          <a:blip r:embed="rId90">
            <a:extLst/>
          </a:blip>
          <a:stretch>
            <a:fillRect/>
          </a:stretch>
        </p:blipFill>
        <p:spPr>
          <a:xfrm>
            <a:off x="8082247" y="11634292"/>
            <a:ext cx="114295" cy="88901"/>
          </a:xfrm>
          <a:prstGeom prst="rect">
            <a:avLst/>
          </a:prstGeom>
          <a:ln w="12700">
            <a:miter lim="400000"/>
          </a:ln>
        </p:spPr>
      </p:pic>
      <p:pic>
        <p:nvPicPr>
          <p:cNvPr id="2824" name="Vector" descr="Vector"/>
          <p:cNvPicPr>
            <a:picLocks noChangeAspect="1"/>
          </p:cNvPicPr>
          <p:nvPr/>
        </p:nvPicPr>
        <p:blipFill>
          <a:blip r:embed="rId91">
            <a:extLst/>
          </a:blip>
          <a:stretch>
            <a:fillRect/>
          </a:stretch>
        </p:blipFill>
        <p:spPr>
          <a:xfrm>
            <a:off x="8191553" y="11637664"/>
            <a:ext cx="101576" cy="127001"/>
          </a:xfrm>
          <a:prstGeom prst="rect">
            <a:avLst/>
          </a:prstGeom>
          <a:ln w="12700">
            <a:miter lim="400000"/>
          </a:ln>
        </p:spPr>
      </p:pic>
      <p:pic>
        <p:nvPicPr>
          <p:cNvPr id="2825" name="Vector" descr="Vector"/>
          <p:cNvPicPr>
            <a:picLocks noChangeAspect="1"/>
          </p:cNvPicPr>
          <p:nvPr/>
        </p:nvPicPr>
        <p:blipFill>
          <a:blip r:embed="rId92">
            <a:extLst/>
          </a:blip>
          <a:stretch>
            <a:fillRect/>
          </a:stretch>
        </p:blipFill>
        <p:spPr>
          <a:xfrm>
            <a:off x="6303729" y="1826121"/>
            <a:ext cx="1638278" cy="673300"/>
          </a:xfrm>
          <a:prstGeom prst="rect">
            <a:avLst/>
          </a:prstGeom>
          <a:ln w="12700">
            <a:miter lim="400000"/>
          </a:ln>
        </p:spPr>
      </p:pic>
      <p:pic>
        <p:nvPicPr>
          <p:cNvPr id="2826" name="Vector" descr="Vector"/>
          <p:cNvPicPr>
            <a:picLocks noChangeAspect="1"/>
          </p:cNvPicPr>
          <p:nvPr/>
        </p:nvPicPr>
        <p:blipFill>
          <a:blip r:embed="rId93">
            <a:extLst/>
          </a:blip>
          <a:stretch>
            <a:fillRect/>
          </a:stretch>
        </p:blipFill>
        <p:spPr>
          <a:xfrm>
            <a:off x="7316506" y="1783655"/>
            <a:ext cx="3276499" cy="2248000"/>
          </a:xfrm>
          <a:prstGeom prst="rect">
            <a:avLst/>
          </a:prstGeom>
          <a:ln w="12700">
            <a:miter lim="400000"/>
          </a:ln>
        </p:spPr>
      </p:pic>
      <p:pic>
        <p:nvPicPr>
          <p:cNvPr id="2827" name="Vector" descr="Vector"/>
          <p:cNvPicPr>
            <a:picLocks noChangeAspect="1"/>
          </p:cNvPicPr>
          <p:nvPr/>
        </p:nvPicPr>
        <p:blipFill>
          <a:blip r:embed="rId94">
            <a:extLst/>
          </a:blip>
          <a:stretch>
            <a:fillRect/>
          </a:stretch>
        </p:blipFill>
        <p:spPr>
          <a:xfrm>
            <a:off x="9945442" y="2750938"/>
            <a:ext cx="127005" cy="114301"/>
          </a:xfrm>
          <a:prstGeom prst="rect">
            <a:avLst/>
          </a:prstGeom>
          <a:ln w="12700">
            <a:miter lim="400000"/>
          </a:ln>
        </p:spPr>
      </p:pic>
      <p:pic>
        <p:nvPicPr>
          <p:cNvPr id="2828" name="Vector" descr="Vector"/>
          <p:cNvPicPr>
            <a:picLocks noChangeAspect="1"/>
          </p:cNvPicPr>
          <p:nvPr/>
        </p:nvPicPr>
        <p:blipFill>
          <a:blip r:embed="rId95">
            <a:extLst/>
          </a:blip>
          <a:stretch>
            <a:fillRect/>
          </a:stretch>
        </p:blipFill>
        <p:spPr>
          <a:xfrm>
            <a:off x="10494274" y="2872581"/>
            <a:ext cx="101601" cy="50801"/>
          </a:xfrm>
          <a:prstGeom prst="rect">
            <a:avLst/>
          </a:prstGeom>
          <a:ln w="12700">
            <a:miter lim="400000"/>
          </a:ln>
        </p:spPr>
      </p:pic>
      <p:pic>
        <p:nvPicPr>
          <p:cNvPr id="2829" name="Vector" descr="Vector"/>
          <p:cNvPicPr>
            <a:picLocks noChangeAspect="1"/>
          </p:cNvPicPr>
          <p:nvPr/>
        </p:nvPicPr>
        <p:blipFill>
          <a:blip r:embed="rId96">
            <a:extLst/>
          </a:blip>
          <a:stretch>
            <a:fillRect/>
          </a:stretch>
        </p:blipFill>
        <p:spPr>
          <a:xfrm>
            <a:off x="10214202" y="2787351"/>
            <a:ext cx="50811" cy="63501"/>
          </a:xfrm>
          <a:prstGeom prst="rect">
            <a:avLst/>
          </a:prstGeom>
          <a:ln w="12700">
            <a:miter lim="400000"/>
          </a:ln>
        </p:spPr>
      </p:pic>
      <p:pic>
        <p:nvPicPr>
          <p:cNvPr id="2830" name="Vector" descr="Vector"/>
          <p:cNvPicPr>
            <a:picLocks noChangeAspect="1"/>
          </p:cNvPicPr>
          <p:nvPr/>
        </p:nvPicPr>
        <p:blipFill>
          <a:blip r:embed="rId97">
            <a:extLst/>
          </a:blip>
          <a:stretch>
            <a:fillRect/>
          </a:stretch>
        </p:blipFill>
        <p:spPr>
          <a:xfrm>
            <a:off x="10503250" y="2581274"/>
            <a:ext cx="88884" cy="76201"/>
          </a:xfrm>
          <a:prstGeom prst="rect">
            <a:avLst/>
          </a:prstGeom>
          <a:ln w="12700">
            <a:miter lim="400000"/>
          </a:ln>
        </p:spPr>
      </p:pic>
      <p:pic>
        <p:nvPicPr>
          <p:cNvPr id="2831" name="Vector" descr="Vector"/>
          <p:cNvPicPr>
            <a:picLocks noChangeAspect="1"/>
          </p:cNvPicPr>
          <p:nvPr/>
        </p:nvPicPr>
        <p:blipFill>
          <a:blip r:embed="rId98">
            <a:extLst/>
          </a:blip>
          <a:stretch>
            <a:fillRect/>
          </a:stretch>
        </p:blipFill>
        <p:spPr>
          <a:xfrm>
            <a:off x="9925890" y="3430389"/>
            <a:ext cx="609614" cy="330299"/>
          </a:xfrm>
          <a:prstGeom prst="rect">
            <a:avLst/>
          </a:prstGeom>
          <a:ln w="12700">
            <a:miter lim="400000"/>
          </a:ln>
        </p:spPr>
      </p:pic>
      <p:pic>
        <p:nvPicPr>
          <p:cNvPr id="2832" name="Vector" descr="Vector"/>
          <p:cNvPicPr>
            <a:picLocks noChangeAspect="1"/>
          </p:cNvPicPr>
          <p:nvPr/>
        </p:nvPicPr>
        <p:blipFill>
          <a:blip r:embed="rId99">
            <a:extLst/>
          </a:blip>
          <a:stretch>
            <a:fillRect/>
          </a:stretch>
        </p:blipFill>
        <p:spPr>
          <a:xfrm>
            <a:off x="12180799" y="1958677"/>
            <a:ext cx="774751" cy="292101"/>
          </a:xfrm>
          <a:prstGeom prst="rect">
            <a:avLst/>
          </a:prstGeom>
          <a:ln w="12700">
            <a:miter lim="400000"/>
          </a:ln>
        </p:spPr>
      </p:pic>
      <p:pic>
        <p:nvPicPr>
          <p:cNvPr id="2833" name="Vector" descr="Vector"/>
          <p:cNvPicPr>
            <a:picLocks noChangeAspect="1"/>
          </p:cNvPicPr>
          <p:nvPr/>
        </p:nvPicPr>
        <p:blipFill>
          <a:blip r:embed="rId100">
            <a:extLst/>
          </a:blip>
          <a:stretch>
            <a:fillRect/>
          </a:stretch>
        </p:blipFill>
        <p:spPr>
          <a:xfrm>
            <a:off x="12602749" y="1922561"/>
            <a:ext cx="495304" cy="126902"/>
          </a:xfrm>
          <a:prstGeom prst="rect">
            <a:avLst/>
          </a:prstGeom>
          <a:ln w="12700">
            <a:miter lim="400000"/>
          </a:ln>
        </p:spPr>
      </p:pic>
      <p:pic>
        <p:nvPicPr>
          <p:cNvPr id="2834" name="Vector" descr="Vector"/>
          <p:cNvPicPr>
            <a:picLocks noChangeAspect="1"/>
          </p:cNvPicPr>
          <p:nvPr/>
        </p:nvPicPr>
        <p:blipFill>
          <a:blip r:embed="rId101">
            <a:extLst/>
          </a:blip>
          <a:stretch>
            <a:fillRect/>
          </a:stretch>
        </p:blipFill>
        <p:spPr>
          <a:xfrm>
            <a:off x="21401564" y="10702230"/>
            <a:ext cx="292073" cy="330201"/>
          </a:xfrm>
          <a:prstGeom prst="rect">
            <a:avLst/>
          </a:prstGeom>
          <a:ln w="12700">
            <a:miter lim="400000"/>
          </a:ln>
        </p:spPr>
      </p:pic>
      <p:pic>
        <p:nvPicPr>
          <p:cNvPr id="2835" name="Vector" descr="Vector"/>
          <p:cNvPicPr>
            <a:picLocks noChangeAspect="1"/>
          </p:cNvPicPr>
          <p:nvPr/>
        </p:nvPicPr>
        <p:blipFill>
          <a:blip r:embed="rId102">
            <a:extLst/>
          </a:blip>
          <a:stretch>
            <a:fillRect/>
          </a:stretch>
        </p:blipFill>
        <p:spPr>
          <a:xfrm>
            <a:off x="21346669" y="10555982"/>
            <a:ext cx="127081" cy="177801"/>
          </a:xfrm>
          <a:prstGeom prst="rect">
            <a:avLst/>
          </a:prstGeom>
          <a:ln w="12700">
            <a:miter lim="400000"/>
          </a:ln>
        </p:spPr>
      </p:pic>
      <p:pic>
        <p:nvPicPr>
          <p:cNvPr id="2836" name="Vector" descr="Vector"/>
          <p:cNvPicPr>
            <a:picLocks noChangeAspect="1"/>
          </p:cNvPicPr>
          <p:nvPr/>
        </p:nvPicPr>
        <p:blipFill>
          <a:blip r:embed="rId103">
            <a:extLst/>
          </a:blip>
          <a:stretch>
            <a:fillRect/>
          </a:stretch>
        </p:blipFill>
        <p:spPr>
          <a:xfrm>
            <a:off x="20986860" y="10954543"/>
            <a:ext cx="457107" cy="406401"/>
          </a:xfrm>
          <a:prstGeom prst="rect">
            <a:avLst/>
          </a:prstGeom>
          <a:ln w="12700">
            <a:miter lim="400000"/>
          </a:ln>
        </p:spPr>
      </p:pic>
      <p:pic>
        <p:nvPicPr>
          <p:cNvPr id="2837" name="Vector" descr="Vector"/>
          <p:cNvPicPr>
            <a:picLocks noChangeAspect="1"/>
          </p:cNvPicPr>
          <p:nvPr/>
        </p:nvPicPr>
        <p:blipFill>
          <a:blip r:embed="rId104">
            <a:extLst/>
          </a:blip>
          <a:stretch>
            <a:fillRect/>
          </a:stretch>
        </p:blipFill>
        <p:spPr>
          <a:xfrm>
            <a:off x="21038253" y="11358066"/>
            <a:ext cx="50795" cy="76201"/>
          </a:xfrm>
          <a:prstGeom prst="rect">
            <a:avLst/>
          </a:prstGeom>
          <a:ln w="12700">
            <a:miter lim="400000"/>
          </a:ln>
        </p:spPr>
      </p:pic>
      <p:pic>
        <p:nvPicPr>
          <p:cNvPr id="2838" name="Vector" descr="Vector"/>
          <p:cNvPicPr>
            <a:picLocks noChangeAspect="1"/>
          </p:cNvPicPr>
          <p:nvPr/>
        </p:nvPicPr>
        <p:blipFill>
          <a:blip r:embed="rId105">
            <a:extLst/>
          </a:blip>
          <a:stretch>
            <a:fillRect/>
          </a:stretch>
        </p:blipFill>
        <p:spPr>
          <a:xfrm>
            <a:off x="14000804" y="9147869"/>
            <a:ext cx="431637" cy="863700"/>
          </a:xfrm>
          <a:prstGeom prst="rect">
            <a:avLst/>
          </a:prstGeom>
          <a:ln w="12700">
            <a:miter lim="400000"/>
          </a:ln>
        </p:spPr>
      </p:pic>
      <p:pic>
        <p:nvPicPr>
          <p:cNvPr id="2839" name="Vector" descr="Vector"/>
          <p:cNvPicPr>
            <a:picLocks noChangeAspect="1"/>
          </p:cNvPicPr>
          <p:nvPr/>
        </p:nvPicPr>
        <p:blipFill>
          <a:blip r:embed="rId106">
            <a:extLst/>
          </a:blip>
          <a:stretch>
            <a:fillRect/>
          </a:stretch>
        </p:blipFill>
        <p:spPr>
          <a:xfrm>
            <a:off x="14682725" y="9692183"/>
            <a:ext cx="63510" cy="63501"/>
          </a:xfrm>
          <a:prstGeom prst="rect">
            <a:avLst/>
          </a:prstGeom>
          <a:ln w="12700">
            <a:miter lim="400000"/>
          </a:ln>
        </p:spPr>
      </p:pic>
      <p:pic>
        <p:nvPicPr>
          <p:cNvPr id="2840" name="Vector" descr="Vector"/>
          <p:cNvPicPr>
            <a:picLocks noChangeAspect="1"/>
          </p:cNvPicPr>
          <p:nvPr/>
        </p:nvPicPr>
        <p:blipFill>
          <a:blip r:embed="rId107">
            <a:extLst/>
          </a:blip>
          <a:stretch>
            <a:fillRect/>
          </a:stretch>
        </p:blipFill>
        <p:spPr>
          <a:xfrm>
            <a:off x="14813227" y="9646741"/>
            <a:ext cx="38093" cy="50801"/>
          </a:xfrm>
          <a:prstGeom prst="rect">
            <a:avLst/>
          </a:prstGeom>
          <a:ln w="12700">
            <a:miter lim="400000"/>
          </a:ln>
        </p:spPr>
      </p:pic>
      <p:pic>
        <p:nvPicPr>
          <p:cNvPr id="2841" name="Vector" descr="Vector"/>
          <p:cNvPicPr>
            <a:picLocks noChangeAspect="1"/>
          </p:cNvPicPr>
          <p:nvPr/>
        </p:nvPicPr>
        <p:blipFill>
          <a:blip r:embed="rId108">
            <a:extLst/>
          </a:blip>
          <a:stretch>
            <a:fillRect/>
          </a:stretch>
        </p:blipFill>
        <p:spPr>
          <a:xfrm>
            <a:off x="19757809" y="10955734"/>
            <a:ext cx="228628" cy="203201"/>
          </a:xfrm>
          <a:prstGeom prst="rect">
            <a:avLst/>
          </a:prstGeom>
          <a:ln w="12700">
            <a:miter lim="400000"/>
          </a:ln>
        </p:spPr>
      </p:pic>
      <p:pic>
        <p:nvPicPr>
          <p:cNvPr id="2842" name="Vector" descr="Vector"/>
          <p:cNvPicPr>
            <a:picLocks noChangeAspect="1"/>
          </p:cNvPicPr>
          <p:nvPr/>
        </p:nvPicPr>
        <p:blipFill>
          <a:blip r:embed="rId109">
            <a:extLst/>
          </a:blip>
          <a:stretch>
            <a:fillRect/>
          </a:stretch>
        </p:blipFill>
        <p:spPr>
          <a:xfrm>
            <a:off x="19708131" y="10894714"/>
            <a:ext cx="38101" cy="50801"/>
          </a:xfrm>
          <a:prstGeom prst="rect">
            <a:avLst/>
          </a:prstGeom>
          <a:ln w="12700">
            <a:miter lim="400000"/>
          </a:ln>
        </p:spPr>
      </p:pic>
      <p:pic>
        <p:nvPicPr>
          <p:cNvPr id="2843" name="Vector" descr="Vector"/>
          <p:cNvPicPr>
            <a:picLocks noChangeAspect="1"/>
          </p:cNvPicPr>
          <p:nvPr/>
        </p:nvPicPr>
        <p:blipFill>
          <a:blip r:embed="rId110">
            <a:extLst/>
          </a:blip>
          <a:stretch>
            <a:fillRect/>
          </a:stretch>
        </p:blipFill>
        <p:spPr>
          <a:xfrm>
            <a:off x="19933480" y="10900866"/>
            <a:ext cx="50815" cy="63501"/>
          </a:xfrm>
          <a:prstGeom prst="rect">
            <a:avLst/>
          </a:prstGeom>
          <a:ln w="12700">
            <a:miter lim="400000"/>
          </a:ln>
        </p:spPr>
      </p:pic>
      <p:pic>
        <p:nvPicPr>
          <p:cNvPr id="2844" name="Vector" descr="Vector"/>
          <p:cNvPicPr>
            <a:picLocks noChangeAspect="1"/>
          </p:cNvPicPr>
          <p:nvPr/>
        </p:nvPicPr>
        <p:blipFill>
          <a:blip r:embed="rId111">
            <a:extLst/>
          </a:blip>
          <a:stretch>
            <a:fillRect/>
          </a:stretch>
        </p:blipFill>
        <p:spPr>
          <a:xfrm>
            <a:off x="14579922" y="7556996"/>
            <a:ext cx="88888" cy="38101"/>
          </a:xfrm>
          <a:prstGeom prst="rect">
            <a:avLst/>
          </a:prstGeom>
          <a:ln w="12700">
            <a:miter lim="400000"/>
          </a:ln>
        </p:spPr>
      </p:pic>
      <p:pic>
        <p:nvPicPr>
          <p:cNvPr id="2845" name="Vector" descr="Vector"/>
          <p:cNvPicPr>
            <a:picLocks noChangeAspect="1"/>
          </p:cNvPicPr>
          <p:nvPr/>
        </p:nvPicPr>
        <p:blipFill>
          <a:blip r:embed="rId112">
            <a:extLst/>
          </a:blip>
          <a:stretch>
            <a:fillRect/>
          </a:stretch>
        </p:blipFill>
        <p:spPr>
          <a:xfrm>
            <a:off x="20841358" y="9641582"/>
            <a:ext cx="190552" cy="177703"/>
          </a:xfrm>
          <a:prstGeom prst="rect">
            <a:avLst/>
          </a:prstGeom>
          <a:ln w="12700">
            <a:miter lim="400000"/>
          </a:ln>
        </p:spPr>
      </p:pic>
      <p:pic>
        <p:nvPicPr>
          <p:cNvPr id="2846" name="Vector" descr="Vector"/>
          <p:cNvPicPr>
            <a:picLocks noChangeAspect="1"/>
          </p:cNvPicPr>
          <p:nvPr/>
        </p:nvPicPr>
        <p:blipFill>
          <a:blip r:embed="rId113">
            <a:extLst/>
          </a:blip>
          <a:stretch>
            <a:fillRect/>
          </a:stretch>
        </p:blipFill>
        <p:spPr>
          <a:xfrm>
            <a:off x="21022769" y="9684443"/>
            <a:ext cx="38108" cy="50801"/>
          </a:xfrm>
          <a:prstGeom prst="rect">
            <a:avLst/>
          </a:prstGeom>
          <a:ln w="12700">
            <a:miter lim="400000"/>
          </a:ln>
        </p:spPr>
      </p:pic>
      <p:pic>
        <p:nvPicPr>
          <p:cNvPr id="2847" name="Vector" descr="Vector"/>
          <p:cNvPicPr>
            <a:picLocks noChangeAspect="1"/>
          </p:cNvPicPr>
          <p:nvPr/>
        </p:nvPicPr>
        <p:blipFill>
          <a:blip r:embed="rId114">
            <a:extLst/>
          </a:blip>
          <a:stretch>
            <a:fillRect/>
          </a:stretch>
        </p:blipFill>
        <p:spPr>
          <a:xfrm>
            <a:off x="21063475" y="9729886"/>
            <a:ext cx="38104" cy="38101"/>
          </a:xfrm>
          <a:prstGeom prst="rect">
            <a:avLst/>
          </a:prstGeom>
          <a:ln w="12700">
            <a:miter lim="400000"/>
          </a:ln>
        </p:spPr>
      </p:pic>
      <p:pic>
        <p:nvPicPr>
          <p:cNvPr id="2848" name="Vector" descr="Vector"/>
          <p:cNvPicPr>
            <a:picLocks noChangeAspect="1"/>
          </p:cNvPicPr>
          <p:nvPr/>
        </p:nvPicPr>
        <p:blipFill>
          <a:blip r:embed="rId115">
            <a:extLst/>
          </a:blip>
          <a:stretch>
            <a:fillRect/>
          </a:stretch>
        </p:blipFill>
        <p:spPr>
          <a:xfrm>
            <a:off x="21605625" y="9470429"/>
            <a:ext cx="88901" cy="76201"/>
          </a:xfrm>
          <a:prstGeom prst="rect">
            <a:avLst/>
          </a:prstGeom>
          <a:ln w="12700">
            <a:miter lim="400000"/>
          </a:ln>
        </p:spPr>
      </p:pic>
      <p:pic>
        <p:nvPicPr>
          <p:cNvPr id="2849" name="Vector" descr="Vector"/>
          <p:cNvPicPr>
            <a:picLocks noChangeAspect="1"/>
          </p:cNvPicPr>
          <p:nvPr/>
        </p:nvPicPr>
        <p:blipFill>
          <a:blip r:embed="rId116">
            <a:extLst/>
          </a:blip>
          <a:stretch>
            <a:fillRect/>
          </a:stretch>
        </p:blipFill>
        <p:spPr>
          <a:xfrm>
            <a:off x="21677960" y="9407624"/>
            <a:ext cx="88890" cy="63501"/>
          </a:xfrm>
          <a:prstGeom prst="rect">
            <a:avLst/>
          </a:prstGeom>
          <a:ln w="12700">
            <a:miter lim="400000"/>
          </a:ln>
        </p:spPr>
      </p:pic>
      <p:pic>
        <p:nvPicPr>
          <p:cNvPr id="2850" name="Vector" descr="Vector"/>
          <p:cNvPicPr>
            <a:picLocks noChangeAspect="1"/>
          </p:cNvPicPr>
          <p:nvPr/>
        </p:nvPicPr>
        <p:blipFill>
          <a:blip r:embed="rId117">
            <a:extLst/>
          </a:blip>
          <a:stretch>
            <a:fillRect/>
          </a:stretch>
        </p:blipFill>
        <p:spPr>
          <a:xfrm>
            <a:off x="21646199" y="9571434"/>
            <a:ext cx="50800" cy="38101"/>
          </a:xfrm>
          <a:prstGeom prst="rect">
            <a:avLst/>
          </a:prstGeom>
          <a:ln w="12700">
            <a:miter lim="400000"/>
          </a:ln>
        </p:spPr>
      </p:pic>
      <p:pic>
        <p:nvPicPr>
          <p:cNvPr id="2851" name="Vector" descr="Vector"/>
          <p:cNvPicPr>
            <a:picLocks noChangeAspect="1"/>
          </p:cNvPicPr>
          <p:nvPr/>
        </p:nvPicPr>
        <p:blipFill>
          <a:blip r:embed="rId118">
            <a:extLst/>
          </a:blip>
          <a:stretch>
            <a:fillRect/>
          </a:stretch>
        </p:blipFill>
        <p:spPr>
          <a:xfrm>
            <a:off x="21589934" y="9426871"/>
            <a:ext cx="50791" cy="50801"/>
          </a:xfrm>
          <a:prstGeom prst="rect">
            <a:avLst/>
          </a:prstGeom>
          <a:ln w="12700">
            <a:miter lim="400000"/>
          </a:ln>
        </p:spPr>
      </p:pic>
      <p:pic>
        <p:nvPicPr>
          <p:cNvPr id="2852" name="Vector" descr="Vector"/>
          <p:cNvPicPr>
            <a:picLocks noChangeAspect="1"/>
          </p:cNvPicPr>
          <p:nvPr/>
        </p:nvPicPr>
        <p:blipFill>
          <a:blip r:embed="rId119">
            <a:extLst/>
          </a:blip>
          <a:stretch>
            <a:fillRect/>
          </a:stretch>
        </p:blipFill>
        <p:spPr>
          <a:xfrm>
            <a:off x="21716792" y="9509125"/>
            <a:ext cx="25401" cy="25400"/>
          </a:xfrm>
          <a:prstGeom prst="rect">
            <a:avLst/>
          </a:prstGeom>
          <a:ln w="12700">
            <a:miter lim="400000"/>
          </a:ln>
        </p:spPr>
      </p:pic>
      <p:pic>
        <p:nvPicPr>
          <p:cNvPr id="2853" name="Vector" descr="Vector"/>
          <p:cNvPicPr>
            <a:picLocks noChangeAspect="1"/>
          </p:cNvPicPr>
          <p:nvPr/>
        </p:nvPicPr>
        <p:blipFill>
          <a:blip r:embed="rId120">
            <a:extLst/>
          </a:blip>
          <a:stretch>
            <a:fillRect/>
          </a:stretch>
        </p:blipFill>
        <p:spPr>
          <a:xfrm>
            <a:off x="21718292" y="9467353"/>
            <a:ext cx="25400" cy="25401"/>
          </a:xfrm>
          <a:prstGeom prst="rect">
            <a:avLst/>
          </a:prstGeom>
          <a:ln w="12700">
            <a:miter lim="400000"/>
          </a:ln>
        </p:spPr>
      </p:pic>
      <p:pic>
        <p:nvPicPr>
          <p:cNvPr id="2854" name="Vector" descr="Vector"/>
          <p:cNvPicPr>
            <a:picLocks noChangeAspect="1"/>
          </p:cNvPicPr>
          <p:nvPr/>
        </p:nvPicPr>
        <p:blipFill>
          <a:blip r:embed="rId121">
            <a:extLst/>
          </a:blip>
          <a:stretch>
            <a:fillRect/>
          </a:stretch>
        </p:blipFill>
        <p:spPr>
          <a:xfrm>
            <a:off x="21739969" y="9549209"/>
            <a:ext cx="25398" cy="25401"/>
          </a:xfrm>
          <a:prstGeom prst="rect">
            <a:avLst/>
          </a:prstGeom>
          <a:ln w="12700">
            <a:miter lim="400000"/>
          </a:ln>
        </p:spPr>
      </p:pic>
      <p:pic>
        <p:nvPicPr>
          <p:cNvPr id="2855" name="Vector" descr="Vector"/>
          <p:cNvPicPr>
            <a:picLocks noChangeAspect="1"/>
          </p:cNvPicPr>
          <p:nvPr/>
        </p:nvPicPr>
        <p:blipFill>
          <a:blip r:embed="rId122">
            <a:extLst/>
          </a:blip>
          <a:stretch>
            <a:fillRect/>
          </a:stretch>
        </p:blipFill>
        <p:spPr>
          <a:xfrm>
            <a:off x="21735383" y="9586515"/>
            <a:ext cx="25400" cy="25401"/>
          </a:xfrm>
          <a:prstGeom prst="rect">
            <a:avLst/>
          </a:prstGeom>
          <a:ln w="12700">
            <a:miter lim="400000"/>
          </a:ln>
        </p:spPr>
      </p:pic>
      <p:pic>
        <p:nvPicPr>
          <p:cNvPr id="2856" name="Vector" descr="Vector"/>
          <p:cNvPicPr>
            <a:picLocks noChangeAspect="1"/>
          </p:cNvPicPr>
          <p:nvPr/>
        </p:nvPicPr>
        <p:blipFill>
          <a:blip r:embed="rId123">
            <a:extLst/>
          </a:blip>
          <a:stretch>
            <a:fillRect/>
          </a:stretch>
        </p:blipFill>
        <p:spPr>
          <a:xfrm>
            <a:off x="20988929" y="9667180"/>
            <a:ext cx="38093" cy="38101"/>
          </a:xfrm>
          <a:prstGeom prst="rect">
            <a:avLst/>
          </a:prstGeom>
          <a:ln w="12700">
            <a:miter lim="400000"/>
          </a:ln>
        </p:spPr>
      </p:pic>
      <p:pic>
        <p:nvPicPr>
          <p:cNvPr id="2857" name="Vector" descr="Vector"/>
          <p:cNvPicPr>
            <a:picLocks noChangeAspect="1"/>
          </p:cNvPicPr>
          <p:nvPr/>
        </p:nvPicPr>
        <p:blipFill>
          <a:blip r:embed="rId124">
            <a:extLst/>
          </a:blip>
          <a:stretch>
            <a:fillRect/>
          </a:stretch>
        </p:blipFill>
        <p:spPr>
          <a:xfrm>
            <a:off x="21172031" y="9649024"/>
            <a:ext cx="25403" cy="25401"/>
          </a:xfrm>
          <a:prstGeom prst="rect">
            <a:avLst/>
          </a:prstGeom>
          <a:ln w="12700">
            <a:miter lim="400000"/>
          </a:ln>
        </p:spPr>
      </p:pic>
      <p:pic>
        <p:nvPicPr>
          <p:cNvPr id="2858" name="Vector" descr="Vector"/>
          <p:cNvPicPr>
            <a:picLocks noChangeAspect="1"/>
          </p:cNvPicPr>
          <p:nvPr/>
        </p:nvPicPr>
        <p:blipFill>
          <a:blip r:embed="rId125">
            <a:extLst/>
          </a:blip>
          <a:stretch>
            <a:fillRect/>
          </a:stretch>
        </p:blipFill>
        <p:spPr>
          <a:xfrm>
            <a:off x="21143241" y="9594750"/>
            <a:ext cx="25407" cy="38101"/>
          </a:xfrm>
          <a:prstGeom prst="rect">
            <a:avLst/>
          </a:prstGeom>
          <a:ln w="12700">
            <a:miter lim="400000"/>
          </a:ln>
        </p:spPr>
      </p:pic>
      <p:pic>
        <p:nvPicPr>
          <p:cNvPr id="2859" name="Vector" descr="Vector"/>
          <p:cNvPicPr>
            <a:picLocks noChangeAspect="1"/>
          </p:cNvPicPr>
          <p:nvPr/>
        </p:nvPicPr>
        <p:blipFill>
          <a:blip r:embed="rId126">
            <a:extLst/>
          </a:blip>
          <a:stretch>
            <a:fillRect/>
          </a:stretch>
        </p:blipFill>
        <p:spPr>
          <a:xfrm>
            <a:off x="21130807" y="9551987"/>
            <a:ext cx="38103" cy="38101"/>
          </a:xfrm>
          <a:prstGeom prst="rect">
            <a:avLst/>
          </a:prstGeom>
          <a:ln w="12700">
            <a:miter lim="400000"/>
          </a:ln>
        </p:spPr>
      </p:pic>
      <p:pic>
        <p:nvPicPr>
          <p:cNvPr id="2860" name="Vector" descr="Vector"/>
          <p:cNvPicPr>
            <a:picLocks noChangeAspect="1"/>
          </p:cNvPicPr>
          <p:nvPr/>
        </p:nvPicPr>
        <p:blipFill>
          <a:blip r:embed="rId127">
            <a:extLst/>
          </a:blip>
          <a:stretch>
            <a:fillRect/>
          </a:stretch>
        </p:blipFill>
        <p:spPr>
          <a:xfrm>
            <a:off x="21082413" y="9479954"/>
            <a:ext cx="38101" cy="38101"/>
          </a:xfrm>
          <a:prstGeom prst="rect">
            <a:avLst/>
          </a:prstGeom>
          <a:ln w="12700">
            <a:miter lim="400000"/>
          </a:ln>
        </p:spPr>
      </p:pic>
      <p:pic>
        <p:nvPicPr>
          <p:cNvPr id="2861" name="Vector" descr="Vector"/>
          <p:cNvPicPr>
            <a:picLocks noChangeAspect="1"/>
          </p:cNvPicPr>
          <p:nvPr/>
        </p:nvPicPr>
        <p:blipFill>
          <a:blip r:embed="rId128">
            <a:extLst/>
          </a:blip>
          <a:stretch>
            <a:fillRect/>
          </a:stretch>
        </p:blipFill>
        <p:spPr>
          <a:xfrm>
            <a:off x="20999592" y="9320510"/>
            <a:ext cx="50798" cy="63501"/>
          </a:xfrm>
          <a:prstGeom prst="rect">
            <a:avLst/>
          </a:prstGeom>
          <a:ln w="12700">
            <a:miter lim="400000"/>
          </a:ln>
        </p:spPr>
      </p:pic>
      <p:pic>
        <p:nvPicPr>
          <p:cNvPr id="2862" name="Vector" descr="Vector"/>
          <p:cNvPicPr>
            <a:picLocks noChangeAspect="1"/>
          </p:cNvPicPr>
          <p:nvPr/>
        </p:nvPicPr>
        <p:blipFill>
          <a:blip r:embed="rId129">
            <a:extLst/>
          </a:blip>
          <a:stretch>
            <a:fillRect/>
          </a:stretch>
        </p:blipFill>
        <p:spPr>
          <a:xfrm>
            <a:off x="21029077" y="9378453"/>
            <a:ext cx="25409" cy="25401"/>
          </a:xfrm>
          <a:prstGeom prst="rect">
            <a:avLst/>
          </a:prstGeom>
          <a:ln w="12700">
            <a:miter lim="400000"/>
          </a:ln>
        </p:spPr>
      </p:pic>
      <p:pic>
        <p:nvPicPr>
          <p:cNvPr id="2863" name="Vector" descr="Vector"/>
          <p:cNvPicPr>
            <a:picLocks noChangeAspect="1"/>
          </p:cNvPicPr>
          <p:nvPr/>
        </p:nvPicPr>
        <p:blipFill>
          <a:blip r:embed="rId130">
            <a:extLst/>
          </a:blip>
          <a:stretch>
            <a:fillRect/>
          </a:stretch>
        </p:blipFill>
        <p:spPr>
          <a:xfrm>
            <a:off x="21045034" y="9399785"/>
            <a:ext cx="38101" cy="38101"/>
          </a:xfrm>
          <a:prstGeom prst="rect">
            <a:avLst/>
          </a:prstGeom>
          <a:ln w="12700">
            <a:miter lim="400000"/>
          </a:ln>
        </p:spPr>
      </p:pic>
      <p:pic>
        <p:nvPicPr>
          <p:cNvPr id="2864" name="Vector" descr="Vector"/>
          <p:cNvPicPr>
            <a:picLocks noChangeAspect="1"/>
          </p:cNvPicPr>
          <p:nvPr/>
        </p:nvPicPr>
        <p:blipFill>
          <a:blip r:embed="rId131">
            <a:extLst/>
          </a:blip>
          <a:stretch>
            <a:fillRect/>
          </a:stretch>
        </p:blipFill>
        <p:spPr>
          <a:xfrm>
            <a:off x="20991360" y="9298285"/>
            <a:ext cx="38074" cy="38101"/>
          </a:xfrm>
          <a:prstGeom prst="rect">
            <a:avLst/>
          </a:prstGeom>
          <a:ln w="12700">
            <a:miter lim="400000"/>
          </a:ln>
        </p:spPr>
      </p:pic>
      <p:pic>
        <p:nvPicPr>
          <p:cNvPr id="2865" name="Vector" descr="Vector"/>
          <p:cNvPicPr>
            <a:picLocks noChangeAspect="1"/>
          </p:cNvPicPr>
          <p:nvPr/>
        </p:nvPicPr>
        <p:blipFill>
          <a:blip r:embed="rId132">
            <a:extLst/>
          </a:blip>
          <a:stretch>
            <a:fillRect/>
          </a:stretch>
        </p:blipFill>
        <p:spPr>
          <a:xfrm>
            <a:off x="21062100" y="9324082"/>
            <a:ext cx="63540" cy="152401"/>
          </a:xfrm>
          <a:prstGeom prst="rect">
            <a:avLst/>
          </a:prstGeom>
          <a:ln w="12700">
            <a:miter lim="400000"/>
          </a:ln>
        </p:spPr>
      </p:pic>
      <p:pic>
        <p:nvPicPr>
          <p:cNvPr id="2866" name="Vector" descr="Vector"/>
          <p:cNvPicPr>
            <a:picLocks noChangeAspect="1"/>
          </p:cNvPicPr>
          <p:nvPr/>
        </p:nvPicPr>
        <p:blipFill>
          <a:blip r:embed="rId133">
            <a:extLst/>
          </a:blip>
          <a:stretch>
            <a:fillRect/>
          </a:stretch>
        </p:blipFill>
        <p:spPr>
          <a:xfrm>
            <a:off x="17983598" y="9051032"/>
            <a:ext cx="2298795" cy="1816101"/>
          </a:xfrm>
          <a:prstGeom prst="rect">
            <a:avLst/>
          </a:prstGeom>
          <a:ln w="12700">
            <a:miter lim="400000"/>
          </a:ln>
        </p:spPr>
      </p:pic>
      <p:pic>
        <p:nvPicPr>
          <p:cNvPr id="2867" name="Vector" descr="Vector"/>
          <p:cNvPicPr>
            <a:picLocks noChangeAspect="1"/>
          </p:cNvPicPr>
          <p:nvPr/>
        </p:nvPicPr>
        <p:blipFill>
          <a:blip r:embed="rId134">
            <a:extLst/>
          </a:blip>
          <a:stretch>
            <a:fillRect/>
          </a:stretch>
        </p:blipFill>
        <p:spPr>
          <a:xfrm>
            <a:off x="18924263" y="9084666"/>
            <a:ext cx="101592" cy="63501"/>
          </a:xfrm>
          <a:prstGeom prst="rect">
            <a:avLst/>
          </a:prstGeom>
          <a:ln w="12700">
            <a:miter lim="400000"/>
          </a:ln>
        </p:spPr>
      </p:pic>
      <p:pic>
        <p:nvPicPr>
          <p:cNvPr id="2868" name="Vector" descr="Vector"/>
          <p:cNvPicPr>
            <a:picLocks noChangeAspect="1"/>
          </p:cNvPicPr>
          <p:nvPr/>
        </p:nvPicPr>
        <p:blipFill>
          <a:blip r:embed="rId135">
            <a:extLst/>
          </a:blip>
          <a:stretch>
            <a:fillRect/>
          </a:stretch>
        </p:blipFill>
        <p:spPr>
          <a:xfrm>
            <a:off x="19295090" y="10637439"/>
            <a:ext cx="101612" cy="50801"/>
          </a:xfrm>
          <a:prstGeom prst="rect">
            <a:avLst/>
          </a:prstGeom>
          <a:ln w="12700">
            <a:miter lim="400000"/>
          </a:ln>
        </p:spPr>
      </p:pic>
      <p:pic>
        <p:nvPicPr>
          <p:cNvPr id="2869" name="Vector" descr="Vector"/>
          <p:cNvPicPr>
            <a:picLocks noChangeAspect="1"/>
          </p:cNvPicPr>
          <p:nvPr/>
        </p:nvPicPr>
        <p:blipFill>
          <a:blip r:embed="rId136">
            <a:extLst/>
          </a:blip>
          <a:stretch>
            <a:fillRect/>
          </a:stretch>
        </p:blipFill>
        <p:spPr>
          <a:xfrm>
            <a:off x="16946010" y="7994847"/>
            <a:ext cx="635200" cy="774502"/>
          </a:xfrm>
          <a:prstGeom prst="rect">
            <a:avLst/>
          </a:prstGeom>
          <a:ln w="12700">
            <a:miter lim="400000"/>
          </a:ln>
        </p:spPr>
      </p:pic>
      <p:pic>
        <p:nvPicPr>
          <p:cNvPr id="2870" name="Vector" descr="Vector"/>
          <p:cNvPicPr>
            <a:picLocks noChangeAspect="1"/>
          </p:cNvPicPr>
          <p:nvPr/>
        </p:nvPicPr>
        <p:blipFill>
          <a:blip r:embed="rId137">
            <a:extLst/>
          </a:blip>
          <a:stretch>
            <a:fillRect/>
          </a:stretch>
        </p:blipFill>
        <p:spPr>
          <a:xfrm>
            <a:off x="17975895" y="9991328"/>
            <a:ext cx="50810" cy="63501"/>
          </a:xfrm>
          <a:prstGeom prst="rect">
            <a:avLst/>
          </a:prstGeom>
          <a:ln w="12700">
            <a:miter lim="400000"/>
          </a:ln>
        </p:spPr>
      </p:pic>
      <p:pic>
        <p:nvPicPr>
          <p:cNvPr id="2871" name="Vector" descr="Vector"/>
          <p:cNvPicPr>
            <a:picLocks noChangeAspect="1"/>
          </p:cNvPicPr>
          <p:nvPr/>
        </p:nvPicPr>
        <p:blipFill>
          <a:blip r:embed="rId138">
            <a:extLst/>
          </a:blip>
          <a:stretch>
            <a:fillRect/>
          </a:stretch>
        </p:blipFill>
        <p:spPr>
          <a:xfrm>
            <a:off x="17956573" y="10005417"/>
            <a:ext cx="38127" cy="76201"/>
          </a:xfrm>
          <a:prstGeom prst="rect">
            <a:avLst/>
          </a:prstGeom>
          <a:ln w="12700">
            <a:miter lim="400000"/>
          </a:ln>
        </p:spPr>
      </p:pic>
      <p:pic>
        <p:nvPicPr>
          <p:cNvPr id="2872" name="Vector" descr="Vector"/>
          <p:cNvPicPr>
            <a:picLocks noChangeAspect="1"/>
          </p:cNvPicPr>
          <p:nvPr/>
        </p:nvPicPr>
        <p:blipFill>
          <a:blip r:embed="rId139">
            <a:extLst/>
          </a:blip>
          <a:stretch>
            <a:fillRect/>
          </a:stretch>
        </p:blipFill>
        <p:spPr>
          <a:xfrm>
            <a:off x="18087427" y="9665196"/>
            <a:ext cx="38081" cy="50801"/>
          </a:xfrm>
          <a:prstGeom prst="rect">
            <a:avLst/>
          </a:prstGeom>
          <a:ln w="12700">
            <a:miter lim="400000"/>
          </a:ln>
        </p:spPr>
      </p:pic>
      <p:pic>
        <p:nvPicPr>
          <p:cNvPr id="2873" name="Vector" descr="Vector"/>
          <p:cNvPicPr>
            <a:picLocks noChangeAspect="1"/>
          </p:cNvPicPr>
          <p:nvPr/>
        </p:nvPicPr>
        <p:blipFill>
          <a:blip r:embed="rId140">
            <a:extLst/>
          </a:blip>
          <a:stretch>
            <a:fillRect/>
          </a:stretch>
        </p:blipFill>
        <p:spPr>
          <a:xfrm>
            <a:off x="19286477" y="9236174"/>
            <a:ext cx="50809" cy="63501"/>
          </a:xfrm>
          <a:prstGeom prst="rect">
            <a:avLst/>
          </a:prstGeom>
          <a:ln w="12700">
            <a:miter lim="400000"/>
          </a:ln>
        </p:spPr>
      </p:pic>
      <p:pic>
        <p:nvPicPr>
          <p:cNvPr id="2874" name="Vector" descr="Vector"/>
          <p:cNvPicPr>
            <a:picLocks noChangeAspect="1"/>
          </p:cNvPicPr>
          <p:nvPr/>
        </p:nvPicPr>
        <p:blipFill>
          <a:blip r:embed="rId141">
            <a:extLst/>
          </a:blip>
          <a:stretch>
            <a:fillRect/>
          </a:stretch>
        </p:blipFill>
        <p:spPr>
          <a:xfrm>
            <a:off x="19441404" y="9410303"/>
            <a:ext cx="50794" cy="38101"/>
          </a:xfrm>
          <a:prstGeom prst="rect">
            <a:avLst/>
          </a:prstGeom>
          <a:ln w="12700">
            <a:miter lim="400000"/>
          </a:ln>
        </p:spPr>
      </p:pic>
      <p:pic>
        <p:nvPicPr>
          <p:cNvPr id="2875" name="Vector" descr="Vector"/>
          <p:cNvPicPr>
            <a:picLocks noChangeAspect="1"/>
          </p:cNvPicPr>
          <p:nvPr/>
        </p:nvPicPr>
        <p:blipFill>
          <a:blip r:embed="rId142">
            <a:extLst/>
          </a:blip>
          <a:stretch>
            <a:fillRect/>
          </a:stretch>
        </p:blipFill>
        <p:spPr>
          <a:xfrm>
            <a:off x="16064487" y="7737375"/>
            <a:ext cx="152449" cy="266701"/>
          </a:xfrm>
          <a:prstGeom prst="rect">
            <a:avLst/>
          </a:prstGeom>
          <a:ln w="12700">
            <a:miter lim="400000"/>
          </a:ln>
        </p:spPr>
      </p:pic>
      <p:pic>
        <p:nvPicPr>
          <p:cNvPr id="2876" name="Vector" descr="Vector"/>
          <p:cNvPicPr>
            <a:picLocks noChangeAspect="1"/>
          </p:cNvPicPr>
          <p:nvPr/>
        </p:nvPicPr>
        <p:blipFill>
          <a:blip r:embed="rId143">
            <a:extLst/>
          </a:blip>
          <a:stretch>
            <a:fillRect/>
          </a:stretch>
        </p:blipFill>
        <p:spPr>
          <a:xfrm>
            <a:off x="18954973" y="8385471"/>
            <a:ext cx="1155911" cy="672704"/>
          </a:xfrm>
          <a:prstGeom prst="rect">
            <a:avLst/>
          </a:prstGeom>
          <a:ln w="12700">
            <a:miter lim="400000"/>
          </a:ln>
        </p:spPr>
      </p:pic>
      <p:pic>
        <p:nvPicPr>
          <p:cNvPr id="2877" name="Vector" descr="Vector"/>
          <p:cNvPicPr>
            <a:picLocks noChangeAspect="1"/>
          </p:cNvPicPr>
          <p:nvPr/>
        </p:nvPicPr>
        <p:blipFill>
          <a:blip r:embed="rId144">
            <a:extLst/>
          </a:blip>
          <a:stretch>
            <a:fillRect/>
          </a:stretch>
        </p:blipFill>
        <p:spPr>
          <a:xfrm>
            <a:off x="19963421" y="8635106"/>
            <a:ext cx="241279" cy="152499"/>
          </a:xfrm>
          <a:prstGeom prst="rect">
            <a:avLst/>
          </a:prstGeom>
          <a:ln w="12700">
            <a:miter lim="400000"/>
          </a:ln>
        </p:spPr>
      </p:pic>
      <p:pic>
        <p:nvPicPr>
          <p:cNvPr id="2878" name="Vector" descr="Vector"/>
          <p:cNvPicPr>
            <a:picLocks noChangeAspect="1"/>
          </p:cNvPicPr>
          <p:nvPr/>
        </p:nvPicPr>
        <p:blipFill>
          <a:blip r:embed="rId145">
            <a:extLst/>
          </a:blip>
          <a:stretch>
            <a:fillRect/>
          </a:stretch>
        </p:blipFill>
        <p:spPr>
          <a:xfrm>
            <a:off x="20056084" y="8520410"/>
            <a:ext cx="190542" cy="177703"/>
          </a:xfrm>
          <a:prstGeom prst="rect">
            <a:avLst/>
          </a:prstGeom>
          <a:ln w="12700">
            <a:miter lim="400000"/>
          </a:ln>
        </p:spPr>
      </p:pic>
      <p:pic>
        <p:nvPicPr>
          <p:cNvPr id="2879" name="Vector" descr="Vector"/>
          <p:cNvPicPr>
            <a:picLocks noChangeAspect="1"/>
          </p:cNvPicPr>
          <p:nvPr/>
        </p:nvPicPr>
        <p:blipFill>
          <a:blip r:embed="rId146">
            <a:extLst/>
          </a:blip>
          <a:stretch>
            <a:fillRect/>
          </a:stretch>
        </p:blipFill>
        <p:spPr>
          <a:xfrm>
            <a:off x="19857138" y="8488164"/>
            <a:ext cx="76202" cy="50801"/>
          </a:xfrm>
          <a:prstGeom prst="rect">
            <a:avLst/>
          </a:prstGeom>
          <a:ln w="12700">
            <a:miter lim="400000"/>
          </a:ln>
        </p:spPr>
      </p:pic>
      <p:pic>
        <p:nvPicPr>
          <p:cNvPr id="2880" name="Vector" descr="Vector"/>
          <p:cNvPicPr>
            <a:picLocks noChangeAspect="1"/>
          </p:cNvPicPr>
          <p:nvPr/>
        </p:nvPicPr>
        <p:blipFill>
          <a:blip r:embed="rId147">
            <a:extLst/>
          </a:blip>
          <a:stretch>
            <a:fillRect/>
          </a:stretch>
        </p:blipFill>
        <p:spPr>
          <a:xfrm>
            <a:off x="20315882" y="8682235"/>
            <a:ext cx="88936" cy="152401"/>
          </a:xfrm>
          <a:prstGeom prst="rect">
            <a:avLst/>
          </a:prstGeom>
          <a:ln w="12700">
            <a:miter lim="400000"/>
          </a:ln>
        </p:spPr>
      </p:pic>
      <p:pic>
        <p:nvPicPr>
          <p:cNvPr id="2881" name="Vector" descr="Vector"/>
          <p:cNvPicPr>
            <a:picLocks noChangeAspect="1"/>
          </p:cNvPicPr>
          <p:nvPr/>
        </p:nvPicPr>
        <p:blipFill>
          <a:blip r:embed="rId148">
            <a:extLst/>
          </a:blip>
          <a:stretch>
            <a:fillRect/>
          </a:stretch>
        </p:blipFill>
        <p:spPr>
          <a:xfrm>
            <a:off x="20421480" y="8786911"/>
            <a:ext cx="101628" cy="76201"/>
          </a:xfrm>
          <a:prstGeom prst="rect">
            <a:avLst/>
          </a:prstGeom>
          <a:ln w="12700">
            <a:miter lim="400000"/>
          </a:ln>
        </p:spPr>
      </p:pic>
      <p:pic>
        <p:nvPicPr>
          <p:cNvPr id="2882" name="Vector" descr="Vector"/>
          <p:cNvPicPr>
            <a:picLocks noChangeAspect="1"/>
          </p:cNvPicPr>
          <p:nvPr/>
        </p:nvPicPr>
        <p:blipFill>
          <a:blip r:embed="rId149">
            <a:extLst/>
          </a:blip>
          <a:stretch>
            <a:fillRect/>
          </a:stretch>
        </p:blipFill>
        <p:spPr>
          <a:xfrm>
            <a:off x="20526912" y="8838207"/>
            <a:ext cx="101623" cy="88901"/>
          </a:xfrm>
          <a:prstGeom prst="rect">
            <a:avLst/>
          </a:prstGeom>
          <a:ln w="12700">
            <a:miter lim="400000"/>
          </a:ln>
        </p:spPr>
      </p:pic>
      <p:pic>
        <p:nvPicPr>
          <p:cNvPr id="2883" name="Vector" descr="Vector"/>
          <p:cNvPicPr>
            <a:picLocks noChangeAspect="1"/>
          </p:cNvPicPr>
          <p:nvPr/>
        </p:nvPicPr>
        <p:blipFill>
          <a:blip r:embed="rId150">
            <a:extLst/>
          </a:blip>
          <a:stretch>
            <a:fillRect/>
          </a:stretch>
        </p:blipFill>
        <p:spPr>
          <a:xfrm>
            <a:off x="20662563" y="8894266"/>
            <a:ext cx="63518" cy="101601"/>
          </a:xfrm>
          <a:prstGeom prst="rect">
            <a:avLst/>
          </a:prstGeom>
          <a:ln w="12700">
            <a:miter lim="400000"/>
          </a:ln>
        </p:spPr>
      </p:pic>
      <p:pic>
        <p:nvPicPr>
          <p:cNvPr id="2884" name="Vector" descr="Vector"/>
          <p:cNvPicPr>
            <a:picLocks noChangeAspect="1"/>
          </p:cNvPicPr>
          <p:nvPr/>
        </p:nvPicPr>
        <p:blipFill>
          <a:blip r:embed="rId151">
            <a:extLst/>
          </a:blip>
          <a:stretch>
            <a:fillRect/>
          </a:stretch>
        </p:blipFill>
        <p:spPr>
          <a:xfrm>
            <a:off x="20599834" y="8954392"/>
            <a:ext cx="88909" cy="63501"/>
          </a:xfrm>
          <a:prstGeom prst="rect">
            <a:avLst/>
          </a:prstGeom>
          <a:ln w="12700">
            <a:miter lim="400000"/>
          </a:ln>
        </p:spPr>
      </p:pic>
      <p:pic>
        <p:nvPicPr>
          <p:cNvPr id="2885" name="Vector" descr="Vector"/>
          <p:cNvPicPr>
            <a:picLocks noChangeAspect="1"/>
          </p:cNvPicPr>
          <p:nvPr/>
        </p:nvPicPr>
        <p:blipFill>
          <a:blip r:embed="rId152">
            <a:extLst/>
          </a:blip>
          <a:stretch>
            <a:fillRect/>
          </a:stretch>
        </p:blipFill>
        <p:spPr>
          <a:xfrm>
            <a:off x="20689464" y="9017594"/>
            <a:ext cx="76210" cy="63501"/>
          </a:xfrm>
          <a:prstGeom prst="rect">
            <a:avLst/>
          </a:prstGeom>
          <a:ln w="12700">
            <a:miter lim="400000"/>
          </a:ln>
        </p:spPr>
      </p:pic>
      <p:pic>
        <p:nvPicPr>
          <p:cNvPr id="2886" name="Vector" descr="Vector"/>
          <p:cNvPicPr>
            <a:picLocks noChangeAspect="1"/>
          </p:cNvPicPr>
          <p:nvPr/>
        </p:nvPicPr>
        <p:blipFill>
          <a:blip r:embed="rId153">
            <a:extLst/>
          </a:blip>
          <a:stretch>
            <a:fillRect/>
          </a:stretch>
        </p:blipFill>
        <p:spPr>
          <a:xfrm>
            <a:off x="20420279" y="8846839"/>
            <a:ext cx="114314" cy="101601"/>
          </a:xfrm>
          <a:prstGeom prst="rect">
            <a:avLst/>
          </a:prstGeom>
          <a:ln w="12700">
            <a:miter lim="400000"/>
          </a:ln>
        </p:spPr>
      </p:pic>
      <p:pic>
        <p:nvPicPr>
          <p:cNvPr id="2887" name="Vector" descr="Vector"/>
          <p:cNvPicPr>
            <a:picLocks noChangeAspect="1"/>
          </p:cNvPicPr>
          <p:nvPr/>
        </p:nvPicPr>
        <p:blipFill>
          <a:blip r:embed="rId154">
            <a:extLst/>
          </a:blip>
          <a:stretch>
            <a:fillRect/>
          </a:stretch>
        </p:blipFill>
        <p:spPr>
          <a:xfrm>
            <a:off x="17730026" y="7889675"/>
            <a:ext cx="596793" cy="762100"/>
          </a:xfrm>
          <a:prstGeom prst="rect">
            <a:avLst/>
          </a:prstGeom>
          <a:ln w="12700">
            <a:miter lim="400000"/>
          </a:ln>
        </p:spPr>
      </p:pic>
      <p:pic>
        <p:nvPicPr>
          <p:cNvPr id="2888" name="Vector" descr="Vector"/>
          <p:cNvPicPr>
            <a:picLocks noChangeAspect="1"/>
          </p:cNvPicPr>
          <p:nvPr/>
        </p:nvPicPr>
        <p:blipFill>
          <a:blip r:embed="rId155">
            <a:extLst/>
          </a:blip>
          <a:stretch>
            <a:fillRect/>
          </a:stretch>
        </p:blipFill>
        <p:spPr>
          <a:xfrm>
            <a:off x="17521434" y="8459985"/>
            <a:ext cx="101620" cy="114301"/>
          </a:xfrm>
          <a:prstGeom prst="rect">
            <a:avLst/>
          </a:prstGeom>
          <a:ln w="12700">
            <a:miter lim="400000"/>
          </a:ln>
        </p:spPr>
      </p:pic>
      <p:pic>
        <p:nvPicPr>
          <p:cNvPr id="2889" name="Vector" descr="Vector"/>
          <p:cNvPicPr>
            <a:picLocks noChangeAspect="1"/>
          </p:cNvPicPr>
          <p:nvPr/>
        </p:nvPicPr>
        <p:blipFill>
          <a:blip r:embed="rId156">
            <a:extLst/>
          </a:blip>
          <a:stretch>
            <a:fillRect/>
          </a:stretch>
        </p:blipFill>
        <p:spPr>
          <a:xfrm>
            <a:off x="17648739" y="8528942"/>
            <a:ext cx="63504" cy="50801"/>
          </a:xfrm>
          <a:prstGeom prst="rect">
            <a:avLst/>
          </a:prstGeom>
          <a:ln w="12700">
            <a:miter lim="400000"/>
          </a:ln>
        </p:spPr>
      </p:pic>
      <p:pic>
        <p:nvPicPr>
          <p:cNvPr id="2890" name="Vector" descr="Vector"/>
          <p:cNvPicPr>
            <a:picLocks noChangeAspect="1"/>
          </p:cNvPicPr>
          <p:nvPr/>
        </p:nvPicPr>
        <p:blipFill>
          <a:blip r:embed="rId157">
            <a:extLst/>
          </a:blip>
          <a:stretch>
            <a:fillRect/>
          </a:stretch>
        </p:blipFill>
        <p:spPr>
          <a:xfrm>
            <a:off x="16980814" y="8177906"/>
            <a:ext cx="63511" cy="50801"/>
          </a:xfrm>
          <a:prstGeom prst="rect">
            <a:avLst/>
          </a:prstGeom>
          <a:ln w="12700">
            <a:miter lim="400000"/>
          </a:ln>
        </p:spPr>
      </p:pic>
      <p:pic>
        <p:nvPicPr>
          <p:cNvPr id="2891" name="Vector" descr="Vector"/>
          <p:cNvPicPr>
            <a:picLocks noChangeAspect="1"/>
          </p:cNvPicPr>
          <p:nvPr/>
        </p:nvPicPr>
        <p:blipFill>
          <a:blip r:embed="rId158">
            <a:extLst/>
          </a:blip>
          <a:stretch>
            <a:fillRect/>
          </a:stretch>
        </p:blipFill>
        <p:spPr>
          <a:xfrm>
            <a:off x="17061037" y="8270874"/>
            <a:ext cx="63511" cy="76201"/>
          </a:xfrm>
          <a:prstGeom prst="rect">
            <a:avLst/>
          </a:prstGeom>
          <a:ln w="12700">
            <a:miter lim="400000"/>
          </a:ln>
        </p:spPr>
      </p:pic>
      <p:pic>
        <p:nvPicPr>
          <p:cNvPr id="2892" name="Vector" descr="Vector"/>
          <p:cNvPicPr>
            <a:picLocks noChangeAspect="1"/>
          </p:cNvPicPr>
          <p:nvPr/>
        </p:nvPicPr>
        <p:blipFill>
          <a:blip r:embed="rId159">
            <a:extLst/>
          </a:blip>
          <a:stretch>
            <a:fillRect/>
          </a:stretch>
        </p:blipFill>
        <p:spPr>
          <a:xfrm>
            <a:off x="17147913" y="8429328"/>
            <a:ext cx="50798" cy="63501"/>
          </a:xfrm>
          <a:prstGeom prst="rect">
            <a:avLst/>
          </a:prstGeom>
          <a:ln w="12700">
            <a:miter lim="400000"/>
          </a:ln>
        </p:spPr>
      </p:pic>
      <p:pic>
        <p:nvPicPr>
          <p:cNvPr id="2893" name="Vector" descr="Vector"/>
          <p:cNvPicPr>
            <a:picLocks noChangeAspect="1"/>
          </p:cNvPicPr>
          <p:nvPr/>
        </p:nvPicPr>
        <p:blipFill>
          <a:blip r:embed="rId160">
            <a:extLst/>
          </a:blip>
          <a:stretch>
            <a:fillRect/>
          </a:stretch>
        </p:blipFill>
        <p:spPr>
          <a:xfrm>
            <a:off x="17123722" y="8365032"/>
            <a:ext cx="38105" cy="63501"/>
          </a:xfrm>
          <a:prstGeom prst="rect">
            <a:avLst/>
          </a:prstGeom>
          <a:ln w="12700">
            <a:miter lim="400000"/>
          </a:ln>
        </p:spPr>
      </p:pic>
      <p:pic>
        <p:nvPicPr>
          <p:cNvPr id="2894" name="Vector" descr="Vector"/>
          <p:cNvPicPr>
            <a:picLocks noChangeAspect="1"/>
          </p:cNvPicPr>
          <p:nvPr/>
        </p:nvPicPr>
        <p:blipFill>
          <a:blip r:embed="rId161">
            <a:extLst/>
          </a:blip>
          <a:stretch>
            <a:fillRect/>
          </a:stretch>
        </p:blipFill>
        <p:spPr>
          <a:xfrm>
            <a:off x="17196554" y="8494514"/>
            <a:ext cx="63524" cy="101601"/>
          </a:xfrm>
          <a:prstGeom prst="rect">
            <a:avLst/>
          </a:prstGeom>
          <a:ln w="12700">
            <a:miter lim="400000"/>
          </a:ln>
        </p:spPr>
      </p:pic>
      <p:pic>
        <p:nvPicPr>
          <p:cNvPr id="2895" name="Vector" descr="Vector"/>
          <p:cNvPicPr>
            <a:picLocks noChangeAspect="1"/>
          </p:cNvPicPr>
          <p:nvPr/>
        </p:nvPicPr>
        <p:blipFill>
          <a:blip r:embed="rId162">
            <a:extLst/>
          </a:blip>
          <a:stretch>
            <a:fillRect/>
          </a:stretch>
        </p:blipFill>
        <p:spPr>
          <a:xfrm>
            <a:off x="17541240" y="8742362"/>
            <a:ext cx="584236" cy="203002"/>
          </a:xfrm>
          <a:prstGeom prst="rect">
            <a:avLst/>
          </a:prstGeom>
          <a:ln w="12700">
            <a:miter lim="400000"/>
          </a:ln>
        </p:spPr>
      </p:pic>
      <p:pic>
        <p:nvPicPr>
          <p:cNvPr id="2896" name="Vector" descr="Vector"/>
          <p:cNvPicPr>
            <a:picLocks noChangeAspect="1"/>
          </p:cNvPicPr>
          <p:nvPr/>
        </p:nvPicPr>
        <p:blipFill>
          <a:blip r:embed="rId163">
            <a:extLst/>
          </a:blip>
          <a:stretch>
            <a:fillRect/>
          </a:stretch>
        </p:blipFill>
        <p:spPr>
          <a:xfrm>
            <a:off x="18130882" y="8891488"/>
            <a:ext cx="63502" cy="63501"/>
          </a:xfrm>
          <a:prstGeom prst="rect">
            <a:avLst/>
          </a:prstGeom>
          <a:ln w="12700">
            <a:miter lim="400000"/>
          </a:ln>
        </p:spPr>
      </p:pic>
      <p:pic>
        <p:nvPicPr>
          <p:cNvPr id="2897" name="Vector" descr="Vector"/>
          <p:cNvPicPr>
            <a:picLocks noChangeAspect="1"/>
          </p:cNvPicPr>
          <p:nvPr/>
        </p:nvPicPr>
        <p:blipFill>
          <a:blip r:embed="rId164">
            <a:extLst/>
          </a:blip>
          <a:stretch>
            <a:fillRect/>
          </a:stretch>
        </p:blipFill>
        <p:spPr>
          <a:xfrm>
            <a:off x="18196934" y="8879185"/>
            <a:ext cx="126998" cy="76201"/>
          </a:xfrm>
          <a:prstGeom prst="rect">
            <a:avLst/>
          </a:prstGeom>
          <a:ln w="12700">
            <a:miter lim="400000"/>
          </a:ln>
        </p:spPr>
      </p:pic>
      <p:pic>
        <p:nvPicPr>
          <p:cNvPr id="2898" name="Vector" descr="Vector"/>
          <p:cNvPicPr>
            <a:picLocks noChangeAspect="1"/>
          </p:cNvPicPr>
          <p:nvPr/>
        </p:nvPicPr>
        <p:blipFill>
          <a:blip r:embed="rId165">
            <a:extLst/>
          </a:blip>
          <a:stretch>
            <a:fillRect/>
          </a:stretch>
        </p:blipFill>
        <p:spPr>
          <a:xfrm>
            <a:off x="18303175" y="8959850"/>
            <a:ext cx="114315" cy="88901"/>
          </a:xfrm>
          <a:prstGeom prst="rect">
            <a:avLst/>
          </a:prstGeom>
          <a:ln w="12700">
            <a:miter lim="400000"/>
          </a:ln>
        </p:spPr>
      </p:pic>
      <p:pic>
        <p:nvPicPr>
          <p:cNvPr id="2899" name="Vector" descr="Vector"/>
          <p:cNvPicPr>
            <a:picLocks noChangeAspect="1"/>
          </p:cNvPicPr>
          <p:nvPr/>
        </p:nvPicPr>
        <p:blipFill>
          <a:blip r:embed="rId166">
            <a:extLst/>
          </a:blip>
          <a:stretch>
            <a:fillRect/>
          </a:stretch>
        </p:blipFill>
        <p:spPr>
          <a:xfrm>
            <a:off x="18339575" y="8891885"/>
            <a:ext cx="152397" cy="63501"/>
          </a:xfrm>
          <a:prstGeom prst="rect">
            <a:avLst/>
          </a:prstGeom>
          <a:ln w="12700">
            <a:miter lim="400000"/>
          </a:ln>
        </p:spPr>
      </p:pic>
      <p:pic>
        <p:nvPicPr>
          <p:cNvPr id="2900" name="Vector" descr="Vector"/>
          <p:cNvPicPr>
            <a:picLocks noChangeAspect="1"/>
          </p:cNvPicPr>
          <p:nvPr/>
        </p:nvPicPr>
        <p:blipFill>
          <a:blip r:embed="rId167">
            <a:extLst/>
          </a:blip>
          <a:stretch>
            <a:fillRect/>
          </a:stretch>
        </p:blipFill>
        <p:spPr>
          <a:xfrm>
            <a:off x="18501066" y="8881665"/>
            <a:ext cx="152397" cy="63501"/>
          </a:xfrm>
          <a:prstGeom prst="rect">
            <a:avLst/>
          </a:prstGeom>
          <a:ln w="12700">
            <a:miter lim="400000"/>
          </a:ln>
        </p:spPr>
      </p:pic>
      <p:pic>
        <p:nvPicPr>
          <p:cNvPr id="2901" name="Vector" descr="Vector"/>
          <p:cNvPicPr>
            <a:picLocks noChangeAspect="1"/>
          </p:cNvPicPr>
          <p:nvPr/>
        </p:nvPicPr>
        <p:blipFill>
          <a:blip r:embed="rId168">
            <a:extLst/>
          </a:blip>
          <a:stretch>
            <a:fillRect/>
          </a:stretch>
        </p:blipFill>
        <p:spPr>
          <a:xfrm>
            <a:off x="18677385" y="8845450"/>
            <a:ext cx="76190" cy="50801"/>
          </a:xfrm>
          <a:prstGeom prst="rect">
            <a:avLst/>
          </a:prstGeom>
          <a:ln w="12700">
            <a:miter lim="400000"/>
          </a:ln>
        </p:spPr>
      </p:pic>
      <p:pic>
        <p:nvPicPr>
          <p:cNvPr id="2902" name="Vector" descr="Vector"/>
          <p:cNvPicPr>
            <a:picLocks noChangeAspect="1"/>
          </p:cNvPicPr>
          <p:nvPr/>
        </p:nvPicPr>
        <p:blipFill>
          <a:blip r:embed="rId169">
            <a:extLst/>
          </a:blip>
          <a:stretch>
            <a:fillRect/>
          </a:stretch>
        </p:blipFill>
        <p:spPr>
          <a:xfrm>
            <a:off x="18515990" y="8895160"/>
            <a:ext cx="266652" cy="190599"/>
          </a:xfrm>
          <a:prstGeom prst="rect">
            <a:avLst/>
          </a:prstGeom>
          <a:ln w="12700">
            <a:miter lim="400000"/>
          </a:ln>
        </p:spPr>
      </p:pic>
      <p:pic>
        <p:nvPicPr>
          <p:cNvPr id="2903" name="Vector" descr="Vector"/>
          <p:cNvPicPr>
            <a:picLocks noChangeAspect="1"/>
          </p:cNvPicPr>
          <p:nvPr/>
        </p:nvPicPr>
        <p:blipFill>
          <a:blip r:embed="rId170">
            <a:extLst/>
          </a:blip>
          <a:stretch>
            <a:fillRect/>
          </a:stretch>
        </p:blipFill>
        <p:spPr>
          <a:xfrm>
            <a:off x="18961135" y="8821539"/>
            <a:ext cx="76204" cy="88901"/>
          </a:xfrm>
          <a:prstGeom prst="rect">
            <a:avLst/>
          </a:prstGeom>
          <a:ln w="12700">
            <a:miter lim="400000"/>
          </a:ln>
        </p:spPr>
      </p:pic>
      <p:pic>
        <p:nvPicPr>
          <p:cNvPr id="2904" name="Vector" descr="Vector"/>
          <p:cNvPicPr>
            <a:picLocks noChangeAspect="1"/>
          </p:cNvPicPr>
          <p:nvPr/>
        </p:nvPicPr>
        <p:blipFill>
          <a:blip r:embed="rId171">
            <a:extLst/>
          </a:blip>
          <a:stretch>
            <a:fillRect/>
          </a:stretch>
        </p:blipFill>
        <p:spPr>
          <a:xfrm>
            <a:off x="19148333" y="8713192"/>
            <a:ext cx="63481" cy="114301"/>
          </a:xfrm>
          <a:prstGeom prst="rect">
            <a:avLst/>
          </a:prstGeom>
          <a:ln w="12700">
            <a:miter lim="400000"/>
          </a:ln>
        </p:spPr>
      </p:pic>
      <p:pic>
        <p:nvPicPr>
          <p:cNvPr id="2905" name="Vector" descr="Vector"/>
          <p:cNvPicPr>
            <a:picLocks noChangeAspect="1"/>
          </p:cNvPicPr>
          <p:nvPr/>
        </p:nvPicPr>
        <p:blipFill>
          <a:blip r:embed="rId172">
            <a:extLst/>
          </a:blip>
          <a:stretch>
            <a:fillRect/>
          </a:stretch>
        </p:blipFill>
        <p:spPr>
          <a:xfrm>
            <a:off x="18283373" y="8249146"/>
            <a:ext cx="393607" cy="508100"/>
          </a:xfrm>
          <a:prstGeom prst="rect">
            <a:avLst/>
          </a:prstGeom>
          <a:ln w="12700">
            <a:miter lim="400000"/>
          </a:ln>
        </p:spPr>
      </p:pic>
      <p:pic>
        <p:nvPicPr>
          <p:cNvPr id="2906" name="Vector" descr="Vector"/>
          <p:cNvPicPr>
            <a:picLocks noChangeAspect="1"/>
          </p:cNvPicPr>
          <p:nvPr/>
        </p:nvPicPr>
        <p:blipFill>
          <a:blip r:embed="rId173">
            <a:extLst/>
          </a:blip>
          <a:stretch>
            <a:fillRect/>
          </a:stretch>
        </p:blipFill>
        <p:spPr>
          <a:xfrm>
            <a:off x="18519816" y="8446789"/>
            <a:ext cx="63512" cy="63501"/>
          </a:xfrm>
          <a:prstGeom prst="rect">
            <a:avLst/>
          </a:prstGeom>
          <a:ln w="12700">
            <a:miter lim="400000"/>
          </a:ln>
        </p:spPr>
      </p:pic>
      <p:pic>
        <p:nvPicPr>
          <p:cNvPr id="2907" name="Vector" descr="Vector"/>
          <p:cNvPicPr>
            <a:picLocks noChangeAspect="1"/>
          </p:cNvPicPr>
          <p:nvPr/>
        </p:nvPicPr>
        <p:blipFill>
          <a:blip r:embed="rId174">
            <a:extLst/>
          </a:blip>
          <a:stretch>
            <a:fillRect/>
          </a:stretch>
        </p:blipFill>
        <p:spPr>
          <a:xfrm>
            <a:off x="18494943" y="8658424"/>
            <a:ext cx="63499" cy="88901"/>
          </a:xfrm>
          <a:prstGeom prst="rect">
            <a:avLst/>
          </a:prstGeom>
          <a:ln w="12700">
            <a:miter lim="400000"/>
          </a:ln>
        </p:spPr>
      </p:pic>
      <p:pic>
        <p:nvPicPr>
          <p:cNvPr id="2908" name="Vector" descr="Vector"/>
          <p:cNvPicPr>
            <a:picLocks noChangeAspect="1"/>
          </p:cNvPicPr>
          <p:nvPr/>
        </p:nvPicPr>
        <p:blipFill>
          <a:blip r:embed="rId175">
            <a:extLst/>
          </a:blip>
          <a:stretch>
            <a:fillRect/>
          </a:stretch>
        </p:blipFill>
        <p:spPr>
          <a:xfrm>
            <a:off x="18602193" y="8466434"/>
            <a:ext cx="114301" cy="63501"/>
          </a:xfrm>
          <a:prstGeom prst="rect">
            <a:avLst/>
          </a:prstGeom>
          <a:ln w="12700">
            <a:miter lim="400000"/>
          </a:ln>
        </p:spPr>
      </p:pic>
      <p:pic>
        <p:nvPicPr>
          <p:cNvPr id="2909" name="Vector" descr="Vector"/>
          <p:cNvPicPr>
            <a:picLocks noChangeAspect="1"/>
          </p:cNvPicPr>
          <p:nvPr/>
        </p:nvPicPr>
        <p:blipFill>
          <a:blip r:embed="rId176">
            <a:extLst/>
          </a:blip>
          <a:stretch>
            <a:fillRect/>
          </a:stretch>
        </p:blipFill>
        <p:spPr>
          <a:xfrm>
            <a:off x="18697554" y="8560096"/>
            <a:ext cx="88911" cy="76201"/>
          </a:xfrm>
          <a:prstGeom prst="rect">
            <a:avLst/>
          </a:prstGeom>
          <a:ln w="12700">
            <a:miter lim="400000"/>
          </a:ln>
        </p:spPr>
      </p:pic>
      <p:pic>
        <p:nvPicPr>
          <p:cNvPr id="2910" name="Vector" descr="Vector"/>
          <p:cNvPicPr>
            <a:picLocks noChangeAspect="1"/>
          </p:cNvPicPr>
          <p:nvPr/>
        </p:nvPicPr>
        <p:blipFill>
          <a:blip r:embed="rId177">
            <a:extLst/>
          </a:blip>
          <a:stretch>
            <a:fillRect/>
          </a:stretch>
        </p:blipFill>
        <p:spPr>
          <a:xfrm>
            <a:off x="18792341" y="8541246"/>
            <a:ext cx="203217" cy="88803"/>
          </a:xfrm>
          <a:prstGeom prst="rect">
            <a:avLst/>
          </a:prstGeom>
          <a:ln w="12700">
            <a:miter lim="400000"/>
          </a:ln>
        </p:spPr>
      </p:pic>
      <p:pic>
        <p:nvPicPr>
          <p:cNvPr id="2911" name="Vector" descr="Vector"/>
          <p:cNvPicPr>
            <a:picLocks noChangeAspect="1"/>
          </p:cNvPicPr>
          <p:nvPr/>
        </p:nvPicPr>
        <p:blipFill>
          <a:blip r:embed="rId178">
            <a:extLst/>
          </a:blip>
          <a:stretch>
            <a:fillRect/>
          </a:stretch>
        </p:blipFill>
        <p:spPr>
          <a:xfrm>
            <a:off x="18902319" y="8476654"/>
            <a:ext cx="63503" cy="38101"/>
          </a:xfrm>
          <a:prstGeom prst="rect">
            <a:avLst/>
          </a:prstGeom>
          <a:ln w="12700">
            <a:miter lim="400000"/>
          </a:ln>
        </p:spPr>
      </p:pic>
      <p:pic>
        <p:nvPicPr>
          <p:cNvPr id="2912" name="Vector" descr="Vector"/>
          <p:cNvPicPr>
            <a:picLocks noChangeAspect="1"/>
          </p:cNvPicPr>
          <p:nvPr/>
        </p:nvPicPr>
        <p:blipFill>
          <a:blip r:embed="rId179">
            <a:extLst/>
          </a:blip>
          <a:stretch>
            <a:fillRect/>
          </a:stretch>
        </p:blipFill>
        <p:spPr>
          <a:xfrm>
            <a:off x="19224172" y="8407400"/>
            <a:ext cx="76211" cy="50800"/>
          </a:xfrm>
          <a:prstGeom prst="rect">
            <a:avLst/>
          </a:prstGeom>
          <a:ln w="12700">
            <a:miter lim="400000"/>
          </a:ln>
        </p:spPr>
      </p:pic>
      <p:pic>
        <p:nvPicPr>
          <p:cNvPr id="2913" name="Vector" descr="Vector"/>
          <p:cNvPicPr>
            <a:picLocks noChangeAspect="1"/>
          </p:cNvPicPr>
          <p:nvPr/>
        </p:nvPicPr>
        <p:blipFill>
          <a:blip r:embed="rId180">
            <a:extLst/>
          </a:blip>
          <a:stretch>
            <a:fillRect/>
          </a:stretch>
        </p:blipFill>
        <p:spPr>
          <a:xfrm>
            <a:off x="19220707" y="8467229"/>
            <a:ext cx="88902" cy="38101"/>
          </a:xfrm>
          <a:prstGeom prst="rect">
            <a:avLst/>
          </a:prstGeom>
          <a:ln w="12700">
            <a:miter lim="400000"/>
          </a:ln>
        </p:spPr>
      </p:pic>
      <p:pic>
        <p:nvPicPr>
          <p:cNvPr id="2914" name="Vector" descr="Vector"/>
          <p:cNvPicPr>
            <a:picLocks noChangeAspect="1"/>
          </p:cNvPicPr>
          <p:nvPr/>
        </p:nvPicPr>
        <p:blipFill>
          <a:blip r:embed="rId181">
            <a:extLst/>
          </a:blip>
          <a:stretch>
            <a:fillRect/>
          </a:stretch>
        </p:blipFill>
        <p:spPr>
          <a:xfrm>
            <a:off x="18942039" y="8363942"/>
            <a:ext cx="76205" cy="50801"/>
          </a:xfrm>
          <a:prstGeom prst="rect">
            <a:avLst/>
          </a:prstGeom>
          <a:ln w="12700">
            <a:miter lim="400000"/>
          </a:ln>
        </p:spPr>
      </p:pic>
      <p:pic>
        <p:nvPicPr>
          <p:cNvPr id="2915" name="Vector" descr="Vector"/>
          <p:cNvPicPr>
            <a:picLocks noChangeAspect="1"/>
          </p:cNvPicPr>
          <p:nvPr/>
        </p:nvPicPr>
        <p:blipFill>
          <a:blip r:embed="rId182">
            <a:extLst/>
          </a:blip>
          <a:stretch>
            <a:fillRect/>
          </a:stretch>
        </p:blipFill>
        <p:spPr>
          <a:xfrm>
            <a:off x="18776436" y="8444606"/>
            <a:ext cx="50809" cy="50801"/>
          </a:xfrm>
          <a:prstGeom prst="rect">
            <a:avLst/>
          </a:prstGeom>
          <a:ln w="12700">
            <a:miter lim="400000"/>
          </a:ln>
        </p:spPr>
      </p:pic>
      <p:pic>
        <p:nvPicPr>
          <p:cNvPr id="2916" name="Vector" descr="Vector"/>
          <p:cNvPicPr>
            <a:picLocks noChangeAspect="1"/>
          </p:cNvPicPr>
          <p:nvPr/>
        </p:nvPicPr>
        <p:blipFill>
          <a:blip r:embed="rId183">
            <a:extLst/>
          </a:blip>
          <a:stretch>
            <a:fillRect/>
          </a:stretch>
        </p:blipFill>
        <p:spPr>
          <a:xfrm>
            <a:off x="18815048" y="8203207"/>
            <a:ext cx="50801" cy="50801"/>
          </a:xfrm>
          <a:prstGeom prst="rect">
            <a:avLst/>
          </a:prstGeom>
          <a:ln w="12700">
            <a:miter lim="400000"/>
          </a:ln>
        </p:spPr>
      </p:pic>
      <p:pic>
        <p:nvPicPr>
          <p:cNvPr id="2917" name="Vector" descr="Vector"/>
          <p:cNvPicPr>
            <a:picLocks noChangeAspect="1"/>
          </p:cNvPicPr>
          <p:nvPr/>
        </p:nvPicPr>
        <p:blipFill>
          <a:blip r:embed="rId184">
            <a:extLst/>
          </a:blip>
          <a:stretch>
            <a:fillRect/>
          </a:stretch>
        </p:blipFill>
        <p:spPr>
          <a:xfrm>
            <a:off x="18773142" y="8245771"/>
            <a:ext cx="50790" cy="76201"/>
          </a:xfrm>
          <a:prstGeom prst="rect">
            <a:avLst/>
          </a:prstGeom>
          <a:ln w="12700">
            <a:miter lim="400000"/>
          </a:ln>
        </p:spPr>
      </p:pic>
      <p:pic>
        <p:nvPicPr>
          <p:cNvPr id="2918" name="Vector" descr="Vector"/>
          <p:cNvPicPr>
            <a:picLocks noChangeAspect="1"/>
          </p:cNvPicPr>
          <p:nvPr/>
        </p:nvPicPr>
        <p:blipFill>
          <a:blip r:embed="rId185">
            <a:extLst/>
          </a:blip>
          <a:stretch>
            <a:fillRect/>
          </a:stretch>
        </p:blipFill>
        <p:spPr>
          <a:xfrm>
            <a:off x="18770170" y="8270675"/>
            <a:ext cx="101561" cy="177801"/>
          </a:xfrm>
          <a:prstGeom prst="rect">
            <a:avLst/>
          </a:prstGeom>
          <a:ln w="12700">
            <a:miter lim="400000"/>
          </a:ln>
        </p:spPr>
      </p:pic>
      <p:pic>
        <p:nvPicPr>
          <p:cNvPr id="2919" name="Vector" descr="Vector"/>
          <p:cNvPicPr>
            <a:picLocks noChangeAspect="1"/>
          </p:cNvPicPr>
          <p:nvPr/>
        </p:nvPicPr>
        <p:blipFill>
          <a:blip r:embed="rId186">
            <a:extLst/>
          </a:blip>
          <a:stretch>
            <a:fillRect/>
          </a:stretch>
        </p:blipFill>
        <p:spPr>
          <a:xfrm>
            <a:off x="18192832" y="7573267"/>
            <a:ext cx="203114" cy="279500"/>
          </a:xfrm>
          <a:prstGeom prst="rect">
            <a:avLst/>
          </a:prstGeom>
          <a:ln w="12700">
            <a:miter lim="400000"/>
          </a:ln>
        </p:spPr>
      </p:pic>
      <p:pic>
        <p:nvPicPr>
          <p:cNvPr id="2920" name="Vector" descr="Vector"/>
          <p:cNvPicPr>
            <a:picLocks noChangeAspect="1"/>
          </p:cNvPicPr>
          <p:nvPr/>
        </p:nvPicPr>
        <p:blipFill>
          <a:blip r:embed="rId187">
            <a:extLst/>
          </a:blip>
          <a:stretch>
            <a:fillRect/>
          </a:stretch>
        </p:blipFill>
        <p:spPr>
          <a:xfrm>
            <a:off x="18731079" y="8073728"/>
            <a:ext cx="38119" cy="76201"/>
          </a:xfrm>
          <a:prstGeom prst="rect">
            <a:avLst/>
          </a:prstGeom>
          <a:ln w="12700">
            <a:miter lim="400000"/>
          </a:ln>
        </p:spPr>
      </p:pic>
      <p:pic>
        <p:nvPicPr>
          <p:cNvPr id="2921" name="Vector" descr="Vector"/>
          <p:cNvPicPr>
            <a:picLocks noChangeAspect="1"/>
          </p:cNvPicPr>
          <p:nvPr/>
        </p:nvPicPr>
        <p:blipFill>
          <a:blip r:embed="rId188">
            <a:extLst/>
          </a:blip>
          <a:stretch>
            <a:fillRect/>
          </a:stretch>
        </p:blipFill>
        <p:spPr>
          <a:xfrm>
            <a:off x="18462152" y="7935415"/>
            <a:ext cx="38101" cy="38101"/>
          </a:xfrm>
          <a:prstGeom prst="rect">
            <a:avLst/>
          </a:prstGeom>
          <a:ln w="12700">
            <a:miter lim="400000"/>
          </a:ln>
        </p:spPr>
      </p:pic>
      <p:pic>
        <p:nvPicPr>
          <p:cNvPr id="2922" name="Vector" descr="Vector"/>
          <p:cNvPicPr>
            <a:picLocks noChangeAspect="1"/>
          </p:cNvPicPr>
          <p:nvPr/>
        </p:nvPicPr>
        <p:blipFill>
          <a:blip r:embed="rId189">
            <a:extLst/>
          </a:blip>
          <a:stretch>
            <a:fillRect/>
          </a:stretch>
        </p:blipFill>
        <p:spPr>
          <a:xfrm>
            <a:off x="18396125" y="7977782"/>
            <a:ext cx="63497" cy="63501"/>
          </a:xfrm>
          <a:prstGeom prst="rect">
            <a:avLst/>
          </a:prstGeom>
          <a:ln w="12700">
            <a:miter lim="400000"/>
          </a:ln>
        </p:spPr>
      </p:pic>
      <p:pic>
        <p:nvPicPr>
          <p:cNvPr id="2923" name="Vector" descr="Vector"/>
          <p:cNvPicPr>
            <a:picLocks noChangeAspect="1"/>
          </p:cNvPicPr>
          <p:nvPr/>
        </p:nvPicPr>
        <p:blipFill>
          <a:blip r:embed="rId190">
            <a:extLst/>
          </a:blip>
          <a:stretch>
            <a:fillRect/>
          </a:stretch>
        </p:blipFill>
        <p:spPr>
          <a:xfrm>
            <a:off x="18340480" y="8023424"/>
            <a:ext cx="50790" cy="63501"/>
          </a:xfrm>
          <a:prstGeom prst="rect">
            <a:avLst/>
          </a:prstGeom>
          <a:ln w="12700">
            <a:miter lim="400000"/>
          </a:ln>
        </p:spPr>
      </p:pic>
      <p:pic>
        <p:nvPicPr>
          <p:cNvPr id="2924" name="Vector" descr="Vector"/>
          <p:cNvPicPr>
            <a:picLocks noChangeAspect="1"/>
          </p:cNvPicPr>
          <p:nvPr/>
        </p:nvPicPr>
        <p:blipFill>
          <a:blip r:embed="rId191">
            <a:extLst/>
          </a:blip>
          <a:stretch>
            <a:fillRect/>
          </a:stretch>
        </p:blipFill>
        <p:spPr>
          <a:xfrm>
            <a:off x="18478377" y="7729537"/>
            <a:ext cx="279408" cy="292101"/>
          </a:xfrm>
          <a:prstGeom prst="rect">
            <a:avLst/>
          </a:prstGeom>
          <a:ln w="12700">
            <a:miter lim="400000"/>
          </a:ln>
        </p:spPr>
      </p:pic>
      <p:pic>
        <p:nvPicPr>
          <p:cNvPr id="2925" name="Vector" descr="Vector"/>
          <p:cNvPicPr>
            <a:picLocks noChangeAspect="1"/>
          </p:cNvPicPr>
          <p:nvPr/>
        </p:nvPicPr>
        <p:blipFill>
          <a:blip r:embed="rId192">
            <a:extLst/>
          </a:blip>
          <a:stretch>
            <a:fillRect/>
          </a:stretch>
        </p:blipFill>
        <p:spPr>
          <a:xfrm>
            <a:off x="18373825" y="7503318"/>
            <a:ext cx="88917" cy="101601"/>
          </a:xfrm>
          <a:prstGeom prst="rect">
            <a:avLst/>
          </a:prstGeom>
          <a:ln w="12700">
            <a:miter lim="400000"/>
          </a:ln>
        </p:spPr>
      </p:pic>
      <p:pic>
        <p:nvPicPr>
          <p:cNvPr id="2926" name="Vector" descr="Vector"/>
          <p:cNvPicPr>
            <a:picLocks noChangeAspect="1"/>
          </p:cNvPicPr>
          <p:nvPr/>
        </p:nvPicPr>
        <p:blipFill>
          <a:blip r:embed="rId193">
            <a:extLst/>
          </a:blip>
          <a:stretch>
            <a:fillRect/>
          </a:stretch>
        </p:blipFill>
        <p:spPr>
          <a:xfrm>
            <a:off x="18465572" y="7605711"/>
            <a:ext cx="88909" cy="114301"/>
          </a:xfrm>
          <a:prstGeom prst="rect">
            <a:avLst/>
          </a:prstGeom>
          <a:ln w="12700">
            <a:miter lim="400000"/>
          </a:ln>
        </p:spPr>
      </p:pic>
      <p:pic>
        <p:nvPicPr>
          <p:cNvPr id="2927" name="Vector" descr="Vector"/>
          <p:cNvPicPr>
            <a:picLocks noChangeAspect="1"/>
          </p:cNvPicPr>
          <p:nvPr/>
        </p:nvPicPr>
        <p:blipFill>
          <a:blip r:embed="rId194">
            <a:extLst/>
          </a:blip>
          <a:stretch>
            <a:fillRect/>
          </a:stretch>
        </p:blipFill>
        <p:spPr>
          <a:xfrm>
            <a:off x="18340602" y="7175598"/>
            <a:ext cx="279472" cy="380902"/>
          </a:xfrm>
          <a:prstGeom prst="rect">
            <a:avLst/>
          </a:prstGeom>
          <a:ln w="12700">
            <a:miter lim="400000"/>
          </a:ln>
        </p:spPr>
      </p:pic>
      <p:pic>
        <p:nvPicPr>
          <p:cNvPr id="2928" name="Vector" descr="Vector"/>
          <p:cNvPicPr>
            <a:picLocks noChangeAspect="1"/>
          </p:cNvPicPr>
          <p:nvPr/>
        </p:nvPicPr>
        <p:blipFill>
          <a:blip r:embed="rId195">
            <a:extLst/>
          </a:blip>
          <a:stretch>
            <a:fillRect/>
          </a:stretch>
        </p:blipFill>
        <p:spPr>
          <a:xfrm>
            <a:off x="18500115" y="7671096"/>
            <a:ext cx="76179" cy="127001"/>
          </a:xfrm>
          <a:prstGeom prst="rect">
            <a:avLst/>
          </a:prstGeom>
          <a:ln w="12700">
            <a:miter lim="400000"/>
          </a:ln>
        </p:spPr>
      </p:pic>
      <p:pic>
        <p:nvPicPr>
          <p:cNvPr id="2929" name="Vector" descr="Vector"/>
          <p:cNvPicPr>
            <a:picLocks noChangeAspect="1"/>
          </p:cNvPicPr>
          <p:nvPr/>
        </p:nvPicPr>
        <p:blipFill>
          <a:blip r:embed="rId196">
            <a:extLst/>
          </a:blip>
          <a:stretch>
            <a:fillRect/>
          </a:stretch>
        </p:blipFill>
        <p:spPr>
          <a:xfrm>
            <a:off x="18576213" y="7718624"/>
            <a:ext cx="50794" cy="50801"/>
          </a:xfrm>
          <a:prstGeom prst="rect">
            <a:avLst/>
          </a:prstGeom>
          <a:ln w="12700">
            <a:miter lim="400000"/>
          </a:ln>
        </p:spPr>
      </p:pic>
      <p:pic>
        <p:nvPicPr>
          <p:cNvPr id="2930" name="Vector" descr="Vector"/>
          <p:cNvPicPr>
            <a:picLocks noChangeAspect="1"/>
          </p:cNvPicPr>
          <p:nvPr/>
        </p:nvPicPr>
        <p:blipFill>
          <a:blip r:embed="rId197">
            <a:extLst/>
          </a:blip>
          <a:stretch>
            <a:fillRect/>
          </a:stretch>
        </p:blipFill>
        <p:spPr>
          <a:xfrm>
            <a:off x="18605034" y="7638256"/>
            <a:ext cx="63519" cy="88901"/>
          </a:xfrm>
          <a:prstGeom prst="rect">
            <a:avLst/>
          </a:prstGeom>
          <a:ln w="12700">
            <a:miter lim="400000"/>
          </a:ln>
        </p:spPr>
      </p:pic>
      <p:pic>
        <p:nvPicPr>
          <p:cNvPr id="2931" name="Vector" descr="Vector"/>
          <p:cNvPicPr>
            <a:picLocks noChangeAspect="1"/>
          </p:cNvPicPr>
          <p:nvPr/>
        </p:nvPicPr>
        <p:blipFill>
          <a:blip r:embed="rId198">
            <a:extLst/>
          </a:blip>
          <a:stretch>
            <a:fillRect/>
          </a:stretch>
        </p:blipFill>
        <p:spPr>
          <a:xfrm>
            <a:off x="18606574" y="7562551"/>
            <a:ext cx="88921" cy="101601"/>
          </a:xfrm>
          <a:prstGeom prst="rect">
            <a:avLst/>
          </a:prstGeom>
          <a:ln w="12700">
            <a:miter lim="400000"/>
          </a:ln>
        </p:spPr>
      </p:pic>
      <p:pic>
        <p:nvPicPr>
          <p:cNvPr id="2932" name="Vector" descr="Vector"/>
          <p:cNvPicPr>
            <a:picLocks noChangeAspect="1"/>
          </p:cNvPicPr>
          <p:nvPr/>
        </p:nvPicPr>
        <p:blipFill>
          <a:blip r:embed="rId199">
            <a:extLst/>
          </a:blip>
          <a:stretch>
            <a:fillRect/>
          </a:stretch>
        </p:blipFill>
        <p:spPr>
          <a:xfrm>
            <a:off x="18536567" y="7572671"/>
            <a:ext cx="63511" cy="63501"/>
          </a:xfrm>
          <a:prstGeom prst="rect">
            <a:avLst/>
          </a:prstGeom>
          <a:ln w="12700">
            <a:miter lim="400000"/>
          </a:ln>
        </p:spPr>
      </p:pic>
      <p:pic>
        <p:nvPicPr>
          <p:cNvPr id="2933" name="Vector" descr="Vector"/>
          <p:cNvPicPr>
            <a:picLocks noChangeAspect="1"/>
          </p:cNvPicPr>
          <p:nvPr/>
        </p:nvPicPr>
        <p:blipFill>
          <a:blip r:embed="rId200">
            <a:extLst/>
          </a:blip>
          <a:stretch>
            <a:fillRect/>
          </a:stretch>
        </p:blipFill>
        <p:spPr>
          <a:xfrm>
            <a:off x="18557949" y="7644407"/>
            <a:ext cx="38069" cy="114301"/>
          </a:xfrm>
          <a:prstGeom prst="rect">
            <a:avLst/>
          </a:prstGeom>
          <a:ln w="12700">
            <a:miter lim="400000"/>
          </a:ln>
        </p:spPr>
      </p:pic>
      <p:pic>
        <p:nvPicPr>
          <p:cNvPr id="2934" name="Vector" descr="Vector"/>
          <p:cNvPicPr>
            <a:picLocks noChangeAspect="1"/>
          </p:cNvPicPr>
          <p:nvPr/>
        </p:nvPicPr>
        <p:blipFill>
          <a:blip r:embed="rId201">
            <a:extLst/>
          </a:blip>
          <a:stretch>
            <a:fillRect/>
          </a:stretch>
        </p:blipFill>
        <p:spPr>
          <a:xfrm>
            <a:off x="18360981" y="6754117"/>
            <a:ext cx="126966" cy="228601"/>
          </a:xfrm>
          <a:prstGeom prst="rect">
            <a:avLst/>
          </a:prstGeom>
          <a:ln w="12700">
            <a:miter lim="400000"/>
          </a:ln>
        </p:spPr>
      </p:pic>
      <p:pic>
        <p:nvPicPr>
          <p:cNvPr id="2935" name="Vector" descr="Vector"/>
          <p:cNvPicPr>
            <a:picLocks noChangeAspect="1"/>
          </p:cNvPicPr>
          <p:nvPr/>
        </p:nvPicPr>
        <p:blipFill>
          <a:blip r:embed="rId202">
            <a:extLst/>
          </a:blip>
          <a:stretch>
            <a:fillRect/>
          </a:stretch>
        </p:blipFill>
        <p:spPr>
          <a:xfrm>
            <a:off x="18892435" y="5661719"/>
            <a:ext cx="152419" cy="241301"/>
          </a:xfrm>
          <a:prstGeom prst="rect">
            <a:avLst/>
          </a:prstGeom>
          <a:ln w="12700">
            <a:miter lim="400000"/>
          </a:ln>
        </p:spPr>
      </p:pic>
      <p:pic>
        <p:nvPicPr>
          <p:cNvPr id="2936" name="Vector" descr="Vector"/>
          <p:cNvPicPr>
            <a:picLocks noChangeAspect="1"/>
          </p:cNvPicPr>
          <p:nvPr/>
        </p:nvPicPr>
        <p:blipFill>
          <a:blip r:embed="rId203">
            <a:extLst/>
          </a:blip>
          <a:stretch>
            <a:fillRect/>
          </a:stretch>
        </p:blipFill>
        <p:spPr>
          <a:xfrm>
            <a:off x="19057194" y="5630167"/>
            <a:ext cx="152381" cy="152401"/>
          </a:xfrm>
          <a:prstGeom prst="rect">
            <a:avLst/>
          </a:prstGeom>
          <a:ln w="12700">
            <a:miter lim="400000"/>
          </a:ln>
        </p:spPr>
      </p:pic>
      <p:pic>
        <p:nvPicPr>
          <p:cNvPr id="2937" name="Vector" descr="Vector"/>
          <p:cNvPicPr>
            <a:picLocks noChangeAspect="1"/>
          </p:cNvPicPr>
          <p:nvPr/>
        </p:nvPicPr>
        <p:blipFill>
          <a:blip r:embed="rId204">
            <a:extLst/>
          </a:blip>
          <a:stretch>
            <a:fillRect/>
          </a:stretch>
        </p:blipFill>
        <p:spPr>
          <a:xfrm>
            <a:off x="18977578" y="5065216"/>
            <a:ext cx="647538" cy="660499"/>
          </a:xfrm>
          <a:prstGeom prst="rect">
            <a:avLst/>
          </a:prstGeom>
          <a:ln w="12700">
            <a:miter lim="400000"/>
          </a:ln>
        </p:spPr>
      </p:pic>
      <p:pic>
        <p:nvPicPr>
          <p:cNvPr id="2938" name="Vector" descr="Vector"/>
          <p:cNvPicPr>
            <a:picLocks noChangeAspect="1"/>
          </p:cNvPicPr>
          <p:nvPr/>
        </p:nvPicPr>
        <p:blipFill>
          <a:blip r:embed="rId205">
            <a:extLst/>
          </a:blip>
          <a:stretch>
            <a:fillRect/>
          </a:stretch>
        </p:blipFill>
        <p:spPr>
          <a:xfrm>
            <a:off x="19475978" y="4727178"/>
            <a:ext cx="342888" cy="342901"/>
          </a:xfrm>
          <a:prstGeom prst="rect">
            <a:avLst/>
          </a:prstGeom>
          <a:ln w="12700">
            <a:miter lim="400000"/>
          </a:ln>
        </p:spPr>
      </p:pic>
      <p:pic>
        <p:nvPicPr>
          <p:cNvPr id="2939" name="Vector" descr="Vector"/>
          <p:cNvPicPr>
            <a:picLocks noChangeAspect="1"/>
          </p:cNvPicPr>
          <p:nvPr/>
        </p:nvPicPr>
        <p:blipFill>
          <a:blip r:embed="rId206">
            <a:extLst/>
          </a:blip>
          <a:stretch>
            <a:fillRect/>
          </a:stretch>
        </p:blipFill>
        <p:spPr>
          <a:xfrm>
            <a:off x="19583218" y="4014291"/>
            <a:ext cx="165180" cy="685801"/>
          </a:xfrm>
          <a:prstGeom prst="rect">
            <a:avLst/>
          </a:prstGeom>
          <a:ln w="12700">
            <a:miter lim="400000"/>
          </a:ln>
        </p:spPr>
      </p:pic>
      <p:pic>
        <p:nvPicPr>
          <p:cNvPr id="2940" name="Vector" descr="Vector"/>
          <p:cNvPicPr>
            <a:picLocks noChangeAspect="1"/>
          </p:cNvPicPr>
          <p:nvPr/>
        </p:nvPicPr>
        <p:blipFill>
          <a:blip r:embed="rId207">
            <a:extLst/>
          </a:blip>
          <a:stretch>
            <a:fillRect/>
          </a:stretch>
        </p:blipFill>
        <p:spPr>
          <a:xfrm>
            <a:off x="11035077" y="2663030"/>
            <a:ext cx="88893" cy="63501"/>
          </a:xfrm>
          <a:prstGeom prst="rect">
            <a:avLst/>
          </a:prstGeom>
          <a:ln w="12700">
            <a:miter lim="400000"/>
          </a:ln>
        </p:spPr>
      </p:pic>
      <p:pic>
        <p:nvPicPr>
          <p:cNvPr id="2941" name="Vector" descr="Vector"/>
          <p:cNvPicPr>
            <a:picLocks noChangeAspect="1"/>
          </p:cNvPicPr>
          <p:nvPr/>
        </p:nvPicPr>
        <p:blipFill>
          <a:blip r:embed="rId208">
            <a:extLst/>
          </a:blip>
          <a:stretch>
            <a:fillRect/>
          </a:stretch>
        </p:blipFill>
        <p:spPr>
          <a:xfrm>
            <a:off x="11131704" y="3371551"/>
            <a:ext cx="76198" cy="101601"/>
          </a:xfrm>
          <a:prstGeom prst="rect">
            <a:avLst/>
          </a:prstGeom>
          <a:ln w="12700">
            <a:miter lim="400000"/>
          </a:ln>
        </p:spPr>
      </p:pic>
      <p:pic>
        <p:nvPicPr>
          <p:cNvPr id="2942" name="Vector" descr="Vector"/>
          <p:cNvPicPr>
            <a:picLocks noChangeAspect="1"/>
          </p:cNvPicPr>
          <p:nvPr/>
        </p:nvPicPr>
        <p:blipFill>
          <a:blip r:embed="rId209">
            <a:extLst/>
          </a:blip>
          <a:stretch>
            <a:fillRect/>
          </a:stretch>
        </p:blipFill>
        <p:spPr>
          <a:xfrm>
            <a:off x="11465362" y="3498551"/>
            <a:ext cx="63490" cy="101601"/>
          </a:xfrm>
          <a:prstGeom prst="rect">
            <a:avLst/>
          </a:prstGeom>
          <a:ln w="12700">
            <a:miter lim="400000"/>
          </a:ln>
        </p:spPr>
      </p:pic>
      <p:pic>
        <p:nvPicPr>
          <p:cNvPr id="2943" name="Vector" descr="Vector"/>
          <p:cNvPicPr>
            <a:picLocks noChangeAspect="1"/>
          </p:cNvPicPr>
          <p:nvPr/>
        </p:nvPicPr>
        <p:blipFill>
          <a:blip r:embed="rId210">
            <a:extLst/>
          </a:blip>
          <a:stretch>
            <a:fillRect/>
          </a:stretch>
        </p:blipFill>
        <p:spPr>
          <a:xfrm>
            <a:off x="10967380" y="3936602"/>
            <a:ext cx="304736" cy="330300"/>
          </a:xfrm>
          <a:prstGeom prst="rect">
            <a:avLst/>
          </a:prstGeom>
          <a:ln w="12700">
            <a:miter lim="400000"/>
          </a:ln>
        </p:spPr>
      </p:pic>
      <p:pic>
        <p:nvPicPr>
          <p:cNvPr id="2944" name="Vector" descr="Vector"/>
          <p:cNvPicPr>
            <a:picLocks noChangeAspect="1"/>
          </p:cNvPicPr>
          <p:nvPr/>
        </p:nvPicPr>
        <p:blipFill>
          <a:blip r:embed="rId211">
            <a:extLst/>
          </a:blip>
          <a:stretch>
            <a:fillRect/>
          </a:stretch>
        </p:blipFill>
        <p:spPr>
          <a:xfrm>
            <a:off x="11124726" y="3687961"/>
            <a:ext cx="101561" cy="152401"/>
          </a:xfrm>
          <a:prstGeom prst="rect">
            <a:avLst/>
          </a:prstGeom>
          <a:ln w="12700">
            <a:miter lim="400000"/>
          </a:ln>
        </p:spPr>
      </p:pic>
      <p:pic>
        <p:nvPicPr>
          <p:cNvPr id="2945" name="Vector" descr="Vector"/>
          <p:cNvPicPr>
            <a:picLocks noChangeAspect="1"/>
          </p:cNvPicPr>
          <p:nvPr/>
        </p:nvPicPr>
        <p:blipFill>
          <a:blip r:embed="rId212">
            <a:extLst/>
          </a:blip>
          <a:stretch>
            <a:fillRect/>
          </a:stretch>
        </p:blipFill>
        <p:spPr>
          <a:xfrm>
            <a:off x="11187143" y="3676054"/>
            <a:ext cx="495442" cy="711300"/>
          </a:xfrm>
          <a:prstGeom prst="rect">
            <a:avLst/>
          </a:prstGeom>
          <a:ln w="12700">
            <a:miter lim="400000"/>
          </a:ln>
        </p:spPr>
      </p:pic>
      <p:pic>
        <p:nvPicPr>
          <p:cNvPr id="2946" name="Vector" descr="Vector"/>
          <p:cNvPicPr>
            <a:picLocks noChangeAspect="1"/>
          </p:cNvPicPr>
          <p:nvPr/>
        </p:nvPicPr>
        <p:blipFill>
          <a:blip r:embed="rId213">
            <a:extLst/>
          </a:blip>
          <a:stretch>
            <a:fillRect/>
          </a:stretch>
        </p:blipFill>
        <p:spPr>
          <a:xfrm>
            <a:off x="11279368" y="4010917"/>
            <a:ext cx="50790" cy="63501"/>
          </a:xfrm>
          <a:prstGeom prst="rect">
            <a:avLst/>
          </a:prstGeom>
          <a:ln w="12700">
            <a:miter lim="400000"/>
          </a:ln>
        </p:spPr>
      </p:pic>
      <p:pic>
        <p:nvPicPr>
          <p:cNvPr id="2947" name="Vector" descr="Vector"/>
          <p:cNvPicPr>
            <a:picLocks noChangeAspect="1"/>
          </p:cNvPicPr>
          <p:nvPr/>
        </p:nvPicPr>
        <p:blipFill>
          <a:blip r:embed="rId214">
            <a:extLst/>
          </a:blip>
          <a:stretch>
            <a:fillRect/>
          </a:stretch>
        </p:blipFill>
        <p:spPr>
          <a:xfrm>
            <a:off x="11369789" y="3607990"/>
            <a:ext cx="63493" cy="76201"/>
          </a:xfrm>
          <a:prstGeom prst="rect">
            <a:avLst/>
          </a:prstGeom>
          <a:ln w="12700">
            <a:miter lim="400000"/>
          </a:ln>
        </p:spPr>
      </p:pic>
      <p:pic>
        <p:nvPicPr>
          <p:cNvPr id="2948" name="Vector" descr="Vector"/>
          <p:cNvPicPr>
            <a:picLocks noChangeAspect="1"/>
          </p:cNvPicPr>
          <p:nvPr/>
        </p:nvPicPr>
        <p:blipFill>
          <a:blip r:embed="rId215">
            <a:extLst/>
          </a:blip>
          <a:stretch>
            <a:fillRect/>
          </a:stretch>
        </p:blipFill>
        <p:spPr>
          <a:xfrm>
            <a:off x="14456365" y="2195810"/>
            <a:ext cx="1015865" cy="546300"/>
          </a:xfrm>
          <a:prstGeom prst="rect">
            <a:avLst/>
          </a:prstGeom>
          <a:ln w="12700">
            <a:miter lim="400000"/>
          </a:ln>
        </p:spPr>
      </p:pic>
      <p:pic>
        <p:nvPicPr>
          <p:cNvPr id="2949" name="Vector" descr="Vector"/>
          <p:cNvPicPr>
            <a:picLocks noChangeAspect="1"/>
          </p:cNvPicPr>
          <p:nvPr/>
        </p:nvPicPr>
        <p:blipFill>
          <a:blip r:embed="rId216">
            <a:extLst/>
          </a:blip>
          <a:stretch>
            <a:fillRect/>
          </a:stretch>
        </p:blipFill>
        <p:spPr>
          <a:xfrm>
            <a:off x="14288532" y="2798861"/>
            <a:ext cx="126998" cy="88901"/>
          </a:xfrm>
          <a:prstGeom prst="rect">
            <a:avLst/>
          </a:prstGeom>
          <a:ln w="12700">
            <a:miter lim="400000"/>
          </a:ln>
        </p:spPr>
      </p:pic>
      <p:pic>
        <p:nvPicPr>
          <p:cNvPr id="2950" name="Vector" descr="Vector"/>
          <p:cNvPicPr>
            <a:picLocks noChangeAspect="1"/>
          </p:cNvPicPr>
          <p:nvPr/>
        </p:nvPicPr>
        <p:blipFill>
          <a:blip r:embed="rId217">
            <a:extLst/>
          </a:blip>
          <a:stretch>
            <a:fillRect/>
          </a:stretch>
        </p:blipFill>
        <p:spPr>
          <a:xfrm>
            <a:off x="14115716" y="1892101"/>
            <a:ext cx="190499" cy="63501"/>
          </a:xfrm>
          <a:prstGeom prst="rect">
            <a:avLst/>
          </a:prstGeom>
          <a:ln w="12700">
            <a:miter lim="400000"/>
          </a:ln>
        </p:spPr>
      </p:pic>
      <p:pic>
        <p:nvPicPr>
          <p:cNvPr id="2951" name="Vector" descr="Vector"/>
          <p:cNvPicPr>
            <a:picLocks noChangeAspect="1"/>
          </p:cNvPicPr>
          <p:nvPr/>
        </p:nvPicPr>
        <p:blipFill>
          <a:blip r:embed="rId218">
            <a:extLst/>
          </a:blip>
          <a:stretch>
            <a:fillRect/>
          </a:stretch>
        </p:blipFill>
        <p:spPr>
          <a:xfrm>
            <a:off x="14274153" y="1874043"/>
            <a:ext cx="215889" cy="114400"/>
          </a:xfrm>
          <a:prstGeom prst="rect">
            <a:avLst/>
          </a:prstGeom>
          <a:ln w="12700">
            <a:miter lim="400000"/>
          </a:ln>
        </p:spPr>
      </p:pic>
      <p:pic>
        <p:nvPicPr>
          <p:cNvPr id="2952" name="Vector" descr="Vector"/>
          <p:cNvPicPr>
            <a:picLocks noChangeAspect="1"/>
          </p:cNvPicPr>
          <p:nvPr/>
        </p:nvPicPr>
        <p:blipFill>
          <a:blip r:embed="rId219">
            <a:extLst/>
          </a:blip>
          <a:stretch>
            <a:fillRect/>
          </a:stretch>
        </p:blipFill>
        <p:spPr>
          <a:xfrm>
            <a:off x="14358965" y="1951235"/>
            <a:ext cx="127001" cy="50801"/>
          </a:xfrm>
          <a:prstGeom prst="rect">
            <a:avLst/>
          </a:prstGeom>
          <a:ln w="12700">
            <a:miter lim="400000"/>
          </a:ln>
        </p:spPr>
      </p:pic>
      <p:pic>
        <p:nvPicPr>
          <p:cNvPr id="2953" name="Vector" descr="Vector"/>
          <p:cNvPicPr>
            <a:picLocks noChangeAspect="1"/>
          </p:cNvPicPr>
          <p:nvPr/>
        </p:nvPicPr>
        <p:blipFill>
          <a:blip r:embed="rId220">
            <a:extLst/>
          </a:blip>
          <a:stretch>
            <a:fillRect/>
          </a:stretch>
        </p:blipFill>
        <p:spPr>
          <a:xfrm>
            <a:off x="15106398" y="1864022"/>
            <a:ext cx="152397" cy="76201"/>
          </a:xfrm>
          <a:prstGeom prst="rect">
            <a:avLst/>
          </a:prstGeom>
          <a:ln w="12700">
            <a:miter lim="400000"/>
          </a:ln>
        </p:spPr>
      </p:pic>
      <p:pic>
        <p:nvPicPr>
          <p:cNvPr id="2954" name="Vector" descr="Vector"/>
          <p:cNvPicPr>
            <a:picLocks noChangeAspect="1"/>
          </p:cNvPicPr>
          <p:nvPr/>
        </p:nvPicPr>
        <p:blipFill>
          <a:blip r:embed="rId221">
            <a:extLst/>
          </a:blip>
          <a:stretch>
            <a:fillRect/>
          </a:stretch>
        </p:blipFill>
        <p:spPr>
          <a:xfrm>
            <a:off x="14917580" y="1870371"/>
            <a:ext cx="177797" cy="88901"/>
          </a:xfrm>
          <a:prstGeom prst="rect">
            <a:avLst/>
          </a:prstGeom>
          <a:ln w="12700">
            <a:miter lim="400000"/>
          </a:ln>
        </p:spPr>
      </p:pic>
      <p:pic>
        <p:nvPicPr>
          <p:cNvPr id="2955" name="Vector" descr="Vector"/>
          <p:cNvPicPr>
            <a:picLocks noChangeAspect="1"/>
          </p:cNvPicPr>
          <p:nvPr/>
        </p:nvPicPr>
        <p:blipFill>
          <a:blip r:embed="rId222">
            <a:extLst/>
          </a:blip>
          <a:stretch>
            <a:fillRect/>
          </a:stretch>
        </p:blipFill>
        <p:spPr>
          <a:xfrm>
            <a:off x="14719617" y="1917203"/>
            <a:ext cx="165091" cy="63501"/>
          </a:xfrm>
          <a:prstGeom prst="rect">
            <a:avLst/>
          </a:prstGeom>
          <a:ln w="12700">
            <a:miter lim="400000"/>
          </a:ln>
        </p:spPr>
      </p:pic>
      <p:pic>
        <p:nvPicPr>
          <p:cNvPr id="2956" name="Vector" descr="Vector"/>
          <p:cNvPicPr>
            <a:picLocks noChangeAspect="1"/>
          </p:cNvPicPr>
          <p:nvPr/>
        </p:nvPicPr>
        <p:blipFill>
          <a:blip r:embed="rId223">
            <a:extLst/>
          </a:blip>
          <a:stretch>
            <a:fillRect/>
          </a:stretch>
        </p:blipFill>
        <p:spPr>
          <a:xfrm>
            <a:off x="14621865" y="1801415"/>
            <a:ext cx="317482" cy="139800"/>
          </a:xfrm>
          <a:prstGeom prst="rect">
            <a:avLst/>
          </a:prstGeom>
          <a:ln w="12700">
            <a:miter lim="400000"/>
          </a:ln>
        </p:spPr>
      </p:pic>
      <p:pic>
        <p:nvPicPr>
          <p:cNvPr id="2957" name="Vector" descr="Vector"/>
          <p:cNvPicPr>
            <a:picLocks noChangeAspect="1"/>
          </p:cNvPicPr>
          <p:nvPr/>
        </p:nvPicPr>
        <p:blipFill>
          <a:blip r:embed="rId224">
            <a:extLst/>
          </a:blip>
          <a:stretch>
            <a:fillRect/>
          </a:stretch>
        </p:blipFill>
        <p:spPr>
          <a:xfrm>
            <a:off x="15070180" y="1810543"/>
            <a:ext cx="114304" cy="50801"/>
          </a:xfrm>
          <a:prstGeom prst="rect">
            <a:avLst/>
          </a:prstGeom>
          <a:ln w="12700">
            <a:miter lim="400000"/>
          </a:ln>
        </p:spPr>
      </p:pic>
      <p:pic>
        <p:nvPicPr>
          <p:cNvPr id="2958" name="Vector" descr="Vector"/>
          <p:cNvPicPr>
            <a:picLocks noChangeAspect="1"/>
          </p:cNvPicPr>
          <p:nvPr/>
        </p:nvPicPr>
        <p:blipFill>
          <a:blip r:embed="rId225">
            <a:extLst/>
          </a:blip>
          <a:stretch>
            <a:fillRect/>
          </a:stretch>
        </p:blipFill>
        <p:spPr>
          <a:xfrm>
            <a:off x="14518360" y="1912738"/>
            <a:ext cx="190498" cy="63501"/>
          </a:xfrm>
          <a:prstGeom prst="rect">
            <a:avLst/>
          </a:prstGeom>
          <a:ln w="12700">
            <a:miter lim="400000"/>
          </a:ln>
        </p:spPr>
      </p:pic>
      <p:pic>
        <p:nvPicPr>
          <p:cNvPr id="2959" name="Vector" descr="Vector"/>
          <p:cNvPicPr>
            <a:picLocks noChangeAspect="1"/>
          </p:cNvPicPr>
          <p:nvPr/>
        </p:nvPicPr>
        <p:blipFill>
          <a:blip r:embed="rId226">
            <a:extLst/>
          </a:blip>
          <a:stretch>
            <a:fillRect/>
          </a:stretch>
        </p:blipFill>
        <p:spPr>
          <a:xfrm>
            <a:off x="17181245" y="2005210"/>
            <a:ext cx="368284" cy="139800"/>
          </a:xfrm>
          <a:prstGeom prst="rect">
            <a:avLst/>
          </a:prstGeom>
          <a:ln w="12700">
            <a:miter lim="400000"/>
          </a:ln>
        </p:spPr>
      </p:pic>
      <p:pic>
        <p:nvPicPr>
          <p:cNvPr id="2960" name="Vector" descr="Vector"/>
          <p:cNvPicPr>
            <a:picLocks noChangeAspect="1"/>
          </p:cNvPicPr>
          <p:nvPr/>
        </p:nvPicPr>
        <p:blipFill>
          <a:blip r:embed="rId227">
            <a:extLst/>
          </a:blip>
          <a:stretch>
            <a:fillRect/>
          </a:stretch>
        </p:blipFill>
        <p:spPr>
          <a:xfrm>
            <a:off x="16707084" y="1857474"/>
            <a:ext cx="406378" cy="177900"/>
          </a:xfrm>
          <a:prstGeom prst="rect">
            <a:avLst/>
          </a:prstGeom>
          <a:ln w="12700">
            <a:miter lim="400000"/>
          </a:ln>
        </p:spPr>
      </p:pic>
      <p:pic>
        <p:nvPicPr>
          <p:cNvPr id="2961" name="Vector" descr="Vector"/>
          <p:cNvPicPr>
            <a:picLocks noChangeAspect="1"/>
          </p:cNvPicPr>
          <p:nvPr/>
        </p:nvPicPr>
        <p:blipFill>
          <a:blip r:embed="rId228">
            <a:extLst/>
          </a:blip>
          <a:stretch>
            <a:fillRect/>
          </a:stretch>
        </p:blipFill>
        <p:spPr>
          <a:xfrm>
            <a:off x="16878627" y="1949251"/>
            <a:ext cx="368298" cy="127001"/>
          </a:xfrm>
          <a:prstGeom prst="rect">
            <a:avLst/>
          </a:prstGeom>
          <a:ln w="12700">
            <a:miter lim="400000"/>
          </a:ln>
        </p:spPr>
      </p:pic>
      <p:pic>
        <p:nvPicPr>
          <p:cNvPr id="2962" name="Vector" descr="Vector"/>
          <p:cNvPicPr>
            <a:picLocks noChangeAspect="1"/>
          </p:cNvPicPr>
          <p:nvPr/>
        </p:nvPicPr>
        <p:blipFill>
          <a:blip r:embed="rId229">
            <a:extLst/>
          </a:blip>
          <a:stretch>
            <a:fillRect/>
          </a:stretch>
        </p:blipFill>
        <p:spPr>
          <a:xfrm>
            <a:off x="16023107" y="1871761"/>
            <a:ext cx="101598" cy="50801"/>
          </a:xfrm>
          <a:prstGeom prst="rect">
            <a:avLst/>
          </a:prstGeom>
          <a:ln w="12700">
            <a:miter lim="400000"/>
          </a:ln>
        </p:spPr>
      </p:pic>
      <p:pic>
        <p:nvPicPr>
          <p:cNvPr id="2963" name="Vector" descr="Vector"/>
          <p:cNvPicPr>
            <a:picLocks noChangeAspect="1"/>
          </p:cNvPicPr>
          <p:nvPr/>
        </p:nvPicPr>
        <p:blipFill>
          <a:blip r:embed="rId230">
            <a:extLst/>
          </a:blip>
          <a:stretch>
            <a:fillRect/>
          </a:stretch>
        </p:blipFill>
        <p:spPr>
          <a:xfrm>
            <a:off x="15860048" y="1977925"/>
            <a:ext cx="101603" cy="38101"/>
          </a:xfrm>
          <a:prstGeom prst="rect">
            <a:avLst/>
          </a:prstGeom>
          <a:ln w="12700">
            <a:miter lim="400000"/>
          </a:ln>
        </p:spPr>
      </p:pic>
      <p:pic>
        <p:nvPicPr>
          <p:cNvPr id="2964" name="Vector" descr="Vector"/>
          <p:cNvPicPr>
            <a:picLocks noChangeAspect="1"/>
          </p:cNvPicPr>
          <p:nvPr/>
        </p:nvPicPr>
        <p:blipFill>
          <a:blip r:embed="rId231">
            <a:extLst/>
          </a:blip>
          <a:stretch>
            <a:fillRect/>
          </a:stretch>
        </p:blipFill>
        <p:spPr>
          <a:xfrm>
            <a:off x="16893826" y="2182713"/>
            <a:ext cx="139682" cy="76201"/>
          </a:xfrm>
          <a:prstGeom prst="rect">
            <a:avLst/>
          </a:prstGeom>
          <a:ln w="12700">
            <a:miter lim="400000"/>
          </a:ln>
        </p:spPr>
      </p:pic>
      <p:pic>
        <p:nvPicPr>
          <p:cNvPr id="2965" name="Vector" descr="Vector"/>
          <p:cNvPicPr>
            <a:picLocks noChangeAspect="1"/>
          </p:cNvPicPr>
          <p:nvPr/>
        </p:nvPicPr>
        <p:blipFill>
          <a:blip r:embed="rId232">
            <a:extLst/>
          </a:blip>
          <a:stretch>
            <a:fillRect/>
          </a:stretch>
        </p:blipFill>
        <p:spPr>
          <a:xfrm>
            <a:off x="17571663" y="2090439"/>
            <a:ext cx="88904" cy="38101"/>
          </a:xfrm>
          <a:prstGeom prst="rect">
            <a:avLst/>
          </a:prstGeom>
          <a:ln w="12700">
            <a:miter lim="400000"/>
          </a:ln>
        </p:spPr>
      </p:pic>
      <p:pic>
        <p:nvPicPr>
          <p:cNvPr id="2966" name="Vector" descr="Vector"/>
          <p:cNvPicPr>
            <a:picLocks noChangeAspect="1"/>
          </p:cNvPicPr>
          <p:nvPr/>
        </p:nvPicPr>
        <p:blipFill>
          <a:blip r:embed="rId233">
            <a:extLst/>
          </a:blip>
          <a:stretch>
            <a:fillRect/>
          </a:stretch>
        </p:blipFill>
        <p:spPr>
          <a:xfrm>
            <a:off x="17886391" y="2398215"/>
            <a:ext cx="101603" cy="50801"/>
          </a:xfrm>
          <a:prstGeom prst="rect">
            <a:avLst/>
          </a:prstGeom>
          <a:ln w="12700">
            <a:miter lim="400000"/>
          </a:ln>
        </p:spPr>
      </p:pic>
      <p:pic>
        <p:nvPicPr>
          <p:cNvPr id="2967" name="Vector" descr="Vector"/>
          <p:cNvPicPr>
            <a:picLocks noChangeAspect="1"/>
          </p:cNvPicPr>
          <p:nvPr/>
        </p:nvPicPr>
        <p:blipFill>
          <a:blip r:embed="rId234">
            <a:extLst/>
          </a:blip>
          <a:stretch>
            <a:fillRect/>
          </a:stretch>
        </p:blipFill>
        <p:spPr>
          <a:xfrm>
            <a:off x="19233052" y="2294234"/>
            <a:ext cx="50800" cy="50801"/>
          </a:xfrm>
          <a:prstGeom prst="rect">
            <a:avLst/>
          </a:prstGeom>
          <a:ln w="12700">
            <a:miter lim="400000"/>
          </a:ln>
        </p:spPr>
      </p:pic>
      <p:pic>
        <p:nvPicPr>
          <p:cNvPr id="2968" name="Vector" descr="Vector"/>
          <p:cNvPicPr>
            <a:picLocks noChangeAspect="1"/>
          </p:cNvPicPr>
          <p:nvPr/>
        </p:nvPicPr>
        <p:blipFill>
          <a:blip r:embed="rId235">
            <a:extLst/>
          </a:blip>
          <a:stretch>
            <a:fillRect/>
          </a:stretch>
        </p:blipFill>
        <p:spPr>
          <a:xfrm>
            <a:off x="19221915" y="2413297"/>
            <a:ext cx="76238" cy="63501"/>
          </a:xfrm>
          <a:prstGeom prst="rect">
            <a:avLst/>
          </a:prstGeom>
          <a:ln w="12700">
            <a:miter lim="400000"/>
          </a:ln>
        </p:spPr>
      </p:pic>
      <p:pic>
        <p:nvPicPr>
          <p:cNvPr id="2969" name="Vector" descr="Vector"/>
          <p:cNvPicPr>
            <a:picLocks noChangeAspect="1"/>
          </p:cNvPicPr>
          <p:nvPr/>
        </p:nvPicPr>
        <p:blipFill>
          <a:blip r:embed="rId236">
            <a:extLst/>
          </a:blip>
          <a:stretch>
            <a:fillRect/>
          </a:stretch>
        </p:blipFill>
        <p:spPr>
          <a:xfrm>
            <a:off x="19494920" y="2415381"/>
            <a:ext cx="63502" cy="50801"/>
          </a:xfrm>
          <a:prstGeom prst="rect">
            <a:avLst/>
          </a:prstGeom>
          <a:ln w="12700">
            <a:miter lim="400000"/>
          </a:ln>
        </p:spPr>
      </p:pic>
      <p:pic>
        <p:nvPicPr>
          <p:cNvPr id="2970" name="Vector" descr="Vector"/>
          <p:cNvPicPr>
            <a:picLocks noChangeAspect="1"/>
          </p:cNvPicPr>
          <p:nvPr/>
        </p:nvPicPr>
        <p:blipFill>
          <a:blip r:embed="rId237">
            <a:extLst/>
          </a:blip>
          <a:stretch>
            <a:fillRect/>
          </a:stretch>
        </p:blipFill>
        <p:spPr>
          <a:xfrm>
            <a:off x="19473191" y="2452290"/>
            <a:ext cx="241309" cy="76201"/>
          </a:xfrm>
          <a:prstGeom prst="rect">
            <a:avLst/>
          </a:prstGeom>
          <a:ln w="12700">
            <a:miter lim="400000"/>
          </a:ln>
        </p:spPr>
      </p:pic>
      <p:pic>
        <p:nvPicPr>
          <p:cNvPr id="2971" name="Vector" descr="Vector"/>
          <p:cNvPicPr>
            <a:picLocks noChangeAspect="1"/>
          </p:cNvPicPr>
          <p:nvPr/>
        </p:nvPicPr>
        <p:blipFill>
          <a:blip r:embed="rId238">
            <a:extLst/>
          </a:blip>
          <a:stretch>
            <a:fillRect/>
          </a:stretch>
        </p:blipFill>
        <p:spPr>
          <a:xfrm>
            <a:off x="19317543" y="2257623"/>
            <a:ext cx="482597" cy="139701"/>
          </a:xfrm>
          <a:prstGeom prst="rect">
            <a:avLst/>
          </a:prstGeom>
          <a:ln w="12700">
            <a:miter lim="400000"/>
          </a:ln>
        </p:spPr>
      </p:pic>
      <p:pic>
        <p:nvPicPr>
          <p:cNvPr id="2972" name="Vector" descr="Vector"/>
          <p:cNvPicPr>
            <a:picLocks noChangeAspect="1"/>
          </p:cNvPicPr>
          <p:nvPr/>
        </p:nvPicPr>
        <p:blipFill>
          <a:blip r:embed="rId239">
            <a:extLst/>
          </a:blip>
          <a:stretch>
            <a:fillRect/>
          </a:stretch>
        </p:blipFill>
        <p:spPr>
          <a:xfrm>
            <a:off x="19340185" y="3950196"/>
            <a:ext cx="63492" cy="63501"/>
          </a:xfrm>
          <a:prstGeom prst="rect">
            <a:avLst/>
          </a:prstGeom>
          <a:ln w="12700">
            <a:miter lim="400000"/>
          </a:ln>
        </p:spPr>
      </p:pic>
      <p:pic>
        <p:nvPicPr>
          <p:cNvPr id="2973" name="Vector" descr="Vector"/>
          <p:cNvPicPr>
            <a:picLocks noChangeAspect="1"/>
          </p:cNvPicPr>
          <p:nvPr/>
        </p:nvPicPr>
        <p:blipFill>
          <a:blip r:embed="rId240">
            <a:extLst/>
          </a:blip>
          <a:stretch>
            <a:fillRect/>
          </a:stretch>
        </p:blipFill>
        <p:spPr>
          <a:xfrm>
            <a:off x="19298953" y="3948410"/>
            <a:ext cx="50799" cy="38101"/>
          </a:xfrm>
          <a:prstGeom prst="rect">
            <a:avLst/>
          </a:prstGeom>
          <a:ln w="12700">
            <a:miter lim="400000"/>
          </a:ln>
        </p:spPr>
      </p:pic>
      <p:pic>
        <p:nvPicPr>
          <p:cNvPr id="2974" name="Vector" descr="Vector"/>
          <p:cNvPicPr>
            <a:picLocks noChangeAspect="1"/>
          </p:cNvPicPr>
          <p:nvPr/>
        </p:nvPicPr>
        <p:blipFill>
          <a:blip r:embed="rId241">
            <a:extLst/>
          </a:blip>
          <a:stretch>
            <a:fillRect/>
          </a:stretch>
        </p:blipFill>
        <p:spPr>
          <a:xfrm>
            <a:off x="19331539" y="4011711"/>
            <a:ext cx="50793" cy="38101"/>
          </a:xfrm>
          <a:prstGeom prst="rect">
            <a:avLst/>
          </a:prstGeom>
          <a:ln w="12700">
            <a:miter lim="400000"/>
          </a:ln>
        </p:spPr>
      </p:pic>
      <p:pic>
        <p:nvPicPr>
          <p:cNvPr id="2975" name="Vector" descr="Vector"/>
          <p:cNvPicPr>
            <a:picLocks noChangeAspect="1"/>
          </p:cNvPicPr>
          <p:nvPr/>
        </p:nvPicPr>
        <p:blipFill>
          <a:blip r:embed="rId242">
            <a:extLst/>
          </a:blip>
          <a:stretch>
            <a:fillRect/>
          </a:stretch>
        </p:blipFill>
        <p:spPr>
          <a:xfrm>
            <a:off x="12259342" y="5321697"/>
            <a:ext cx="190490" cy="139602"/>
          </a:xfrm>
          <a:prstGeom prst="rect">
            <a:avLst/>
          </a:prstGeom>
          <a:ln w="12700">
            <a:miter lim="400000"/>
          </a:ln>
        </p:spPr>
      </p:pic>
      <p:pic>
        <p:nvPicPr>
          <p:cNvPr id="2976" name="Vector" descr="Vector"/>
          <p:cNvPicPr>
            <a:picLocks noChangeAspect="1"/>
          </p:cNvPicPr>
          <p:nvPr/>
        </p:nvPicPr>
        <p:blipFill>
          <a:blip r:embed="rId243">
            <a:extLst/>
          </a:blip>
          <a:stretch>
            <a:fillRect/>
          </a:stretch>
        </p:blipFill>
        <p:spPr>
          <a:xfrm>
            <a:off x="12045162" y="4953397"/>
            <a:ext cx="63504" cy="114301"/>
          </a:xfrm>
          <a:prstGeom prst="rect">
            <a:avLst/>
          </a:prstGeom>
          <a:ln w="12700">
            <a:miter lim="400000"/>
          </a:ln>
        </p:spPr>
      </p:pic>
      <p:pic>
        <p:nvPicPr>
          <p:cNvPr id="2977" name="Vector" descr="Vector"/>
          <p:cNvPicPr>
            <a:picLocks noChangeAspect="1"/>
          </p:cNvPicPr>
          <p:nvPr/>
        </p:nvPicPr>
        <p:blipFill>
          <a:blip r:embed="rId244">
            <a:extLst/>
          </a:blip>
          <a:stretch>
            <a:fillRect/>
          </a:stretch>
        </p:blipFill>
        <p:spPr>
          <a:xfrm>
            <a:off x="12020832" y="5078610"/>
            <a:ext cx="114309" cy="203201"/>
          </a:xfrm>
          <a:prstGeom prst="rect">
            <a:avLst/>
          </a:prstGeom>
          <a:ln w="12700">
            <a:miter lim="400000"/>
          </a:ln>
        </p:spPr>
      </p:pic>
      <p:pic>
        <p:nvPicPr>
          <p:cNvPr id="2978" name="Vector" descr="Vector"/>
          <p:cNvPicPr>
            <a:picLocks noChangeAspect="1"/>
          </p:cNvPicPr>
          <p:nvPr/>
        </p:nvPicPr>
        <p:blipFill>
          <a:blip r:embed="rId245">
            <a:extLst/>
          </a:blip>
          <a:stretch>
            <a:fillRect/>
          </a:stretch>
        </p:blipFill>
        <p:spPr>
          <a:xfrm>
            <a:off x="11695317" y="5179218"/>
            <a:ext cx="76198" cy="63501"/>
          </a:xfrm>
          <a:prstGeom prst="rect">
            <a:avLst/>
          </a:prstGeom>
          <a:ln w="12700">
            <a:miter lim="400000"/>
          </a:ln>
        </p:spPr>
      </p:pic>
      <p:pic>
        <p:nvPicPr>
          <p:cNvPr id="2979" name="Vector" descr="Vector"/>
          <p:cNvPicPr>
            <a:picLocks noChangeAspect="1"/>
          </p:cNvPicPr>
          <p:nvPr/>
        </p:nvPicPr>
        <p:blipFill>
          <a:blip r:embed="rId246">
            <a:extLst/>
          </a:blip>
          <a:stretch>
            <a:fillRect/>
          </a:stretch>
        </p:blipFill>
        <p:spPr>
          <a:xfrm>
            <a:off x="11772573" y="5164038"/>
            <a:ext cx="50805" cy="50801"/>
          </a:xfrm>
          <a:prstGeom prst="rect">
            <a:avLst/>
          </a:prstGeom>
          <a:ln w="12700">
            <a:miter lim="400000"/>
          </a:ln>
        </p:spPr>
      </p:pic>
      <p:pic>
        <p:nvPicPr>
          <p:cNvPr id="2980" name="Vector" descr="Vector"/>
          <p:cNvPicPr>
            <a:picLocks noChangeAspect="1"/>
          </p:cNvPicPr>
          <p:nvPr/>
        </p:nvPicPr>
        <p:blipFill>
          <a:blip r:embed="rId247">
            <a:extLst/>
          </a:blip>
          <a:stretch>
            <a:fillRect/>
          </a:stretch>
        </p:blipFill>
        <p:spPr>
          <a:xfrm>
            <a:off x="11624230" y="5238055"/>
            <a:ext cx="50804" cy="63501"/>
          </a:xfrm>
          <a:prstGeom prst="rect">
            <a:avLst/>
          </a:prstGeom>
          <a:ln w="12700">
            <a:miter lim="400000"/>
          </a:ln>
        </p:spPr>
      </p:pic>
      <p:pic>
        <p:nvPicPr>
          <p:cNvPr id="2981" name="Vector" descr="Vector"/>
          <p:cNvPicPr>
            <a:picLocks noChangeAspect="1"/>
          </p:cNvPicPr>
          <p:nvPr/>
        </p:nvPicPr>
        <p:blipFill>
          <a:blip r:embed="rId248">
            <a:extLst/>
          </a:blip>
          <a:stretch>
            <a:fillRect/>
          </a:stretch>
        </p:blipFill>
        <p:spPr>
          <a:xfrm>
            <a:off x="11027342" y="2139255"/>
            <a:ext cx="11340337" cy="6146801"/>
          </a:xfrm>
          <a:prstGeom prst="rect">
            <a:avLst/>
          </a:prstGeom>
          <a:ln w="12700">
            <a:miter lim="400000"/>
          </a:ln>
        </p:spPr>
      </p:pic>
      <p:pic>
        <p:nvPicPr>
          <p:cNvPr id="2982" name="Vector" descr="Vector"/>
          <p:cNvPicPr>
            <a:picLocks noChangeAspect="1"/>
          </p:cNvPicPr>
          <p:nvPr/>
        </p:nvPicPr>
        <p:blipFill>
          <a:blip r:embed="rId249">
            <a:extLst/>
          </a:blip>
          <a:stretch>
            <a:fillRect/>
          </a:stretch>
        </p:blipFill>
        <p:spPr>
          <a:xfrm>
            <a:off x="2004171" y="3726755"/>
            <a:ext cx="190515" cy="76201"/>
          </a:xfrm>
          <a:prstGeom prst="rect">
            <a:avLst/>
          </a:prstGeom>
          <a:ln w="12700">
            <a:miter lim="400000"/>
          </a:ln>
        </p:spPr>
      </p:pic>
      <p:pic>
        <p:nvPicPr>
          <p:cNvPr id="2983" name="Vector" descr="Vector"/>
          <p:cNvPicPr>
            <a:picLocks noChangeAspect="1"/>
          </p:cNvPicPr>
          <p:nvPr/>
        </p:nvPicPr>
        <p:blipFill>
          <a:blip r:embed="rId250">
            <a:extLst/>
          </a:blip>
          <a:stretch>
            <a:fillRect/>
          </a:stretch>
        </p:blipFill>
        <p:spPr>
          <a:xfrm>
            <a:off x="2243440" y="3965773"/>
            <a:ext cx="114308" cy="76201"/>
          </a:xfrm>
          <a:prstGeom prst="rect">
            <a:avLst/>
          </a:prstGeom>
          <a:ln w="12700">
            <a:miter lim="400000"/>
          </a:ln>
        </p:spPr>
      </p:pic>
      <p:pic>
        <p:nvPicPr>
          <p:cNvPr id="2984" name="Flag" descr="Flag"/>
          <p:cNvPicPr>
            <a:picLocks noChangeAspect="1"/>
          </p:cNvPicPr>
          <p:nvPr/>
        </p:nvPicPr>
        <p:blipFill>
          <a:blip r:embed="rId251">
            <a:extLst/>
          </a:blip>
          <a:stretch>
            <a:fillRect/>
          </a:stretch>
        </p:blipFill>
        <p:spPr>
          <a:xfrm>
            <a:off x="4803532" y="5206243"/>
            <a:ext cx="355747" cy="419263"/>
          </a:xfrm>
          <a:prstGeom prst="rect">
            <a:avLst/>
          </a:prstGeom>
          <a:ln w="12700">
            <a:miter lim="400000"/>
          </a:ln>
        </p:spPr>
      </p:pic>
      <p:pic>
        <p:nvPicPr>
          <p:cNvPr id="2985" name="Flag" descr="Flag"/>
          <p:cNvPicPr>
            <a:picLocks noChangeAspect="1"/>
          </p:cNvPicPr>
          <p:nvPr/>
        </p:nvPicPr>
        <p:blipFill>
          <a:blip r:embed="rId252">
            <a:extLst/>
          </a:blip>
          <a:stretch>
            <a:fillRect/>
          </a:stretch>
        </p:blipFill>
        <p:spPr>
          <a:xfrm>
            <a:off x="8911892" y="8788040"/>
            <a:ext cx="355746" cy="419262"/>
          </a:xfrm>
          <a:prstGeom prst="rect">
            <a:avLst/>
          </a:prstGeom>
          <a:ln w="12700">
            <a:miter lim="400000"/>
          </a:ln>
        </p:spPr>
      </p:pic>
      <p:pic>
        <p:nvPicPr>
          <p:cNvPr id="2986" name="Flag" descr="Flag"/>
          <p:cNvPicPr>
            <a:picLocks noChangeAspect="1"/>
          </p:cNvPicPr>
          <p:nvPr/>
        </p:nvPicPr>
        <p:blipFill>
          <a:blip r:embed="rId253">
            <a:extLst/>
          </a:blip>
          <a:stretch>
            <a:fillRect/>
          </a:stretch>
        </p:blipFill>
        <p:spPr>
          <a:xfrm>
            <a:off x="11080031" y="7300452"/>
            <a:ext cx="355746" cy="419263"/>
          </a:xfrm>
          <a:prstGeom prst="rect">
            <a:avLst/>
          </a:prstGeom>
          <a:ln w="12700">
            <a:miter lim="400000"/>
          </a:ln>
        </p:spPr>
      </p:pic>
      <p:pic>
        <p:nvPicPr>
          <p:cNvPr id="2987" name="Flag" descr="Flag"/>
          <p:cNvPicPr>
            <a:picLocks noChangeAspect="1"/>
          </p:cNvPicPr>
          <p:nvPr/>
        </p:nvPicPr>
        <p:blipFill>
          <a:blip r:embed="rId254">
            <a:extLst/>
          </a:blip>
          <a:stretch>
            <a:fillRect/>
          </a:stretch>
        </p:blipFill>
        <p:spPr>
          <a:xfrm>
            <a:off x="11861387" y="4251163"/>
            <a:ext cx="355746" cy="419263"/>
          </a:xfrm>
          <a:prstGeom prst="rect">
            <a:avLst/>
          </a:prstGeom>
          <a:ln w="12700">
            <a:miter lim="400000"/>
          </a:ln>
        </p:spPr>
      </p:pic>
      <p:pic>
        <p:nvPicPr>
          <p:cNvPr id="2988" name="Flag" descr="Flag"/>
          <p:cNvPicPr>
            <a:picLocks noChangeAspect="1"/>
          </p:cNvPicPr>
          <p:nvPr/>
        </p:nvPicPr>
        <p:blipFill>
          <a:blip r:embed="rId255">
            <a:extLst/>
          </a:blip>
          <a:stretch>
            <a:fillRect/>
          </a:stretch>
        </p:blipFill>
        <p:spPr>
          <a:xfrm>
            <a:off x="13853962" y="6177991"/>
            <a:ext cx="355746" cy="419263"/>
          </a:xfrm>
          <a:prstGeom prst="rect">
            <a:avLst/>
          </a:prstGeom>
          <a:ln w="12700">
            <a:miter lim="400000"/>
          </a:ln>
        </p:spPr>
      </p:pic>
      <p:pic>
        <p:nvPicPr>
          <p:cNvPr id="2989" name="Flag" descr="Flag"/>
          <p:cNvPicPr>
            <a:picLocks noChangeAspect="1"/>
          </p:cNvPicPr>
          <p:nvPr/>
        </p:nvPicPr>
        <p:blipFill>
          <a:blip r:embed="rId256">
            <a:extLst/>
          </a:blip>
          <a:stretch>
            <a:fillRect/>
          </a:stretch>
        </p:blipFill>
        <p:spPr>
          <a:xfrm>
            <a:off x="17419897" y="7800714"/>
            <a:ext cx="355747" cy="419262"/>
          </a:xfrm>
          <a:prstGeom prst="rect">
            <a:avLst/>
          </a:prstGeom>
          <a:ln w="12700">
            <a:miter lim="400000"/>
          </a:ln>
        </p:spPr>
      </p:pic>
      <p:pic>
        <p:nvPicPr>
          <p:cNvPr id="2990" name="Flag" descr="Flag"/>
          <p:cNvPicPr>
            <a:picLocks noChangeAspect="1"/>
          </p:cNvPicPr>
          <p:nvPr/>
        </p:nvPicPr>
        <p:blipFill>
          <a:blip r:embed="rId257">
            <a:extLst/>
          </a:blip>
          <a:stretch>
            <a:fillRect/>
          </a:stretch>
        </p:blipFill>
        <p:spPr>
          <a:xfrm>
            <a:off x="18306462" y="9907623"/>
            <a:ext cx="355746" cy="419263"/>
          </a:xfrm>
          <a:prstGeom prst="rect">
            <a:avLst/>
          </a:prstGeom>
          <a:ln w="12700">
            <a:miter lim="400000"/>
          </a:ln>
        </p:spPr>
      </p:pic>
      <p:pic>
        <p:nvPicPr>
          <p:cNvPr id="2991" name="Flag" descr="Flag"/>
          <p:cNvPicPr>
            <a:picLocks noChangeAspect="1"/>
          </p:cNvPicPr>
          <p:nvPr/>
        </p:nvPicPr>
        <p:blipFill>
          <a:blip r:embed="rId258">
            <a:extLst/>
          </a:blip>
          <a:stretch>
            <a:fillRect/>
          </a:stretch>
        </p:blipFill>
        <p:spPr>
          <a:xfrm>
            <a:off x="16203483" y="5728927"/>
            <a:ext cx="355747" cy="419263"/>
          </a:xfrm>
          <a:prstGeom prst="rect">
            <a:avLst/>
          </a:prstGeom>
          <a:ln w="12700">
            <a:miter lim="400000"/>
          </a:ln>
        </p:spPr>
      </p:pic>
      <p:pic>
        <p:nvPicPr>
          <p:cNvPr id="2992" name="Heading" descr="Heading"/>
          <p:cNvPicPr>
            <a:picLocks noChangeAspect="1"/>
          </p:cNvPicPr>
          <p:nvPr/>
        </p:nvPicPr>
        <p:blipFill>
          <a:blip r:embed="rId259">
            <a:extLst/>
          </a:blip>
          <a:stretch>
            <a:fillRect/>
          </a:stretch>
        </p:blipFill>
        <p:spPr>
          <a:xfrm>
            <a:off x="-1" y="-1"/>
            <a:ext cx="24384001" cy="12700001"/>
          </a:xfrm>
          <a:prstGeom prst="rect">
            <a:avLst/>
          </a:prstGeom>
          <a:ln w="12700">
            <a:miter lim="400000"/>
          </a:ln>
        </p:spPr>
      </p:pic>
      <p:pic>
        <p:nvPicPr>
          <p:cNvPr id="2993" name="Vector 585" descr="Vector 585"/>
          <p:cNvPicPr>
            <a:picLocks noChangeAspect="0"/>
          </p:cNvPicPr>
          <p:nvPr/>
        </p:nvPicPr>
        <p:blipFill>
          <a:blip r:embed="rId260">
            <a:extLst/>
          </a:blip>
          <a:stretch>
            <a:fillRect/>
          </a:stretch>
        </p:blipFill>
        <p:spPr>
          <a:xfrm>
            <a:off x="-1" y="12693651"/>
            <a:ext cx="24384001" cy="16934"/>
          </a:xfrm>
          <a:prstGeom prst="rect">
            <a:avLst/>
          </a:prstGeom>
          <a:ln w="12700">
            <a:miter lim="400000"/>
          </a:ln>
        </p:spPr>
      </p:pic>
      <p:pic>
        <p:nvPicPr>
          <p:cNvPr id="2994" name="network-state-balck" descr="network-state-balck"/>
          <p:cNvPicPr>
            <a:picLocks noChangeAspect="1"/>
          </p:cNvPicPr>
          <p:nvPr/>
        </p:nvPicPr>
        <p:blipFill>
          <a:blip r:embed="rId261">
            <a:extLst/>
          </a:blip>
          <a:stretch>
            <a:fillRect/>
          </a:stretch>
        </p:blipFill>
        <p:spPr>
          <a:xfrm>
            <a:off x="1015999" y="13055600"/>
            <a:ext cx="2794001" cy="304800"/>
          </a:xfrm>
          <a:prstGeom prst="rect">
            <a:avLst/>
          </a:prstGeom>
          <a:ln w="12700">
            <a:miter lim="400000"/>
          </a:ln>
        </p:spPr>
      </p:pic>
      <p:sp>
        <p:nvSpPr>
          <p:cNvPr id="2995"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29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
    <p:bg>
      <p:bgPr>
        <a:solidFill>
          <a:srgbClr val="FFFFFF"/>
        </a:solidFill>
      </p:bgPr>
    </p:bg>
    <p:spTree>
      <p:nvGrpSpPr>
        <p:cNvPr id="1" name=""/>
        <p:cNvGrpSpPr/>
        <p:nvPr/>
      </p:nvGrpSpPr>
      <p:grpSpPr>
        <a:xfrm>
          <a:off x="0" y="0"/>
          <a:ext cx="0" cy="0"/>
          <a:chOff x="0" y="0"/>
          <a:chExt cx="0" cy="0"/>
        </a:xfrm>
      </p:grpSpPr>
      <p:sp>
        <p:nvSpPr>
          <p:cNvPr id="123" name="Rectangle 4239"/>
          <p:cNvSpPr/>
          <p:nvPr>
            <p:ph type="pic" idx="21"/>
          </p:nvPr>
        </p:nvSpPr>
        <p:spPr>
          <a:xfrm>
            <a:off x="1016131" y="758271"/>
            <a:ext cx="22355902" cy="11183821"/>
          </a:xfrm>
          <a:prstGeom prst="rect">
            <a:avLst/>
          </a:prstGeom>
        </p:spPr>
        <p:txBody>
          <a:bodyPr lIns="91439" tIns="45719" rIns="91439" bIns="45719"/>
          <a:lstStyle/>
          <a:p>
            <a:pPr/>
          </a:p>
        </p:txBody>
      </p:sp>
      <p:pic>
        <p:nvPicPr>
          <p:cNvPr id="12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2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2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27"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p:bg>
      <p:bgPr>
        <a:solidFill>
          <a:srgbClr val="FFFFFF"/>
        </a:solidFill>
      </p:bgPr>
    </p:bg>
    <p:spTree>
      <p:nvGrpSpPr>
        <p:cNvPr id="1" name=""/>
        <p:cNvGrpSpPr/>
        <p:nvPr/>
      </p:nvGrpSpPr>
      <p:grpSpPr>
        <a:xfrm>
          <a:off x="0" y="0"/>
          <a:ext cx="0" cy="0"/>
          <a:chOff x="0" y="0"/>
          <a:chExt cx="0" cy="0"/>
        </a:xfrm>
      </p:grpSpPr>
      <p:sp>
        <p:nvSpPr>
          <p:cNvPr id="135" name="Rectangle 4239"/>
          <p:cNvSpPr/>
          <p:nvPr>
            <p:ph type="pic" sz="half" idx="21"/>
          </p:nvPr>
        </p:nvSpPr>
        <p:spPr>
          <a:xfrm>
            <a:off x="1016131" y="762273"/>
            <a:ext cx="10925903" cy="11179821"/>
          </a:xfrm>
          <a:prstGeom prst="rect">
            <a:avLst/>
          </a:prstGeom>
        </p:spPr>
        <p:txBody>
          <a:bodyPr lIns="91439" tIns="45719" rIns="91439" bIns="45719"/>
          <a:lstStyle/>
          <a:p>
            <a:pPr/>
          </a:p>
        </p:txBody>
      </p:sp>
      <p:sp>
        <p:nvSpPr>
          <p:cNvPr id="136" name="Rectangle 4240"/>
          <p:cNvSpPr/>
          <p:nvPr>
            <p:ph type="pic" sz="half" idx="22"/>
          </p:nvPr>
        </p:nvSpPr>
        <p:spPr>
          <a:xfrm>
            <a:off x="12446132" y="760263"/>
            <a:ext cx="10925903" cy="11179821"/>
          </a:xfrm>
          <a:prstGeom prst="rect">
            <a:avLst/>
          </a:prstGeom>
        </p:spPr>
        <p:txBody>
          <a:bodyPr lIns="91439" tIns="45719" rIns="91439" bIns="45719"/>
          <a:lstStyle/>
          <a:p>
            <a:pPr/>
          </a:p>
        </p:txBody>
      </p:sp>
      <p:pic>
        <p:nvPicPr>
          <p:cNvPr id="137"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38"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39"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40"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p:bg>
      <p:bgPr>
        <a:solidFill>
          <a:srgbClr val="FFFFFF"/>
        </a:solidFill>
      </p:bgPr>
    </p:bg>
    <p:spTree>
      <p:nvGrpSpPr>
        <p:cNvPr id="1" name=""/>
        <p:cNvGrpSpPr/>
        <p:nvPr/>
      </p:nvGrpSpPr>
      <p:grpSpPr>
        <a:xfrm>
          <a:off x="0" y="0"/>
          <a:ext cx="0" cy="0"/>
          <a:chOff x="0" y="0"/>
          <a:chExt cx="0" cy="0"/>
        </a:xfrm>
      </p:grpSpPr>
      <p:sp>
        <p:nvSpPr>
          <p:cNvPr id="148" name="Rectangle 4239"/>
          <p:cNvSpPr/>
          <p:nvPr>
            <p:ph type="pic" sz="half" idx="21"/>
          </p:nvPr>
        </p:nvSpPr>
        <p:spPr>
          <a:xfrm>
            <a:off x="1016133" y="763610"/>
            <a:ext cx="7115903" cy="11178484"/>
          </a:xfrm>
          <a:prstGeom prst="rect">
            <a:avLst/>
          </a:prstGeom>
        </p:spPr>
        <p:txBody>
          <a:bodyPr lIns="91439" tIns="45719" rIns="91439" bIns="45719"/>
          <a:lstStyle/>
          <a:p>
            <a:pPr/>
          </a:p>
        </p:txBody>
      </p:sp>
      <p:sp>
        <p:nvSpPr>
          <p:cNvPr id="149" name="Rectangle 4240"/>
          <p:cNvSpPr/>
          <p:nvPr>
            <p:ph type="pic" sz="half" idx="22"/>
          </p:nvPr>
        </p:nvSpPr>
        <p:spPr>
          <a:xfrm>
            <a:off x="8636131" y="762271"/>
            <a:ext cx="7115903" cy="11178484"/>
          </a:xfrm>
          <a:prstGeom prst="rect">
            <a:avLst/>
          </a:prstGeom>
        </p:spPr>
        <p:txBody>
          <a:bodyPr lIns="91439" tIns="45719" rIns="91439" bIns="45719"/>
          <a:lstStyle/>
          <a:p>
            <a:pPr/>
          </a:p>
        </p:txBody>
      </p:sp>
      <p:sp>
        <p:nvSpPr>
          <p:cNvPr id="150" name="Rectangle 4241"/>
          <p:cNvSpPr/>
          <p:nvPr>
            <p:ph type="pic" sz="half" idx="23"/>
          </p:nvPr>
        </p:nvSpPr>
        <p:spPr>
          <a:xfrm>
            <a:off x="16256133" y="760957"/>
            <a:ext cx="7115903" cy="11178483"/>
          </a:xfrm>
          <a:prstGeom prst="rect">
            <a:avLst/>
          </a:prstGeom>
        </p:spPr>
        <p:txBody>
          <a:bodyPr lIns="91439" tIns="45719" rIns="91439" bIns="45719"/>
          <a:lstStyle/>
          <a:p>
            <a:pPr/>
          </a:p>
        </p:txBody>
      </p:sp>
      <p:pic>
        <p:nvPicPr>
          <p:cNvPr id="15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5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5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5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28pt Regular"/>
                <a:ea typeface="Inter 28pt Regular"/>
                <a:cs typeface="Inter 28pt Regular"/>
                <a:sym typeface="Inter 28pt Regular"/>
              </a:defRPr>
            </a:lvl1pPr>
          </a:lstStyle>
          <a:p>
            <a:pPr/>
            <a:r>
              <a:t>ns.com</a:t>
            </a:r>
          </a:p>
        </p:txBody>
      </p:sp>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 Id="rId11" Type="http://schemas.openxmlformats.org/officeDocument/2006/relationships/slideLayout" Target="../slideLayouts/slideLayout7.xml"/><Relationship Id="rId12" Type="http://schemas.openxmlformats.org/officeDocument/2006/relationships/slideLayout" Target="../slideLayouts/slideLayout8.xml"/><Relationship Id="rId13" Type="http://schemas.openxmlformats.org/officeDocument/2006/relationships/slideLayout" Target="../slideLayouts/slideLayout9.xml"/><Relationship Id="rId14" Type="http://schemas.openxmlformats.org/officeDocument/2006/relationships/slideLayout" Target="../slideLayouts/slideLayout10.xml"/><Relationship Id="rId15" Type="http://schemas.openxmlformats.org/officeDocument/2006/relationships/slideLayout" Target="../slideLayouts/slideLayout11.xml"/><Relationship Id="rId16" Type="http://schemas.openxmlformats.org/officeDocument/2006/relationships/slideLayout" Target="../slideLayouts/slideLayout12.xml"/><Relationship Id="rId17" Type="http://schemas.openxmlformats.org/officeDocument/2006/relationships/slideLayout" Target="../slideLayouts/slideLayout13.xml"/><Relationship Id="rId18" Type="http://schemas.openxmlformats.org/officeDocument/2006/relationships/slideLayout" Target="../slideLayouts/slideLayout14.xml"/><Relationship Id="rId19" Type="http://schemas.openxmlformats.org/officeDocument/2006/relationships/slideLayout" Target="../slideLayouts/slideLayout15.xml"/><Relationship Id="rId20" Type="http://schemas.openxmlformats.org/officeDocument/2006/relationships/slideLayout" Target="../slideLayouts/slideLayout16.xml"/><Relationship Id="rId21" Type="http://schemas.openxmlformats.org/officeDocument/2006/relationships/slideLayout" Target="../slideLayouts/slideLayout17.xml"/><Relationship Id="rId22" Type="http://schemas.openxmlformats.org/officeDocument/2006/relationships/slideLayout" Target="../slideLayouts/slideLayout18.xml"/><Relationship Id="rId23" Type="http://schemas.openxmlformats.org/officeDocument/2006/relationships/slideLayout" Target="../slideLayouts/slideLayout19.xml"/><Relationship Id="rId24" Type="http://schemas.openxmlformats.org/officeDocument/2006/relationships/slideLayout" Target="../slideLayouts/slideLayout20.xml"/><Relationship Id="rId25" Type="http://schemas.openxmlformats.org/officeDocument/2006/relationships/slideLayout" Target="../slideLayouts/slideLayout21.xml"/><Relationship Id="rId26" Type="http://schemas.openxmlformats.org/officeDocument/2006/relationships/slideLayout" Target="../slideLayouts/slideLayout22.xml"/><Relationship Id="rId27" Type="http://schemas.openxmlformats.org/officeDocument/2006/relationships/slideLayout" Target="../slideLayouts/slideLayout23.xml"/><Relationship Id="rId28" Type="http://schemas.openxmlformats.org/officeDocument/2006/relationships/slideLayout" Target="../slideLayouts/slideLayout24.xml"/><Relationship Id="rId29" Type="http://schemas.openxmlformats.org/officeDocument/2006/relationships/slideLayout" Target="../slideLayouts/slideLayout25.xml"/><Relationship Id="rId30" Type="http://schemas.openxmlformats.org/officeDocument/2006/relationships/slideLayout" Target="../slideLayouts/slideLayout26.xml"/><Relationship Id="rId31" Type="http://schemas.openxmlformats.org/officeDocument/2006/relationships/slideLayout" Target="../slideLayouts/slideLayout27.xml"/><Relationship Id="rId32" Type="http://schemas.openxmlformats.org/officeDocument/2006/relationships/slideLayout" Target="../slideLayouts/slideLayout28.xml"/><Relationship Id="rId33" Type="http://schemas.openxmlformats.org/officeDocument/2006/relationships/slideLayout" Target="../slideLayouts/slideLayout29.xml"/><Relationship Id="rId34" Type="http://schemas.openxmlformats.org/officeDocument/2006/relationships/slideLayout" Target="../slideLayouts/slideLayout30.xml"/><Relationship Id="rId35" Type="http://schemas.openxmlformats.org/officeDocument/2006/relationships/slideLayout" Target="../slideLayouts/slideLayout31.xml"/><Relationship Id="rId36" Type="http://schemas.openxmlformats.org/officeDocument/2006/relationships/slideLayout" Target="../slideLayouts/slideLayout32.xml"/><Relationship Id="rId37" Type="http://schemas.openxmlformats.org/officeDocument/2006/relationships/slideLayout" Target="../slideLayouts/slideLayout33.xml"/><Relationship Id="rId38" Type="http://schemas.openxmlformats.org/officeDocument/2006/relationships/slideLayout" Target="../slideLayouts/slideLayout34.xml"/><Relationship Id="rId39" Type="http://schemas.openxmlformats.org/officeDocument/2006/relationships/slideLayout" Target="../slideLayouts/slideLayout35.xml"/><Relationship Id="rId40" Type="http://schemas.openxmlformats.org/officeDocument/2006/relationships/slideLayout" Target="../slideLayouts/slideLayout36.xml"/><Relationship Id="rId41" Type="http://schemas.openxmlformats.org/officeDocument/2006/relationships/slideLayout" Target="../slideLayouts/slideLayout37.xml"/><Relationship Id="rId42" Type="http://schemas.openxmlformats.org/officeDocument/2006/relationships/slideLayout" Target="../slideLayouts/slideLayout38.xml"/><Relationship Id="rId43" Type="http://schemas.openxmlformats.org/officeDocument/2006/relationships/slideLayout" Target="../slideLayouts/slideLayout39.xml"/><Relationship Id="rId44" Type="http://schemas.openxmlformats.org/officeDocument/2006/relationships/slideLayout" Target="../slideLayouts/slideLayout40.xml"/><Relationship Id="rId45" Type="http://schemas.openxmlformats.org/officeDocument/2006/relationships/slideLayout" Target="../slideLayouts/slideLayout41.xml"/><Relationship Id="rId46" Type="http://schemas.openxmlformats.org/officeDocument/2006/relationships/slideLayout" Target="../slideLayouts/slideLayout42.xml"/><Relationship Id="rId47" Type="http://schemas.openxmlformats.org/officeDocument/2006/relationships/slideLayout" Target="../slideLayouts/slideLayout43.xml"/><Relationship Id="rId48" Type="http://schemas.openxmlformats.org/officeDocument/2006/relationships/slideLayout" Target="../slideLayouts/slideLayout44.xml"/><Relationship Id="rId49" Type="http://schemas.openxmlformats.org/officeDocument/2006/relationships/slideLayout" Target="../slideLayouts/slideLayout45.xml"/><Relationship Id="rId50" Type="http://schemas.openxmlformats.org/officeDocument/2006/relationships/slideLayout" Target="../slideLayouts/slideLayout46.xml"/><Relationship Id="rId51" Type="http://schemas.openxmlformats.org/officeDocument/2006/relationships/slideLayout" Target="../slideLayouts/slideLayout47.xml"/><Relationship Id="rId52" Type="http://schemas.openxmlformats.org/officeDocument/2006/relationships/slideLayout" Target="../slideLayouts/slideLayout48.xml"/><Relationship Id="rId53" Type="http://schemas.openxmlformats.org/officeDocument/2006/relationships/slideLayout" Target="../slideLayouts/slideLayout49.xml"/><Relationship Id="rId54" Type="http://schemas.openxmlformats.org/officeDocument/2006/relationships/slideLayout" Target="../slideLayouts/slideLayout50.xml"/><Relationship Id="rId55" Type="http://schemas.openxmlformats.org/officeDocument/2006/relationships/slideLayout" Target="../slideLayouts/slideLayout51.xml"/><Relationship Id="rId56" Type="http://schemas.openxmlformats.org/officeDocument/2006/relationships/slideLayout" Target="../slideLayouts/slideLayout52.xml"/><Relationship Id="rId57" Type="http://schemas.openxmlformats.org/officeDocument/2006/relationships/slideLayout" Target="../slideLayouts/slideLayout53.xml"/><Relationship Id="rId58" Type="http://schemas.openxmlformats.org/officeDocument/2006/relationships/slideLayout" Target="../slideLayouts/slideLayout54.xml"/><Relationship Id="rId59" Type="http://schemas.openxmlformats.org/officeDocument/2006/relationships/slideLayout" Target="../slideLayouts/slideLayout55.xml"/><Relationship Id="rId60" Type="http://schemas.openxmlformats.org/officeDocument/2006/relationships/slideLayout" Target="../slideLayouts/slideLayout56.xml"/><Relationship Id="rId61" Type="http://schemas.openxmlformats.org/officeDocument/2006/relationships/slideLayout" Target="../slideLayouts/slideLayout57.xml"/><Relationship Id="rId62" Type="http://schemas.openxmlformats.org/officeDocument/2006/relationships/slideLayout" Target="../slideLayouts/slideLayout58.xml"/><Relationship Id="rId63" Type="http://schemas.openxmlformats.org/officeDocument/2006/relationships/slideLayout" Target="../slideLayouts/slideLayout59.xml"/><Relationship Id="rId64" Type="http://schemas.openxmlformats.org/officeDocument/2006/relationships/slideLayout" Target="../slideLayouts/slideLayout60.xml"/><Relationship Id="rId65" Type="http://schemas.openxmlformats.org/officeDocument/2006/relationships/slideLayout" Target="../slideLayouts/slideLayout61.xml"/><Relationship Id="rId66" Type="http://schemas.openxmlformats.org/officeDocument/2006/relationships/slideLayout" Target="../slideLayouts/slideLayout62.xml"/><Relationship Id="rId67"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1A1A1E"/>
        </a:solidFill>
      </p:bgPr>
    </p:bg>
    <p:spTree>
      <p:nvGrpSpPr>
        <p:cNvPr id="1" name=""/>
        <p:cNvGrpSpPr/>
        <p:nvPr/>
      </p:nvGrpSpPr>
      <p:grpSpPr>
        <a:xfrm>
          <a:off x="0" y="0"/>
          <a:ext cx="0" cy="0"/>
          <a:chOff x="0" y="0"/>
          <a:chExt cx="0" cy="0"/>
        </a:xfrm>
      </p:grpSpPr>
      <p:pic>
        <p:nvPicPr>
          <p:cNvPr id="2"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 name="nscomconference"/>
          <p:cNvSpPr txBox="1"/>
          <p:nvPr/>
        </p:nvSpPr>
        <p:spPr>
          <a:xfrm>
            <a:off x="22148800" y="12995779"/>
            <a:ext cx="1257300" cy="4244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28pt Regular"/>
                <a:ea typeface="Inter 28pt Regular"/>
                <a:cs typeface="Inter 28pt Regular"/>
                <a:sym typeface="Inter 28pt Regular"/>
              </a:defRPr>
            </a:lvl1pPr>
          </a:lstStyle>
          <a:p>
            <a:pPr/>
            <a:r>
              <a:t>ns.com</a:t>
            </a:r>
          </a:p>
        </p:txBody>
      </p:sp>
      <p:pic>
        <p:nvPicPr>
          <p:cNvPr id="5" name="flag-icon.png" descr="flag-icon.png"/>
          <p:cNvPicPr>
            <a:picLocks noChangeAspect="1"/>
          </p:cNvPicPr>
          <p:nvPr/>
        </p:nvPicPr>
        <p:blipFill>
          <a:blip r:embed="rId4">
            <a:extLst/>
          </a:blip>
          <a:stretch>
            <a:fillRect/>
          </a:stretch>
        </p:blipFill>
        <p:spPr>
          <a:xfrm>
            <a:off x="1016000" y="1016000"/>
            <a:ext cx="1308100" cy="901700"/>
          </a:xfrm>
          <a:prstGeom prst="rect">
            <a:avLst/>
          </a:prstGeom>
          <a:ln w="12700">
            <a:miter lim="400000"/>
          </a:ln>
        </p:spPr>
      </p:pic>
      <p:sp>
        <p:nvSpPr>
          <p:cNvPr id="6" name="Title Text"/>
          <p:cNvSpPr txBox="1"/>
          <p:nvPr>
            <p:ph type="title"/>
          </p:nvPr>
        </p:nvSpPr>
        <p:spPr>
          <a:xfrm>
            <a:off x="1219199" y="184149"/>
            <a:ext cx="21945601" cy="3016251"/>
          </a:xfrm>
          <a:prstGeom prst="rect">
            <a:avLst/>
          </a:prstGeom>
          <a:ln w="12700">
            <a:miter lim="400000"/>
          </a:ln>
          <a:extLst>
            <a:ext uri="{C572A759-6A51-4108-AA02-DFA0A04FC94B}">
              <ma14:wrappingTextBoxFlag xmlns:ma14="http://schemas.microsoft.com/office/mac/drawingml/2011/main" val="1"/>
            </a:ext>
          </a:extLst>
        </p:spPr>
        <p:txBody>
          <a:bodyPr lIns="60959" tIns="60959" rIns="60959" bIns="60959" anchor="ctr"/>
          <a:lstStyle/>
          <a:p>
            <a:pPr/>
            <a:r>
              <a:t>Title Text</a:t>
            </a:r>
          </a:p>
        </p:txBody>
      </p:sp>
      <p:sp>
        <p:nvSpPr>
          <p:cNvPr id="7" name="Body Level One…"/>
          <p:cNvSpPr txBox="1"/>
          <p:nvPr>
            <p:ph type="body" idx="1"/>
          </p:nvPr>
        </p:nvSpPr>
        <p:spPr>
          <a:xfrm>
            <a:off x="1219199" y="3200399"/>
            <a:ext cx="21945601" cy="10515601"/>
          </a:xfrm>
          <a:prstGeom prst="rect">
            <a:avLst/>
          </a:prstGeom>
          <a:ln w="12700">
            <a:miter lim="400000"/>
          </a:ln>
          <a:extLst>
            <a:ext uri="{C572A759-6A51-4108-AA02-DFA0A04FC94B}">
              <ma14:wrappingTextBoxFlag xmlns:ma14="http://schemas.microsoft.com/office/mac/drawingml/2011/main" val="1"/>
            </a:ext>
          </a:extLst>
        </p:spPr>
        <p:txBody>
          <a:bodyPr lIns="60959" tIns="60959" rIns="60959" bIns="60959"/>
          <a:lstStyle/>
          <a:p>
            <a:pPr/>
            <a:r>
              <a:t>Body Level One</a:t>
            </a:r>
          </a:p>
          <a:p>
            <a:pPr lvl="1"/>
            <a:r>
              <a:t>Body Level Two</a:t>
            </a:r>
          </a:p>
          <a:p>
            <a:pPr lvl="2"/>
            <a:r>
              <a:t>Body Level Three</a:t>
            </a:r>
          </a:p>
          <a:p>
            <a:pPr lvl="3"/>
            <a:r>
              <a:t>Body Level Four</a:t>
            </a:r>
          </a:p>
          <a:p>
            <a:pPr lvl="4"/>
            <a:r>
              <a:t>Body Level Five</a:t>
            </a:r>
          </a:p>
        </p:txBody>
      </p:sp>
      <p:sp>
        <p:nvSpPr>
          <p:cNvPr id="8" name="Slide Number"/>
          <p:cNvSpPr txBox="1"/>
          <p:nvPr>
            <p:ph type="sldNum" sz="quarter" idx="2"/>
          </p:nvPr>
        </p:nvSpPr>
        <p:spPr>
          <a:xfrm>
            <a:off x="11785599" y="12344399"/>
            <a:ext cx="5689601" cy="736601"/>
          </a:xfrm>
          <a:prstGeom prst="rect">
            <a:avLst/>
          </a:prstGeom>
          <a:ln w="12700">
            <a:miter lim="400000"/>
          </a:ln>
        </p:spPr>
        <p:txBody>
          <a:bodyPr wrap="none" lIns="60959" tIns="60959" rIns="60959" bIns="60959" anchor="ctr">
            <a:spAutoFit/>
          </a:bodyPr>
          <a:lstStyle>
            <a:lvl1pPr algn="r">
              <a:defRPr sz="1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 id="2147483661" r:id="rId17"/>
    <p:sldLayoutId id="2147483662" r:id="rId18"/>
    <p:sldLayoutId id="2147483663" r:id="rId19"/>
    <p:sldLayoutId id="2147483664" r:id="rId20"/>
    <p:sldLayoutId id="2147483665" r:id="rId21"/>
    <p:sldLayoutId id="2147483666" r:id="rId22"/>
    <p:sldLayoutId id="2147483667" r:id="rId23"/>
    <p:sldLayoutId id="2147483668" r:id="rId24"/>
    <p:sldLayoutId id="2147483669" r:id="rId25"/>
    <p:sldLayoutId id="2147483670" r:id="rId26"/>
    <p:sldLayoutId id="2147483671" r:id="rId27"/>
    <p:sldLayoutId id="2147483672" r:id="rId28"/>
    <p:sldLayoutId id="2147483673" r:id="rId29"/>
    <p:sldLayoutId id="2147483674" r:id="rId30"/>
    <p:sldLayoutId id="2147483675" r:id="rId31"/>
    <p:sldLayoutId id="2147483676" r:id="rId32"/>
    <p:sldLayoutId id="2147483677" r:id="rId33"/>
    <p:sldLayoutId id="2147483678" r:id="rId34"/>
    <p:sldLayoutId id="2147483679" r:id="rId35"/>
    <p:sldLayoutId id="2147483680" r:id="rId36"/>
    <p:sldLayoutId id="2147483681" r:id="rId37"/>
    <p:sldLayoutId id="2147483682" r:id="rId38"/>
    <p:sldLayoutId id="2147483683" r:id="rId39"/>
    <p:sldLayoutId id="2147483684" r:id="rId40"/>
    <p:sldLayoutId id="2147483685" r:id="rId41"/>
    <p:sldLayoutId id="2147483686" r:id="rId42"/>
    <p:sldLayoutId id="2147483687" r:id="rId43"/>
    <p:sldLayoutId id="2147483688" r:id="rId44"/>
    <p:sldLayoutId id="2147483689" r:id="rId45"/>
    <p:sldLayoutId id="2147483690" r:id="rId46"/>
    <p:sldLayoutId id="2147483691" r:id="rId47"/>
    <p:sldLayoutId id="2147483692" r:id="rId48"/>
    <p:sldLayoutId id="2147483693" r:id="rId49"/>
    <p:sldLayoutId id="2147483694" r:id="rId50"/>
    <p:sldLayoutId id="2147483695" r:id="rId51"/>
    <p:sldLayoutId id="2147483696" r:id="rId52"/>
    <p:sldLayoutId id="2147483697" r:id="rId53"/>
    <p:sldLayoutId id="2147483698" r:id="rId54"/>
    <p:sldLayoutId id="2147483699" r:id="rId55"/>
    <p:sldLayoutId id="2147483700" r:id="rId56"/>
    <p:sldLayoutId id="2147483701" r:id="rId57"/>
    <p:sldLayoutId id="2147483702" r:id="rId58"/>
    <p:sldLayoutId id="2147483703" r:id="rId59"/>
    <p:sldLayoutId id="2147483704" r:id="rId60"/>
    <p:sldLayoutId id="2147483705" r:id="rId61"/>
    <p:sldLayoutId id="2147483706" r:id="rId62"/>
    <p:sldLayoutId id="2147483707" r:id="rId63"/>
    <p:sldLayoutId id="2147483708" r:id="rId64"/>
    <p:sldLayoutId id="2147483709" r:id="rId65"/>
    <p:sldLayoutId id="2147483710" r:id="rId66"/>
    <p:sldLayoutId id="2147483711" r:id="rId67"/>
  </p:sldLayoutIdLst>
  <p:transition xmlns:p14="http://schemas.microsoft.com/office/powerpoint/2010/main" spd="med" advClick="1"/>
  <p:txStyles>
    <p:titleStyle>
      <a:lvl1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1pPr>
      <a:lvl2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2pPr>
      <a:lvl3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3pPr>
      <a:lvl4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4pPr>
      <a:lvl5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5pPr>
      <a:lvl6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6pPr>
      <a:lvl7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7pPr>
      <a:lvl8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8pPr>
      <a:lvl9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9pPr>
    </p:titleStyle>
    <p:bodyStyle>
      <a:lvl1pPr marL="450056" marR="0" indent="-450056"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1pPr>
      <a:lvl2pPr marL="885825" marR="0" indent="-428625"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2pPr>
      <a:lvl3pPr marL="1314450" marR="0" indent="-40005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3pPr>
      <a:lvl4pPr marL="18516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4pPr>
      <a:lvl5pPr marL="23088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5pPr>
      <a:lvl6pPr marL="27660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6pPr>
      <a:lvl7pPr marL="32232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7pPr>
      <a:lvl8pPr marL="3680459" marR="0" indent="-480059"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8pPr>
      <a:lvl9pPr marL="4137659" marR="0" indent="-480059"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9pPr>
    </p:bodyStyle>
    <p:otherStyle>
      <a:lvl1pPr marL="0" marR="0" indent="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1pPr>
      <a:lvl2pPr marL="0" marR="0" indent="4572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2pPr>
      <a:lvl3pPr marL="0" marR="0" indent="9144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3pPr>
      <a:lvl4pPr marL="0" marR="0" indent="13716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4pPr>
      <a:lvl5pPr marL="0" marR="0" indent="18288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5pPr>
      <a:lvl6pPr marL="0" marR="0" indent="22860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6pPr>
      <a:lvl7pPr marL="0" marR="0" indent="27432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7pPr>
      <a:lvl8pPr marL="0" marR="0" indent="32004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8pPr>
      <a:lvl9pPr marL="0" marR="0" indent="36576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38.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57.png"/><Relationship Id="rId3" Type="http://schemas.openxmlformats.org/officeDocument/2006/relationships/image" Target="../media/image1758.png"/><Relationship Id="rId4" Type="http://schemas.openxmlformats.org/officeDocument/2006/relationships/image" Target="../media/image1759.png"/><Relationship Id="rId5" Type="http://schemas.openxmlformats.org/officeDocument/2006/relationships/image" Target="../media/image176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61.png"/><Relationship Id="rId3" Type="http://schemas.openxmlformats.org/officeDocument/2006/relationships/image" Target="../media/image1762.png"/><Relationship Id="rId4" Type="http://schemas.openxmlformats.org/officeDocument/2006/relationships/image" Target="../media/image1763.png"/><Relationship Id="rId5" Type="http://schemas.openxmlformats.org/officeDocument/2006/relationships/image" Target="../media/image176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65.png"/><Relationship Id="rId3" Type="http://schemas.openxmlformats.org/officeDocument/2006/relationships/image" Target="../media/image1766.png"/><Relationship Id="rId4" Type="http://schemas.openxmlformats.org/officeDocument/2006/relationships/image" Target="../media/image1767.png"/><Relationship Id="rId5" Type="http://schemas.openxmlformats.org/officeDocument/2006/relationships/image" Target="../media/image1768.png"/><Relationship Id="rId6" Type="http://schemas.openxmlformats.org/officeDocument/2006/relationships/image" Target="../media/image1769.png"/><Relationship Id="rId7" Type="http://schemas.openxmlformats.org/officeDocument/2006/relationships/image" Target="../media/image1770.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71.png"/><Relationship Id="rId3" Type="http://schemas.openxmlformats.org/officeDocument/2006/relationships/image" Target="../media/image1772.png"/><Relationship Id="rId4" Type="http://schemas.openxmlformats.org/officeDocument/2006/relationships/image" Target="../media/image1773.png"/><Relationship Id="rId5" Type="http://schemas.openxmlformats.org/officeDocument/2006/relationships/image" Target="../media/image1774.png"/><Relationship Id="rId6" Type="http://schemas.openxmlformats.org/officeDocument/2006/relationships/image" Target="../media/image1775.png"/><Relationship Id="rId7" Type="http://schemas.openxmlformats.org/officeDocument/2006/relationships/image" Target="../media/image1776.png"/><Relationship Id="rId8" Type="http://schemas.openxmlformats.org/officeDocument/2006/relationships/image" Target="../media/image1777.png"/><Relationship Id="rId9" Type="http://schemas.openxmlformats.org/officeDocument/2006/relationships/image" Target="../media/image1778.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779.png"/><Relationship Id="rId3" Type="http://schemas.openxmlformats.org/officeDocument/2006/relationships/image" Target="../media/image1780.png"/><Relationship Id="rId4" Type="http://schemas.openxmlformats.org/officeDocument/2006/relationships/image" Target="../media/image1781.png"/><Relationship Id="rId5" Type="http://schemas.openxmlformats.org/officeDocument/2006/relationships/image" Target="../media/image1782.png"/><Relationship Id="rId6" Type="http://schemas.openxmlformats.org/officeDocument/2006/relationships/image" Target="../media/image1783.png"/><Relationship Id="rId7" Type="http://schemas.openxmlformats.org/officeDocument/2006/relationships/image" Target="../media/image1784.png"/><Relationship Id="rId8" Type="http://schemas.openxmlformats.org/officeDocument/2006/relationships/image" Target="../media/image1785.png"/><Relationship Id="rId9" Type="http://schemas.openxmlformats.org/officeDocument/2006/relationships/image" Target="../media/image1786.png"/><Relationship Id="rId10" Type="http://schemas.openxmlformats.org/officeDocument/2006/relationships/image" Target="../media/image1787.png"/><Relationship Id="rId11" Type="http://schemas.openxmlformats.org/officeDocument/2006/relationships/image" Target="../media/image1788.png"/><Relationship Id="rId12" Type="http://schemas.openxmlformats.org/officeDocument/2006/relationships/image" Target="../media/image1789.png"/><Relationship Id="rId13" Type="http://schemas.openxmlformats.org/officeDocument/2006/relationships/image" Target="../media/image179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791.png"/><Relationship Id="rId3" Type="http://schemas.openxmlformats.org/officeDocument/2006/relationships/image" Target="../media/image179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793.png"/><Relationship Id="rId3" Type="http://schemas.openxmlformats.org/officeDocument/2006/relationships/image" Target="../media/image179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795.png"/><Relationship Id="rId3" Type="http://schemas.openxmlformats.org/officeDocument/2006/relationships/image" Target="../media/image1796.png"/><Relationship Id="rId4" Type="http://schemas.openxmlformats.org/officeDocument/2006/relationships/image" Target="../media/image1797.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98.png"/><Relationship Id="rId3" Type="http://schemas.openxmlformats.org/officeDocument/2006/relationships/image" Target="../media/image1799.png"/><Relationship Id="rId4" Type="http://schemas.openxmlformats.org/officeDocument/2006/relationships/image" Target="../media/image1800.png"/><Relationship Id="rId5" Type="http://schemas.openxmlformats.org/officeDocument/2006/relationships/image" Target="../media/image1801.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802.png"/><Relationship Id="rId3" Type="http://schemas.openxmlformats.org/officeDocument/2006/relationships/image" Target="../media/image1803.png"/><Relationship Id="rId4" Type="http://schemas.openxmlformats.org/officeDocument/2006/relationships/image" Target="../media/image1804.png"/><Relationship Id="rId5" Type="http://schemas.openxmlformats.org/officeDocument/2006/relationships/image" Target="../media/image180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39.png"/><Relationship Id="rId3" Type="http://schemas.openxmlformats.org/officeDocument/2006/relationships/image" Target="../media/image1740.png"/><Relationship Id="rId4" Type="http://schemas.openxmlformats.org/officeDocument/2006/relationships/image" Target="../media/image1741.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1806.png"/><Relationship Id="rId3" Type="http://schemas.openxmlformats.org/officeDocument/2006/relationships/image" Target="../media/image1807.png"/><Relationship Id="rId4" Type="http://schemas.openxmlformats.org/officeDocument/2006/relationships/image" Target="../media/image1808.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1809.png"/><Relationship Id="rId3" Type="http://schemas.openxmlformats.org/officeDocument/2006/relationships/image" Target="../media/image1810.png"/><Relationship Id="rId4" Type="http://schemas.openxmlformats.org/officeDocument/2006/relationships/image" Target="../media/image1811.png"/><Relationship Id="rId5" Type="http://schemas.openxmlformats.org/officeDocument/2006/relationships/image" Target="../media/image1812.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813.png"/><Relationship Id="rId3" Type="http://schemas.openxmlformats.org/officeDocument/2006/relationships/image" Target="../media/image1814.png"/><Relationship Id="rId4" Type="http://schemas.openxmlformats.org/officeDocument/2006/relationships/image" Target="../media/image1815.png"/><Relationship Id="rId5" Type="http://schemas.openxmlformats.org/officeDocument/2006/relationships/image" Target="../media/image1816.png"/><Relationship Id="rId6" Type="http://schemas.openxmlformats.org/officeDocument/2006/relationships/image" Target="../media/image1817.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1813.png"/><Relationship Id="rId3" Type="http://schemas.openxmlformats.org/officeDocument/2006/relationships/image" Target="../media/image1814.png"/><Relationship Id="rId4" Type="http://schemas.openxmlformats.org/officeDocument/2006/relationships/image" Target="../media/image1815.png"/><Relationship Id="rId5" Type="http://schemas.openxmlformats.org/officeDocument/2006/relationships/image" Target="../media/image1818.png"/><Relationship Id="rId6" Type="http://schemas.openxmlformats.org/officeDocument/2006/relationships/image" Target="../media/image1819.png"/><Relationship Id="rId7" Type="http://schemas.openxmlformats.org/officeDocument/2006/relationships/image" Target="../media/image1820.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1821.png"/><Relationship Id="rId3" Type="http://schemas.openxmlformats.org/officeDocument/2006/relationships/image" Target="../media/image1822.png"/><Relationship Id="rId4" Type="http://schemas.openxmlformats.org/officeDocument/2006/relationships/image" Target="../media/image1823.png"/><Relationship Id="rId5" Type="http://schemas.openxmlformats.org/officeDocument/2006/relationships/image" Target="../media/image1824.png"/><Relationship Id="rId6" Type="http://schemas.openxmlformats.org/officeDocument/2006/relationships/image" Target="../media/image1825.png"/><Relationship Id="rId7" Type="http://schemas.openxmlformats.org/officeDocument/2006/relationships/image" Target="../media/image1819.png"/><Relationship Id="rId8" Type="http://schemas.openxmlformats.org/officeDocument/2006/relationships/image" Target="../media/image1826.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42.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821.png"/><Relationship Id="rId3" Type="http://schemas.openxmlformats.org/officeDocument/2006/relationships/image" Target="../media/image1822.png"/><Relationship Id="rId4" Type="http://schemas.openxmlformats.org/officeDocument/2006/relationships/image" Target="../media/image1823.png"/><Relationship Id="rId5" Type="http://schemas.openxmlformats.org/officeDocument/2006/relationships/image" Target="../media/image1824.png"/><Relationship Id="rId6" Type="http://schemas.openxmlformats.org/officeDocument/2006/relationships/image" Target="../media/image1827.png"/><Relationship Id="rId7" Type="http://schemas.openxmlformats.org/officeDocument/2006/relationships/image" Target="../media/image1828.png"/><Relationship Id="rId8" Type="http://schemas.openxmlformats.org/officeDocument/2006/relationships/image" Target="../media/image1829.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3.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34.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1830.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1831.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1832.png"/><Relationship Id="rId3" Type="http://schemas.openxmlformats.org/officeDocument/2006/relationships/image" Target="../media/image1833.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1834.png"/><Relationship Id="rId3" Type="http://schemas.openxmlformats.org/officeDocument/2006/relationships/image" Target="../media/image1835.png"/><Relationship Id="rId4" Type="http://schemas.openxmlformats.org/officeDocument/2006/relationships/image" Target="../media/image1836.png"/><Relationship Id="rId5" Type="http://schemas.openxmlformats.org/officeDocument/2006/relationships/image" Target="../media/image1837.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1742.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1742.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174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4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1838.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3.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44.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45.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46.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47.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49.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50.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51.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44.png"/><Relationship Id="rId3" Type="http://schemas.openxmlformats.org/officeDocument/2006/relationships/image" Target="../media/image1745.png"/><Relationship Id="rId4" Type="http://schemas.openxmlformats.org/officeDocument/2006/relationships/image" Target="../media/image174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839.png"/><Relationship Id="rId3" Type="http://schemas.openxmlformats.org/officeDocument/2006/relationships/image" Target="../media/image1840.png"/><Relationship Id="rId4" Type="http://schemas.openxmlformats.org/officeDocument/2006/relationships/image" Target="../media/image1841.png"/></Relationships>

</file>

<file path=ppt/slides/_rels/slide51.xml.rels><?xml version="1.0" encoding="UTF-8"?>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image" Target="../media/image1842.png"/></Relationships>

</file>

<file path=ppt/slides/_rels/slide52.xml.rels><?xml version="1.0" encoding="UTF-8"?>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image" Target="../media/image1843.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image" Target="../media/image1844.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56.xml"/></Relationships>

</file>

<file path=ppt/slides/_rels/slide55.xml.rels><?xml version="1.0" encoding="UTF-8"?>
<Relationships xmlns="http://schemas.openxmlformats.org/package/2006/relationships"><Relationship Id="rId1" Type="http://schemas.openxmlformats.org/officeDocument/2006/relationships/slideLayout" Target="../slideLayouts/slideLayout57.xml"/></Relationships>

</file>

<file path=ppt/slides/_rels/slide56.xml.rels><?xml version="1.0" encoding="UTF-8"?>
<Relationships xmlns="http://schemas.openxmlformats.org/package/2006/relationships"><Relationship Id="rId1" Type="http://schemas.openxmlformats.org/officeDocument/2006/relationships/slideLayout" Target="../slideLayouts/slideLayout58.xml"/></Relationships>

</file>

<file path=ppt/slides/_rels/slide57.xml.rels><?xml version="1.0" encoding="UTF-8"?>
<Relationships xmlns="http://schemas.openxmlformats.org/package/2006/relationships"><Relationship Id="rId1" Type="http://schemas.openxmlformats.org/officeDocument/2006/relationships/slideLayout" Target="../slideLayouts/slideLayout59.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60.xml"/></Relationships>

</file>

<file path=ppt/slides/_rels/slide59.xml.rels><?xml version="1.0" encoding="UTF-8"?>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47.png"/><Relationship Id="rId3" Type="http://schemas.openxmlformats.org/officeDocument/2006/relationships/image" Target="../media/image1748.png"/><Relationship Id="rId4" Type="http://schemas.openxmlformats.org/officeDocument/2006/relationships/image" Target="../media/image1749.png"/><Relationship Id="rId5" Type="http://schemas.openxmlformats.org/officeDocument/2006/relationships/image" Target="../media/image1750.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62.xml"/></Relationships>

</file>

<file path=ppt/slides/_rels/slide61.xml.rels><?xml version="1.0" encoding="UTF-8"?>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5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52.png"/><Relationship Id="rId3" Type="http://schemas.openxmlformats.org/officeDocument/2006/relationships/image" Target="../media/image175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54.png"/><Relationship Id="rId3" Type="http://schemas.openxmlformats.org/officeDocument/2006/relationships/image" Target="../media/image1755.png"/><Relationship Id="rId4" Type="http://schemas.openxmlformats.org/officeDocument/2006/relationships/image" Target="../media/image1756.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05" name="Image" descr="Image"/>
          <p:cNvPicPr>
            <a:picLocks noChangeAspect="1"/>
          </p:cNvPicPr>
          <p:nvPr>
            <p:ph type="pic" idx="21"/>
          </p:nvPr>
        </p:nvPicPr>
        <p:blipFill>
          <a:blip r:embed="rId2">
            <a:extLst/>
          </a:blip>
          <a:stretch>
            <a:fillRect/>
          </a:stretch>
        </p:blipFill>
        <p:spPr>
          <a:prstGeom prst="rect">
            <a:avLst/>
          </a:prstGeom>
        </p:spPr>
      </p:pic>
      <p:sp>
        <p:nvSpPr>
          <p:cNvPr id="3006" name="Title of your talk goes here"/>
          <p:cNvSpPr txBox="1"/>
          <p:nvPr>
            <p:ph type="body" idx="22"/>
          </p:nvPr>
        </p:nvSpPr>
        <p:spPr>
          <a:prstGeom prst="rect">
            <a:avLst/>
          </a:prstGeom>
        </p:spPr>
        <p:txBody>
          <a:bodyPr/>
          <a:lstStyle/>
          <a:p>
            <a:pPr/>
            <a:r>
              <a:t>Title of your talk goes here</a:t>
            </a:r>
          </a:p>
        </p:txBody>
      </p:sp>
      <p:sp>
        <p:nvSpPr>
          <p:cNvPr id="3007" name="Name Surname Position"/>
          <p:cNvSpPr txBox="1"/>
          <p:nvPr>
            <p:ph type="body" idx="23"/>
          </p:nvPr>
        </p:nvSpPr>
        <p:spPr>
          <a:prstGeom prst="rect">
            <a:avLst/>
          </a:prstGeom>
        </p:spPr>
        <p:txBody>
          <a:bodyPr/>
          <a:lstStyle/>
          <a:p>
            <a:pPr/>
            <a:r>
              <a:t>Name Surname, Position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4"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65"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66"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67" name="Rectangle 4242" descr="Rectangle 4242"/>
          <p:cNvPicPr>
            <a:picLocks noChangeAspect="1"/>
          </p:cNvPicPr>
          <p:nvPr>
            <p:ph type="pic" idx="24"/>
          </p:nvPr>
        </p:nvPicPr>
        <p:blipFill>
          <a:blip r:embed="rId5">
            <a:extLst/>
          </a:blip>
          <a:stretch>
            <a:fillRect/>
          </a:stretch>
        </p:blipFill>
        <p:spPr>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9" name="Rectangle 4239" descr="Rectangle 4239"/>
          <p:cNvPicPr>
            <a:picLocks noChangeAspect="1"/>
          </p:cNvPicPr>
          <p:nvPr>
            <p:ph type="pic" idx="21"/>
          </p:nvPr>
        </p:nvPicPr>
        <p:blipFill>
          <a:blip r:embed="rId2">
            <a:extLst/>
          </a:blip>
          <a:stretch>
            <a:fillRect/>
          </a:stretch>
        </p:blipFill>
        <p:spPr>
          <a:prstGeom prst="rect">
            <a:avLst/>
          </a:prstGeom>
        </p:spPr>
      </p:pic>
      <p:pic>
        <p:nvPicPr>
          <p:cNvPr id="3070" name="Rectangle 4241" descr="Rectangle 4241"/>
          <p:cNvPicPr>
            <a:picLocks noChangeAspect="1"/>
          </p:cNvPicPr>
          <p:nvPr>
            <p:ph type="pic" idx="22"/>
          </p:nvPr>
        </p:nvPicPr>
        <p:blipFill>
          <a:blip r:embed="rId3">
            <a:extLst/>
          </a:blip>
          <a:stretch>
            <a:fillRect/>
          </a:stretch>
        </p:blipFill>
        <p:spPr>
          <a:prstGeom prst="rect">
            <a:avLst/>
          </a:prstGeom>
        </p:spPr>
      </p:pic>
      <p:pic>
        <p:nvPicPr>
          <p:cNvPr id="3071" name="Image" descr="Image"/>
          <p:cNvPicPr>
            <a:picLocks noChangeAspect="1"/>
          </p:cNvPicPr>
          <p:nvPr>
            <p:ph type="pic" idx="23"/>
          </p:nvPr>
        </p:nvPicPr>
        <p:blipFill>
          <a:blip r:embed="rId4">
            <a:extLst/>
          </a:blip>
          <a:srcRect l="0" t="0" r="0" b="0"/>
          <a:stretch>
            <a:fillRect/>
          </a:stretch>
        </p:blipFill>
        <p:spPr>
          <a:prstGeom prst="rect">
            <a:avLst/>
          </a:prstGeom>
        </p:spPr>
      </p:pic>
      <p:pic>
        <p:nvPicPr>
          <p:cNvPr id="3072" name="Rectangle 4242" descr="Rectangle 4242"/>
          <p:cNvPicPr>
            <a:picLocks noChangeAspect="1"/>
          </p:cNvPicPr>
          <p:nvPr>
            <p:ph type="pic" idx="24"/>
          </p:nvPr>
        </p:nvPicPr>
        <p:blipFill>
          <a:blip r:embed="rId5">
            <a:extLst/>
          </a:blip>
          <a:stretch>
            <a:fillRect/>
          </a:stretch>
        </p:blipFill>
        <p:spPr>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74"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75"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76"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77" name="Rectangle 4240" descr="Rectangle 4240"/>
          <p:cNvPicPr>
            <a:picLocks noChangeAspect="1"/>
          </p:cNvPicPr>
          <p:nvPr>
            <p:ph type="pic" idx="24"/>
          </p:nvPr>
        </p:nvPicPr>
        <p:blipFill>
          <a:blip r:embed="rId5">
            <a:extLst/>
          </a:blip>
          <a:stretch>
            <a:fillRect/>
          </a:stretch>
        </p:blipFill>
        <p:spPr>
          <a:prstGeom prst="rect">
            <a:avLst/>
          </a:prstGeom>
        </p:spPr>
      </p:pic>
      <p:pic>
        <p:nvPicPr>
          <p:cNvPr id="3078" name="Rectangle 4243" descr="Rectangle 4243"/>
          <p:cNvPicPr>
            <a:picLocks noChangeAspect="1"/>
          </p:cNvPicPr>
          <p:nvPr>
            <p:ph type="pic" idx="25"/>
          </p:nvPr>
        </p:nvPicPr>
        <p:blipFill>
          <a:blip r:embed="rId6">
            <a:extLst/>
          </a:blip>
          <a:stretch>
            <a:fillRect/>
          </a:stretch>
        </p:blipFill>
        <p:spPr>
          <a:prstGeom prst="rect">
            <a:avLst/>
          </a:prstGeom>
        </p:spPr>
      </p:pic>
      <p:pic>
        <p:nvPicPr>
          <p:cNvPr id="3079" name="Rectangle 4242" descr="Rectangle 4242"/>
          <p:cNvPicPr>
            <a:picLocks noChangeAspect="1"/>
          </p:cNvPicPr>
          <p:nvPr>
            <p:ph type="pic" idx="26"/>
          </p:nvPr>
        </p:nvPicPr>
        <p:blipFill>
          <a:blip r:embed="rId7">
            <a:extLst/>
          </a:blip>
          <a:stretch>
            <a:fillRect/>
          </a:stretch>
        </p:blipFill>
        <p:spPr>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8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82"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83"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84" name="Rectangle 4243" descr="Rectangle 4243"/>
          <p:cNvPicPr>
            <a:picLocks noChangeAspect="1"/>
          </p:cNvPicPr>
          <p:nvPr>
            <p:ph type="pic" idx="24"/>
          </p:nvPr>
        </p:nvPicPr>
        <p:blipFill>
          <a:blip r:embed="rId5">
            <a:extLst/>
          </a:blip>
          <a:stretch>
            <a:fillRect/>
          </a:stretch>
        </p:blipFill>
        <p:spPr>
          <a:prstGeom prst="rect">
            <a:avLst/>
          </a:prstGeom>
        </p:spPr>
      </p:pic>
      <p:pic>
        <p:nvPicPr>
          <p:cNvPr id="3085" name="Rectangle 4240" descr="Rectangle 4240"/>
          <p:cNvPicPr>
            <a:picLocks noChangeAspect="1"/>
          </p:cNvPicPr>
          <p:nvPr>
            <p:ph type="pic" idx="25"/>
          </p:nvPr>
        </p:nvPicPr>
        <p:blipFill>
          <a:blip r:embed="rId6">
            <a:extLst/>
          </a:blip>
          <a:stretch>
            <a:fillRect/>
          </a:stretch>
        </p:blipFill>
        <p:spPr>
          <a:prstGeom prst="rect">
            <a:avLst/>
          </a:prstGeom>
        </p:spPr>
      </p:pic>
      <p:pic>
        <p:nvPicPr>
          <p:cNvPr id="3086" name="Rectangle 4243" descr="Rectangle 4243"/>
          <p:cNvPicPr>
            <a:picLocks noChangeAspect="1"/>
          </p:cNvPicPr>
          <p:nvPr>
            <p:ph type="pic" idx="26"/>
          </p:nvPr>
        </p:nvPicPr>
        <p:blipFill>
          <a:blip r:embed="rId7">
            <a:extLst/>
          </a:blip>
          <a:stretch>
            <a:fillRect/>
          </a:stretch>
        </p:blipFill>
        <p:spPr>
          <a:prstGeom prst="rect">
            <a:avLst/>
          </a:prstGeom>
        </p:spPr>
      </p:pic>
      <p:pic>
        <p:nvPicPr>
          <p:cNvPr id="3087" name="Rectangle 4242" descr="Rectangle 4242"/>
          <p:cNvPicPr>
            <a:picLocks noChangeAspect="1"/>
          </p:cNvPicPr>
          <p:nvPr>
            <p:ph type="pic" idx="27"/>
          </p:nvPr>
        </p:nvPicPr>
        <p:blipFill>
          <a:blip r:embed="rId8">
            <a:extLst/>
          </a:blip>
          <a:stretch>
            <a:fillRect/>
          </a:stretch>
        </p:blipFill>
        <p:spPr>
          <a:prstGeom prst="rect">
            <a:avLst/>
          </a:prstGeom>
        </p:spPr>
      </p:pic>
      <p:pic>
        <p:nvPicPr>
          <p:cNvPr id="3088" name="Rectangle 4244" descr="Rectangle 4244"/>
          <p:cNvPicPr>
            <a:picLocks noChangeAspect="1"/>
          </p:cNvPicPr>
          <p:nvPr>
            <p:ph type="pic" idx="28"/>
          </p:nvPr>
        </p:nvPicPr>
        <p:blipFill>
          <a:blip r:embed="rId9">
            <a:extLst/>
          </a:blip>
          <a:stretch>
            <a:fillRect/>
          </a:stretch>
        </p:blipFill>
        <p:spPr>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90" name="Rectangle 4239" descr="Rectangle 4239"/>
          <p:cNvPicPr>
            <a:picLocks noChangeAspect="1"/>
          </p:cNvPicPr>
          <p:nvPr>
            <p:ph type="pic" idx="21"/>
          </p:nvPr>
        </p:nvPicPr>
        <p:blipFill>
          <a:blip r:embed="rId2">
            <a:extLst/>
          </a:blip>
          <a:stretch>
            <a:fillRect/>
          </a:stretch>
        </p:blipFill>
        <p:spPr>
          <a:prstGeom prst="rect">
            <a:avLst/>
          </a:prstGeom>
        </p:spPr>
      </p:pic>
      <p:pic>
        <p:nvPicPr>
          <p:cNvPr id="3091"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92"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93" name="Rectangle 4243" descr="Rectangle 4243"/>
          <p:cNvPicPr>
            <a:picLocks noChangeAspect="1"/>
          </p:cNvPicPr>
          <p:nvPr>
            <p:ph type="pic" idx="24"/>
          </p:nvPr>
        </p:nvPicPr>
        <p:blipFill>
          <a:blip r:embed="rId5">
            <a:extLst/>
          </a:blip>
          <a:stretch>
            <a:fillRect/>
          </a:stretch>
        </p:blipFill>
        <p:spPr>
          <a:prstGeom prst="rect">
            <a:avLst/>
          </a:prstGeom>
        </p:spPr>
      </p:pic>
      <p:pic>
        <p:nvPicPr>
          <p:cNvPr id="3094" name="Rectangle 4239" descr="Rectangle 4239"/>
          <p:cNvPicPr>
            <a:picLocks noChangeAspect="1"/>
          </p:cNvPicPr>
          <p:nvPr>
            <p:ph type="pic" idx="25"/>
          </p:nvPr>
        </p:nvPicPr>
        <p:blipFill>
          <a:blip r:embed="rId6">
            <a:extLst/>
          </a:blip>
          <a:stretch>
            <a:fillRect/>
          </a:stretch>
        </p:blipFill>
        <p:spPr>
          <a:prstGeom prst="rect">
            <a:avLst/>
          </a:prstGeom>
        </p:spPr>
      </p:pic>
      <p:pic>
        <p:nvPicPr>
          <p:cNvPr id="3095" name="Rectangle 4242" descr="Rectangle 4242"/>
          <p:cNvPicPr>
            <a:picLocks noChangeAspect="1"/>
          </p:cNvPicPr>
          <p:nvPr>
            <p:ph type="pic" idx="26"/>
          </p:nvPr>
        </p:nvPicPr>
        <p:blipFill>
          <a:blip r:embed="rId7">
            <a:extLst/>
          </a:blip>
          <a:stretch>
            <a:fillRect/>
          </a:stretch>
        </p:blipFill>
        <p:spPr>
          <a:prstGeom prst="rect">
            <a:avLst/>
          </a:prstGeom>
        </p:spPr>
      </p:pic>
      <p:pic>
        <p:nvPicPr>
          <p:cNvPr id="3096" name="Rectangle 4241" descr="Rectangle 4241"/>
          <p:cNvPicPr>
            <a:picLocks noChangeAspect="1"/>
          </p:cNvPicPr>
          <p:nvPr>
            <p:ph type="pic" idx="27"/>
          </p:nvPr>
        </p:nvPicPr>
        <p:blipFill>
          <a:blip r:embed="rId8">
            <a:extLst/>
          </a:blip>
          <a:stretch>
            <a:fillRect/>
          </a:stretch>
        </p:blipFill>
        <p:spPr>
          <a:prstGeom prst="rect">
            <a:avLst/>
          </a:prstGeom>
        </p:spPr>
      </p:pic>
      <p:pic>
        <p:nvPicPr>
          <p:cNvPr id="3097" name="Rectangle 4243" descr="Rectangle 4243"/>
          <p:cNvPicPr>
            <a:picLocks noChangeAspect="1"/>
          </p:cNvPicPr>
          <p:nvPr>
            <p:ph type="pic" idx="28"/>
          </p:nvPr>
        </p:nvPicPr>
        <p:blipFill>
          <a:blip r:embed="rId9">
            <a:extLst/>
          </a:blip>
          <a:stretch>
            <a:fillRect/>
          </a:stretch>
        </p:blipFill>
        <p:spPr>
          <a:prstGeom prst="rect">
            <a:avLst/>
          </a:prstGeom>
        </p:spPr>
      </p:pic>
      <p:pic>
        <p:nvPicPr>
          <p:cNvPr id="3098" name="Image" descr="Image"/>
          <p:cNvPicPr>
            <a:picLocks noChangeAspect="1"/>
          </p:cNvPicPr>
          <p:nvPr>
            <p:ph type="pic" idx="29"/>
          </p:nvPr>
        </p:nvPicPr>
        <p:blipFill>
          <a:blip r:embed="rId10">
            <a:extLst/>
          </a:blip>
          <a:srcRect l="0" t="0" r="0" b="0"/>
          <a:stretch>
            <a:fillRect/>
          </a:stretch>
        </p:blipFill>
        <p:spPr>
          <a:prstGeom prst="rect">
            <a:avLst/>
          </a:prstGeom>
        </p:spPr>
      </p:pic>
      <p:pic>
        <p:nvPicPr>
          <p:cNvPr id="3099" name="Rectangle 4243" descr="Rectangle 4243"/>
          <p:cNvPicPr>
            <a:picLocks noChangeAspect="1"/>
          </p:cNvPicPr>
          <p:nvPr>
            <p:ph type="pic" idx="30"/>
          </p:nvPr>
        </p:nvPicPr>
        <p:blipFill>
          <a:blip r:embed="rId11">
            <a:extLst/>
          </a:blip>
          <a:stretch>
            <a:fillRect/>
          </a:stretch>
        </p:blipFill>
        <p:spPr>
          <a:prstGeom prst="rect">
            <a:avLst/>
          </a:prstGeom>
        </p:spPr>
      </p:pic>
      <p:pic>
        <p:nvPicPr>
          <p:cNvPr id="3100" name="Rectangle 4242" descr="Rectangle 4242"/>
          <p:cNvPicPr>
            <a:picLocks noChangeAspect="1"/>
          </p:cNvPicPr>
          <p:nvPr>
            <p:ph type="pic" idx="31"/>
          </p:nvPr>
        </p:nvPicPr>
        <p:blipFill>
          <a:blip r:embed="rId12">
            <a:extLst/>
          </a:blip>
          <a:stretch>
            <a:fillRect/>
          </a:stretch>
        </p:blipFill>
        <p:spPr>
          <a:prstGeom prst="rect">
            <a:avLst/>
          </a:prstGeom>
        </p:spPr>
      </p:pic>
      <p:pic>
        <p:nvPicPr>
          <p:cNvPr id="3101" name="Rectangle 4244" descr="Rectangle 4244"/>
          <p:cNvPicPr>
            <a:picLocks noChangeAspect="1"/>
          </p:cNvPicPr>
          <p:nvPr>
            <p:ph type="pic" idx="32"/>
          </p:nvPr>
        </p:nvPicPr>
        <p:blipFill>
          <a:blip r:embed="rId13">
            <a:extLst/>
          </a:blip>
          <a:stretch>
            <a:fillRect/>
          </a:stretch>
        </p:blipFill>
        <p:spPr>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03"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04" name="Rectangle 4244" descr="Rectangle 4244"/>
          <p:cNvPicPr>
            <a:picLocks noChangeAspect="1"/>
          </p:cNvPicPr>
          <p:nvPr>
            <p:ph type="pic" idx="22"/>
          </p:nvPr>
        </p:nvPicPr>
        <p:blipFill>
          <a:blip r:embed="rId3">
            <a:extLst/>
          </a:blip>
          <a:stretch>
            <a:fillRect/>
          </a:stretch>
        </p:blipFill>
        <p:spPr>
          <a:prstGeom prst="rect">
            <a:avLst/>
          </a:prstGeom>
        </p:spPr>
      </p:pic>
      <p:sp>
        <p:nvSpPr>
          <p:cNvPr id="3105" name="Title of your talk goes here"/>
          <p:cNvSpPr txBox="1"/>
          <p:nvPr>
            <p:ph type="body" idx="23"/>
          </p:nvPr>
        </p:nvSpPr>
        <p:spPr>
          <a:prstGeom prst="rect">
            <a:avLst/>
          </a:prstGeom>
        </p:spPr>
        <p:txBody>
          <a:bodyPr/>
          <a:lstStyle/>
          <a:p>
            <a:pPr/>
            <a:r>
              <a:t>Lorem ipsum dolor sit amet</a:t>
            </a:r>
          </a:p>
        </p:txBody>
      </p:sp>
      <p:sp>
        <p:nvSpPr>
          <p:cNvPr id="3106"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07" name="Name Surname Position"/>
          <p:cNvSpPr txBox="1"/>
          <p:nvPr>
            <p:ph type="body" idx="25"/>
          </p:nvPr>
        </p:nvSpPr>
        <p:spPr>
          <a:prstGeom prst="rect">
            <a:avLst/>
          </a:prstGeom>
        </p:spPr>
        <p:txBody>
          <a:bodyPr/>
          <a:lstStyle/>
          <a:p>
            <a:pPr/>
            <a:r>
              <a:t>Lorem ipsum dolor sit amet</a:t>
            </a:r>
          </a:p>
        </p:txBody>
      </p:sp>
      <p:sp>
        <p:nvSpPr>
          <p:cNvPr id="3108"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10"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11" name="Rectangle 4244" descr="Rectangle 4244"/>
          <p:cNvPicPr>
            <a:picLocks noChangeAspect="1"/>
          </p:cNvPicPr>
          <p:nvPr>
            <p:ph type="pic" idx="22"/>
          </p:nvPr>
        </p:nvPicPr>
        <p:blipFill>
          <a:blip r:embed="rId3">
            <a:extLst/>
          </a:blip>
          <a:stretch>
            <a:fillRect/>
          </a:stretch>
        </p:blipFill>
        <p:spPr>
          <a:prstGeom prst="rect">
            <a:avLst/>
          </a:prstGeom>
        </p:spPr>
      </p:pic>
      <p:sp>
        <p:nvSpPr>
          <p:cNvPr id="3112" name="Short title text here"/>
          <p:cNvSpPr txBox="1"/>
          <p:nvPr>
            <p:ph type="body" idx="23"/>
          </p:nvPr>
        </p:nvSpPr>
        <p:spPr>
          <a:prstGeom prst="rect">
            <a:avLst/>
          </a:prstGeom>
        </p:spPr>
        <p:txBody>
          <a:bodyPr/>
          <a:lstStyle/>
          <a:p>
            <a:pPr/>
            <a:r>
              <a:t>Short title text here.</a:t>
            </a:r>
          </a:p>
        </p:txBody>
      </p:sp>
      <p:sp>
        <p:nvSpPr>
          <p:cNvPr id="3113" name="Title of your talk goes here"/>
          <p:cNvSpPr txBox="1"/>
          <p:nvPr>
            <p:ph type="body" idx="24"/>
          </p:nvPr>
        </p:nvSpPr>
        <p:spPr>
          <a:prstGeom prst="rect">
            <a:avLst/>
          </a:prstGeom>
        </p:spPr>
        <p:txBody>
          <a:bodyPr/>
          <a:lstStyle/>
          <a:p>
            <a:pPr/>
            <a:r>
              <a:t>Lorem ipsum dolor sit amet</a:t>
            </a:r>
          </a:p>
        </p:txBody>
      </p:sp>
      <p:sp>
        <p:nvSpPr>
          <p:cNvPr id="3114" name="Name Surname Position"/>
          <p:cNvSpPr txBox="1"/>
          <p:nvPr>
            <p:ph type="body" idx="25"/>
          </p:nvPr>
        </p:nvSpPr>
        <p:spPr>
          <a:prstGeom prst="rect">
            <a:avLst/>
          </a:prstGeom>
        </p:spPr>
        <p:txBody>
          <a:bodyPr/>
          <a:lstStyle/>
          <a:p>
            <a:pPr/>
            <a:r>
              <a:t>Lorem ipsum dolor sit amet</a:t>
            </a:r>
          </a:p>
        </p:txBody>
      </p:sp>
      <p:sp>
        <p:nvSpPr>
          <p:cNvPr id="3115"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1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18"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19" name="Rectangle 4244" descr="Rectangle 4244"/>
          <p:cNvPicPr>
            <a:picLocks noChangeAspect="1"/>
          </p:cNvPicPr>
          <p:nvPr>
            <p:ph type="pic" idx="23"/>
          </p:nvPr>
        </p:nvPicPr>
        <p:blipFill>
          <a:blip r:embed="rId4">
            <a:extLst/>
          </a:blip>
          <a:stretch>
            <a:fillRect/>
          </a:stretch>
        </p:blipFill>
        <p:spPr>
          <a:prstGeom prst="rect">
            <a:avLst/>
          </a:prstGeom>
        </p:spPr>
      </p:pic>
      <p:sp>
        <p:nvSpPr>
          <p:cNvPr id="3120" name="Title of your talk goes here"/>
          <p:cNvSpPr txBox="1"/>
          <p:nvPr>
            <p:ph type="body" idx="24"/>
          </p:nvPr>
        </p:nvSpPr>
        <p:spPr>
          <a:prstGeom prst="rect">
            <a:avLst/>
          </a:prstGeom>
        </p:spPr>
        <p:txBody>
          <a:bodyPr/>
          <a:lstStyle/>
          <a:p>
            <a:pPr/>
            <a:r>
              <a:t>Short title text here.</a:t>
            </a:r>
          </a:p>
        </p:txBody>
      </p:sp>
      <p:sp>
        <p:nvSpPr>
          <p:cNvPr id="3121" name="Name Surname Position"/>
          <p:cNvSpPr txBox="1"/>
          <p:nvPr>
            <p:ph type="body" idx="25"/>
          </p:nvPr>
        </p:nvSpPr>
        <p:spPr>
          <a:prstGeom prst="rect">
            <a:avLst/>
          </a:prstGeom>
        </p:spPr>
        <p:txBody>
          <a:bodyPr/>
          <a:lstStyle/>
          <a:p>
            <a:pPr/>
            <a:r>
              <a:t>Lorem ipsum dolor sit amet</a:t>
            </a:r>
          </a:p>
        </p:txBody>
      </p:sp>
      <p:sp>
        <p:nvSpPr>
          <p:cNvPr id="3122"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23" name="Lorem ipsum dolor sit amet"/>
          <p:cNvSpPr txBox="1"/>
          <p:nvPr>
            <p:ph type="body" idx="27"/>
          </p:nvPr>
        </p:nvSpPr>
        <p:spPr>
          <a:prstGeom prst="rect">
            <a:avLst/>
          </a:prstGeom>
        </p:spPr>
        <p:txBody>
          <a:bodyPr/>
          <a:lstStyle/>
          <a:p>
            <a:pPr/>
            <a:r>
              <a:t>Lorem ipsum dolor sit amet</a:t>
            </a:r>
          </a:p>
        </p:txBody>
      </p:sp>
      <p:sp>
        <p:nvSpPr>
          <p:cNvPr id="3124"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25" name="Lorem ipsum dolor sit amet"/>
          <p:cNvSpPr txBox="1"/>
          <p:nvPr>
            <p:ph type="body" idx="29"/>
          </p:nvPr>
        </p:nvSpPr>
        <p:spPr>
          <a:prstGeom prst="rect">
            <a:avLst/>
          </a:prstGeom>
        </p:spPr>
        <p:txBody>
          <a:bodyPr/>
          <a:lstStyle/>
          <a:p>
            <a:pPr/>
            <a:r>
              <a:t>Lorem ipsum dolor sit amet</a:t>
            </a:r>
          </a:p>
        </p:txBody>
      </p:sp>
      <p:sp>
        <p:nvSpPr>
          <p:cNvPr id="3126" name="Lorem ipsum dolor sit amet consectetur Senectus aliquet aenean risus quis Neque viverra amet leo nisl Morbi habitant cras ornare gravida sed arcu tempor elementum nibh sem"/>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2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29"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30" name="Rectangle 4244" descr="Rectangle 4244"/>
          <p:cNvPicPr>
            <a:picLocks noChangeAspect="1"/>
          </p:cNvPicPr>
          <p:nvPr>
            <p:ph type="pic" idx="23"/>
          </p:nvPr>
        </p:nvPicPr>
        <p:blipFill>
          <a:blip r:embed="rId4">
            <a:extLst/>
          </a:blip>
          <a:stretch>
            <a:fillRect/>
          </a:stretch>
        </p:blipFill>
        <p:spPr>
          <a:prstGeom prst="rect">
            <a:avLst/>
          </a:prstGeom>
        </p:spPr>
      </p:pic>
      <p:pic>
        <p:nvPicPr>
          <p:cNvPr id="3131" name="Rectangle 4244" descr="Rectangle 4244"/>
          <p:cNvPicPr>
            <a:picLocks noChangeAspect="1"/>
          </p:cNvPicPr>
          <p:nvPr>
            <p:ph type="pic" idx="24"/>
          </p:nvPr>
        </p:nvPicPr>
        <p:blipFill>
          <a:blip r:embed="rId5">
            <a:extLst/>
          </a:blip>
          <a:stretch>
            <a:fillRect/>
          </a:stretch>
        </p:blipFill>
        <p:spPr>
          <a:prstGeom prst="rect">
            <a:avLst/>
          </a:prstGeom>
        </p:spPr>
      </p:pic>
      <p:sp>
        <p:nvSpPr>
          <p:cNvPr id="3132" name="Title of your talk goes here"/>
          <p:cNvSpPr txBox="1"/>
          <p:nvPr>
            <p:ph type="body" idx="25"/>
          </p:nvPr>
        </p:nvSpPr>
        <p:spPr>
          <a:prstGeom prst="rect">
            <a:avLst/>
          </a:prstGeom>
        </p:spPr>
        <p:txBody>
          <a:bodyPr/>
          <a:lstStyle/>
          <a:p>
            <a:pPr/>
            <a:r>
              <a:t>Short title text here.</a:t>
            </a:r>
          </a:p>
        </p:txBody>
      </p:sp>
      <p:sp>
        <p:nvSpPr>
          <p:cNvPr id="3133" name="Name Surname Position"/>
          <p:cNvSpPr txBox="1"/>
          <p:nvPr>
            <p:ph type="body" idx="26"/>
          </p:nvPr>
        </p:nvSpPr>
        <p:spPr>
          <a:prstGeom prst="rect">
            <a:avLst/>
          </a:prstGeom>
        </p:spPr>
        <p:txBody>
          <a:bodyPr/>
          <a:lstStyle/>
          <a:p>
            <a:pPr/>
            <a:r>
              <a:t>Lorem ipsum dolor fabels sa rigor amet</a:t>
            </a:r>
          </a:p>
        </p:txBody>
      </p:sp>
      <p:sp>
        <p:nvSpPr>
          <p:cNvPr id="3134" name="Lorem ipsum dolor sit amet consectetur Senectus aliquet aenean risus quis Neque viverra amet leo nisl Morbi habitant cras ornare gravida sed arcu tempor elementum nibh sem"/>
          <p:cNvSpPr txBox="1"/>
          <p:nvPr>
            <p:ph type="body" idx="27"/>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35"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36" name="Lorem ipsum dolor sit amet"/>
          <p:cNvSpPr txBox="1"/>
          <p:nvPr>
            <p:ph type="body" idx="29"/>
          </p:nvPr>
        </p:nvSpPr>
        <p:spPr>
          <a:prstGeom prst="rect">
            <a:avLst/>
          </a:prstGeom>
        </p:spPr>
        <p:txBody>
          <a:bodyPr/>
          <a:lstStyle/>
          <a:p>
            <a:pPr/>
            <a:r>
              <a:t>Lorem ipsum dolor fabels sa rigor amet</a:t>
            </a:r>
          </a:p>
        </p:txBody>
      </p:sp>
      <p:sp>
        <p:nvSpPr>
          <p:cNvPr id="3137" name="Lorem ipsum dolor sit amet consectetur Senectus aliquet aenean risus quis Neque viverra amet leo nisl Morbi habitant cras ornare gravida sed arcu tempor elementum nibh sem"/>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38" name="Lorem ipsum dolor sit amet"/>
          <p:cNvSpPr txBox="1"/>
          <p:nvPr>
            <p:ph type="body" idx="31"/>
          </p:nvPr>
        </p:nvSpPr>
        <p:spPr>
          <a:prstGeom prst="rect">
            <a:avLst/>
          </a:prstGeom>
        </p:spPr>
        <p:txBody>
          <a:bodyPr/>
          <a:lstStyle/>
          <a:p>
            <a:pPr/>
            <a:r>
              <a:t>Lorem ipsum dolor fabels sa rigor amet</a:t>
            </a:r>
          </a:p>
        </p:txBody>
      </p:sp>
      <p:sp>
        <p:nvSpPr>
          <p:cNvPr id="3139" name="Lorem ipsum dolor sit amet consectetur Senectus aliquet aenean risus quis Neque viverra amet leo nisl Morbi habitant cras ornare gravida sed arcu tempor elementum nibh sem"/>
          <p:cNvSpPr txBox="1"/>
          <p:nvPr>
            <p:ph type="body" idx="3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4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42"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43" name="Rectangle 4244" descr="Rectangle 4244"/>
          <p:cNvPicPr>
            <a:picLocks noChangeAspect="1"/>
          </p:cNvPicPr>
          <p:nvPr>
            <p:ph type="pic" idx="23"/>
          </p:nvPr>
        </p:nvPicPr>
        <p:blipFill>
          <a:blip r:embed="rId4">
            <a:extLst/>
          </a:blip>
          <a:stretch>
            <a:fillRect/>
          </a:stretch>
        </p:blipFill>
        <p:spPr>
          <a:prstGeom prst="rect">
            <a:avLst/>
          </a:prstGeom>
        </p:spPr>
      </p:pic>
      <p:pic>
        <p:nvPicPr>
          <p:cNvPr id="3144" name="Rectangle 4244" descr="Rectangle 4244"/>
          <p:cNvPicPr>
            <a:picLocks noChangeAspect="1"/>
          </p:cNvPicPr>
          <p:nvPr>
            <p:ph type="pic" idx="24"/>
          </p:nvPr>
        </p:nvPicPr>
        <p:blipFill>
          <a:blip r:embed="rId5">
            <a:extLst/>
          </a:blip>
          <a:stretch>
            <a:fillRect/>
          </a:stretch>
        </p:blipFill>
        <p:spPr>
          <a:prstGeom prst="rect">
            <a:avLst/>
          </a:prstGeom>
        </p:spPr>
      </p:pic>
      <p:sp>
        <p:nvSpPr>
          <p:cNvPr id="3145" name="Title of your talk goes here"/>
          <p:cNvSpPr txBox="1"/>
          <p:nvPr>
            <p:ph type="body" idx="25"/>
          </p:nvPr>
        </p:nvSpPr>
        <p:spPr>
          <a:prstGeom prst="rect">
            <a:avLst/>
          </a:prstGeom>
        </p:spPr>
        <p:txBody>
          <a:bodyPr/>
          <a:lstStyle/>
          <a:p>
            <a:pPr/>
            <a:r>
              <a:t>Short title text here.</a:t>
            </a:r>
          </a:p>
        </p:txBody>
      </p:sp>
      <p:sp>
        <p:nvSpPr>
          <p:cNvPr id="3146" name="Name Surname Position"/>
          <p:cNvSpPr txBox="1"/>
          <p:nvPr>
            <p:ph type="body" idx="26"/>
          </p:nvPr>
        </p:nvSpPr>
        <p:spPr>
          <a:prstGeom prst="rect">
            <a:avLst/>
          </a:prstGeom>
        </p:spPr>
        <p:txBody>
          <a:bodyPr/>
          <a:lstStyle/>
          <a:p>
            <a:pPr/>
            <a:r>
              <a:t>Lorem ipsum dolor sit</a:t>
            </a:r>
          </a:p>
        </p:txBody>
      </p:sp>
      <p:sp>
        <p:nvSpPr>
          <p:cNvPr id="3147" name="Lorem ipsum dolor sit amet consectetur Senectus aliquet aenean risus quis Neque viverra amet leo nisl"/>
          <p:cNvSpPr txBox="1"/>
          <p:nvPr>
            <p:ph type="body" idx="27"/>
          </p:nvPr>
        </p:nvSpPr>
        <p:spPr>
          <a:prstGeom prst="rect">
            <a:avLst/>
          </a:prstGeom>
        </p:spPr>
        <p:txBody>
          <a:bodyPr/>
          <a:lstStyle/>
          <a:p>
            <a:pPr/>
            <a:r>
              <a:t>Lorem ipsum dolor sit amet consectetur. Senectus aliquet aenean risus quis. Neque viverra amet leo nisl. </a:t>
            </a:r>
          </a:p>
        </p:txBody>
      </p:sp>
      <p:sp>
        <p:nvSpPr>
          <p:cNvPr id="3148" name="Lorem ipsum dolor sit"/>
          <p:cNvSpPr txBox="1"/>
          <p:nvPr>
            <p:ph type="body" idx="28"/>
          </p:nvPr>
        </p:nvSpPr>
        <p:spPr>
          <a:prstGeom prst="rect">
            <a:avLst/>
          </a:prstGeom>
        </p:spPr>
        <p:txBody>
          <a:bodyPr/>
          <a:lstStyle/>
          <a:p>
            <a:pPr/>
            <a:r>
              <a:t>Lorem ipsum dolor sit </a:t>
            </a:r>
          </a:p>
        </p:txBody>
      </p:sp>
      <p:sp>
        <p:nvSpPr>
          <p:cNvPr id="3149" name="Lorem ipsum dolor sit amet consectetur Senectus aliquet aenean risus quis Neque viverra amet leo nisl"/>
          <p:cNvSpPr txBox="1"/>
          <p:nvPr>
            <p:ph type="body" idx="29"/>
          </p:nvPr>
        </p:nvSpPr>
        <p:spPr>
          <a:prstGeom prst="rect">
            <a:avLst/>
          </a:prstGeom>
        </p:spPr>
        <p:txBody>
          <a:bodyPr/>
          <a:lstStyle/>
          <a:p>
            <a:pPr/>
            <a:r>
              <a:t>Lorem ipsum dolor sit amet consectetur. Senectus aliquet aenean risus quis. Neque viverra amet leo nisl. </a:t>
            </a:r>
          </a:p>
        </p:txBody>
      </p:sp>
      <p:sp>
        <p:nvSpPr>
          <p:cNvPr id="3150" name="Lorem ipsum dolor sit"/>
          <p:cNvSpPr txBox="1"/>
          <p:nvPr>
            <p:ph type="body" idx="30"/>
          </p:nvPr>
        </p:nvSpPr>
        <p:spPr>
          <a:prstGeom prst="rect">
            <a:avLst/>
          </a:prstGeom>
        </p:spPr>
        <p:txBody>
          <a:bodyPr/>
          <a:lstStyle/>
          <a:p>
            <a:pPr/>
            <a:r>
              <a:t>Lorem ipsum dolor sit </a:t>
            </a:r>
          </a:p>
        </p:txBody>
      </p:sp>
      <p:sp>
        <p:nvSpPr>
          <p:cNvPr id="3151" name="Lorem ipsum dolor sit amet consectetur Senectus aliquet aenean risus quis Neque viverra amet leo nisl"/>
          <p:cNvSpPr txBox="1"/>
          <p:nvPr>
            <p:ph type="body" idx="31"/>
          </p:nvPr>
        </p:nvSpPr>
        <p:spPr>
          <a:prstGeom prst="rect">
            <a:avLst/>
          </a:prstGeom>
        </p:spPr>
        <p:txBody>
          <a:bodyPr/>
          <a:lstStyle/>
          <a:p>
            <a:pPr/>
            <a:r>
              <a:t>Lorem ipsum dolor sit amet consectetur. Senectus aliquet aenean risus quis. Neque viverra amet leo nisl. </a:t>
            </a:r>
          </a:p>
        </p:txBody>
      </p:sp>
      <p:sp>
        <p:nvSpPr>
          <p:cNvPr id="3152" name="Lorem ipsum dolor sit"/>
          <p:cNvSpPr txBox="1"/>
          <p:nvPr>
            <p:ph type="body" idx="32"/>
          </p:nvPr>
        </p:nvSpPr>
        <p:spPr>
          <a:prstGeom prst="rect">
            <a:avLst/>
          </a:prstGeom>
        </p:spPr>
        <p:txBody>
          <a:bodyPr/>
          <a:lstStyle/>
          <a:p>
            <a:pPr/>
            <a:r>
              <a:t>Lorem ipsum dolor sit </a:t>
            </a:r>
          </a:p>
        </p:txBody>
      </p:sp>
      <p:sp>
        <p:nvSpPr>
          <p:cNvPr id="3153" name="Lorem ipsum dolor sit amet consectetur Senectus aliquet aenean risus quis Neque viverra amet leo nisl"/>
          <p:cNvSpPr txBox="1"/>
          <p:nvPr>
            <p:ph type="body" idx="33"/>
          </p:nvPr>
        </p:nvSpPr>
        <p:spPr>
          <a:prstGeom prst="rect">
            <a:avLst/>
          </a:prstGeom>
        </p:spPr>
        <p:txBody>
          <a:bodyPr/>
          <a:lstStyle/>
          <a:p>
            <a:pPr/>
            <a:r>
              <a:t>Lorem ipsum dolor sit amet consectetur. Senectus aliquet aenean risus quis. Neque viverra amet leo nisl.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09" name="Image" descr="Image"/>
          <p:cNvPicPr>
            <a:picLocks noChangeAspect="1"/>
          </p:cNvPicPr>
          <p:nvPr>
            <p:ph type="pic" idx="21"/>
          </p:nvPr>
        </p:nvPicPr>
        <p:blipFill>
          <a:blip r:embed="rId2">
            <a:extLst/>
          </a:blip>
          <a:stretch>
            <a:fillRect/>
          </a:stretch>
        </p:blipFill>
        <p:spPr>
          <a:prstGeom prst="rect">
            <a:avLst/>
          </a:prstGeom>
        </p:spPr>
      </p:pic>
      <p:pic>
        <p:nvPicPr>
          <p:cNvPr id="3010" name="Image" descr="Image"/>
          <p:cNvPicPr>
            <a:picLocks noChangeAspect="1"/>
          </p:cNvPicPr>
          <p:nvPr>
            <p:ph type="pic" idx="22"/>
          </p:nvPr>
        </p:nvPicPr>
        <p:blipFill>
          <a:blip r:embed="rId3">
            <a:extLst/>
          </a:blip>
          <a:stretch>
            <a:fillRect/>
          </a:stretch>
        </p:blipFill>
        <p:spPr>
          <a:prstGeom prst="rect">
            <a:avLst/>
          </a:prstGeom>
        </p:spPr>
      </p:pic>
      <p:pic>
        <p:nvPicPr>
          <p:cNvPr id="3011" name="Image" descr="Image"/>
          <p:cNvPicPr>
            <a:picLocks noChangeAspect="1"/>
          </p:cNvPicPr>
          <p:nvPr>
            <p:ph type="pic" idx="23"/>
          </p:nvPr>
        </p:nvPicPr>
        <p:blipFill>
          <a:blip r:embed="rId4">
            <a:extLst/>
          </a:blip>
          <a:srcRect l="0" t="0" r="0" b="0"/>
          <a:stretch>
            <a:fillRect/>
          </a:stretch>
        </p:blipFill>
        <p:spPr>
          <a:prstGeom prst="rect">
            <a:avLst/>
          </a:prstGeom>
        </p:spPr>
      </p:pic>
      <p:sp>
        <p:nvSpPr>
          <p:cNvPr id="3012" name="Section Name"/>
          <p:cNvSpPr txBox="1"/>
          <p:nvPr>
            <p:ph type="body" idx="24"/>
          </p:nvPr>
        </p:nvSpPr>
        <p:spPr>
          <a:prstGeom prst="rect">
            <a:avLst/>
          </a:prstGeom>
        </p:spPr>
        <p:txBody>
          <a:bodyPr/>
          <a:lstStyle/>
          <a:p>
            <a:pPr/>
            <a:r>
              <a:t>Section Name</a:t>
            </a:r>
          </a:p>
        </p:txBody>
      </p:sp>
      <p:sp>
        <p:nvSpPr>
          <p:cNvPr id="3013" name="Name Surname Position"/>
          <p:cNvSpPr txBox="1"/>
          <p:nvPr>
            <p:ph type="body" idx="25"/>
          </p:nvPr>
        </p:nvSpPr>
        <p:spPr>
          <a:prstGeom prst="rect">
            <a:avLst/>
          </a:prstGeom>
        </p:spPr>
        <p:txBody>
          <a:bodyPr/>
          <a:lstStyle/>
          <a:p>
            <a:pPr/>
            <a:r>
              <a:t>Primary title text will go here highlighting your key point.</a:t>
            </a:r>
          </a:p>
        </p:txBody>
      </p:sp>
      <p:sp>
        <p:nvSpPr>
          <p:cNvPr id="3014" name="Title of your talk goes here"/>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5" name="Title of your talk goes here"/>
          <p:cNvSpPr txBox="1"/>
          <p:nvPr>
            <p:ph type="body" idx="21"/>
          </p:nvPr>
        </p:nvSpPr>
        <p:spPr>
          <a:prstGeom prst="rect">
            <a:avLst/>
          </a:prstGeom>
        </p:spPr>
        <p:txBody>
          <a:bodyPr/>
          <a:lstStyle/>
          <a:p>
            <a:pPr/>
            <a:r>
              <a:t>Section Name</a:t>
            </a:r>
          </a:p>
        </p:txBody>
      </p:sp>
      <p:sp>
        <p:nvSpPr>
          <p:cNvPr id="3156" name="Name Surname Position"/>
          <p:cNvSpPr txBox="1"/>
          <p:nvPr>
            <p:ph type="body" idx="22"/>
          </p:nvPr>
        </p:nvSpPr>
        <p:spPr>
          <a:prstGeom prst="rect">
            <a:avLst/>
          </a:prstGeom>
        </p:spPr>
        <p:txBody>
          <a:bodyPr/>
          <a:lstStyle/>
          <a:p>
            <a:pPr/>
            <a:r>
              <a:t>Primary title text will go here highlighting your key point.</a:t>
            </a:r>
          </a:p>
        </p:txBody>
      </p:sp>
      <p:sp>
        <p:nvSpPr>
          <p:cNvPr id="3157" name="Lorem ipsum dolor sit amet"/>
          <p:cNvSpPr txBox="1"/>
          <p:nvPr>
            <p:ph type="body" idx="23"/>
          </p:nvPr>
        </p:nvSpPr>
        <p:spPr>
          <a:prstGeom prst="rect">
            <a:avLst/>
          </a:prstGeom>
        </p:spPr>
        <p:txBody>
          <a:bodyPr/>
          <a:lstStyle/>
          <a:p>
            <a:pPr/>
            <a:r>
              <a:t>Lorem ipsum dolor sit amet</a:t>
            </a:r>
          </a:p>
        </p:txBody>
      </p:sp>
      <p:sp>
        <p:nvSpPr>
          <p:cNvPr id="3158" name="Lorem ipsum dolor sit amet"/>
          <p:cNvSpPr txBox="1"/>
          <p:nvPr>
            <p:ph type="body" idx="24"/>
          </p:nvPr>
        </p:nvSpPr>
        <p:spPr>
          <a:prstGeom prst="rect">
            <a:avLst/>
          </a:prstGeom>
        </p:spPr>
        <p:txBody>
          <a:bodyPr/>
          <a:lstStyle/>
          <a:p>
            <a:pPr/>
            <a:r>
              <a:t>Lorem ipsum dolor sit amet</a:t>
            </a:r>
          </a:p>
        </p:txBody>
      </p:sp>
      <p:sp>
        <p:nvSpPr>
          <p:cNvPr id="3159" name="Lorem ipsum dolor sit amet consectetur Senectus aliquet aenean risus quis Neque viverra amet leo nisl Morbi habitant cras ornare gravida sed arcu tempor elementum nibh sem"/>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60"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2" name="Title of your talk goes here"/>
          <p:cNvSpPr txBox="1"/>
          <p:nvPr>
            <p:ph type="body" idx="21"/>
          </p:nvPr>
        </p:nvSpPr>
        <p:spPr>
          <a:prstGeom prst="rect">
            <a:avLst/>
          </a:prstGeom>
        </p:spPr>
        <p:txBody>
          <a:bodyPr/>
          <a:lstStyle/>
          <a:p>
            <a:pPr/>
            <a:r>
              <a:t>Section Name</a:t>
            </a:r>
          </a:p>
        </p:txBody>
      </p:sp>
      <p:sp>
        <p:nvSpPr>
          <p:cNvPr id="3163" name="Name Surname Position"/>
          <p:cNvSpPr txBox="1"/>
          <p:nvPr>
            <p:ph type="body" idx="22"/>
          </p:nvPr>
        </p:nvSpPr>
        <p:spPr>
          <a:prstGeom prst="rect">
            <a:avLst/>
          </a:prstGeom>
        </p:spPr>
        <p:txBody>
          <a:bodyPr/>
          <a:lstStyle/>
          <a:p>
            <a:pPr/>
            <a:r>
              <a:t>Primary title text will go here highlighting your key point.</a:t>
            </a:r>
          </a:p>
        </p:txBody>
      </p:sp>
      <p:sp>
        <p:nvSpPr>
          <p:cNvPr id="3164" name="Lorem ipsum dolor sit amet"/>
          <p:cNvSpPr txBox="1"/>
          <p:nvPr>
            <p:ph type="body" idx="23"/>
          </p:nvPr>
        </p:nvSpPr>
        <p:spPr>
          <a:prstGeom prst="rect">
            <a:avLst/>
          </a:prstGeom>
        </p:spPr>
        <p:txBody>
          <a:bodyPr/>
          <a:lstStyle/>
          <a:p>
            <a:pPr/>
            <a:r>
              <a:t>Lorem ipsum dolor sit amet</a:t>
            </a:r>
          </a:p>
        </p:txBody>
      </p:sp>
      <p:sp>
        <p:nvSpPr>
          <p:cNvPr id="3165"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66" name="Lorem ipsum dolor sit amet"/>
          <p:cNvSpPr txBox="1"/>
          <p:nvPr>
            <p:ph type="body" idx="25"/>
          </p:nvPr>
        </p:nvSpPr>
        <p:spPr>
          <a:prstGeom prst="rect">
            <a:avLst/>
          </a:prstGeom>
        </p:spPr>
        <p:txBody>
          <a:bodyPr/>
          <a:lstStyle/>
          <a:p>
            <a:pPr/>
            <a:r>
              <a:t>Lorem ipsum dolor sit amet</a:t>
            </a:r>
          </a:p>
        </p:txBody>
      </p:sp>
      <p:sp>
        <p:nvSpPr>
          <p:cNvPr id="3167"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68" name="Lorem ipsum dolor sit amet"/>
          <p:cNvSpPr txBox="1"/>
          <p:nvPr>
            <p:ph type="body" idx="27"/>
          </p:nvPr>
        </p:nvSpPr>
        <p:spPr>
          <a:prstGeom prst="rect">
            <a:avLst/>
          </a:prstGeom>
        </p:spPr>
        <p:txBody>
          <a:bodyPr/>
          <a:lstStyle/>
          <a:p>
            <a:pPr/>
            <a:r>
              <a:t>Lorem ipsum dolor sit amet</a:t>
            </a:r>
          </a:p>
        </p:txBody>
      </p:sp>
      <p:sp>
        <p:nvSpPr>
          <p:cNvPr id="3169"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1" name="Title of your talk goes here"/>
          <p:cNvSpPr txBox="1"/>
          <p:nvPr>
            <p:ph type="body" idx="21"/>
          </p:nvPr>
        </p:nvSpPr>
        <p:spPr>
          <a:prstGeom prst="rect">
            <a:avLst/>
          </a:prstGeom>
        </p:spPr>
        <p:txBody>
          <a:bodyPr/>
          <a:lstStyle/>
          <a:p>
            <a:pPr/>
            <a:r>
              <a:t>Section Name</a:t>
            </a:r>
          </a:p>
        </p:txBody>
      </p:sp>
      <p:sp>
        <p:nvSpPr>
          <p:cNvPr id="3172" name="Name Surname Position"/>
          <p:cNvSpPr txBox="1"/>
          <p:nvPr>
            <p:ph type="body" idx="22"/>
          </p:nvPr>
        </p:nvSpPr>
        <p:spPr>
          <a:prstGeom prst="rect">
            <a:avLst/>
          </a:prstGeom>
        </p:spPr>
        <p:txBody>
          <a:bodyPr/>
          <a:lstStyle/>
          <a:p>
            <a:pPr/>
            <a:r>
              <a:t>Primary title text will go here highlighting your key point.</a:t>
            </a:r>
          </a:p>
        </p:txBody>
      </p:sp>
      <p:sp>
        <p:nvSpPr>
          <p:cNvPr id="3173" name="Title text"/>
          <p:cNvSpPr txBox="1"/>
          <p:nvPr>
            <p:ph type="body" idx="23"/>
          </p:nvPr>
        </p:nvSpPr>
        <p:spPr>
          <a:prstGeom prst="rect">
            <a:avLst/>
          </a:prstGeom>
        </p:spPr>
        <p:txBody>
          <a:bodyPr/>
          <a:lstStyle/>
          <a:p>
            <a:pPr/>
            <a:r>
              <a:t>Lorem ipsum dolor sit amet</a:t>
            </a:r>
          </a:p>
        </p:txBody>
      </p:sp>
      <p:sp>
        <p:nvSpPr>
          <p:cNvPr id="3174"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75" name="Title text"/>
          <p:cNvSpPr txBox="1"/>
          <p:nvPr>
            <p:ph type="body" idx="25"/>
          </p:nvPr>
        </p:nvSpPr>
        <p:spPr>
          <a:prstGeom prst="rect">
            <a:avLst/>
          </a:prstGeom>
        </p:spPr>
        <p:txBody>
          <a:bodyPr/>
          <a:lstStyle/>
          <a:p>
            <a:pPr/>
            <a:r>
              <a:t>Lorem ipsum dolor sit amet</a:t>
            </a:r>
          </a:p>
        </p:txBody>
      </p:sp>
      <p:sp>
        <p:nvSpPr>
          <p:cNvPr id="3176"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77" name="Title text"/>
          <p:cNvSpPr txBox="1"/>
          <p:nvPr>
            <p:ph type="body" idx="27"/>
          </p:nvPr>
        </p:nvSpPr>
        <p:spPr>
          <a:prstGeom prst="rect">
            <a:avLst/>
          </a:prstGeom>
        </p:spPr>
        <p:txBody>
          <a:bodyPr/>
          <a:lstStyle/>
          <a:p>
            <a:pPr/>
            <a:r>
              <a:t>Lorem ipsum dolor sit amet</a:t>
            </a:r>
          </a:p>
        </p:txBody>
      </p:sp>
      <p:sp>
        <p:nvSpPr>
          <p:cNvPr id="3178"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79" name="Title text"/>
          <p:cNvSpPr txBox="1"/>
          <p:nvPr>
            <p:ph type="body" idx="29"/>
          </p:nvPr>
        </p:nvSpPr>
        <p:spPr>
          <a:prstGeom prst="rect">
            <a:avLst/>
          </a:prstGeom>
        </p:spPr>
        <p:txBody>
          <a:bodyPr/>
          <a:lstStyle/>
          <a:p>
            <a:pPr/>
            <a:r>
              <a:t>Lorem ipsum dolor sit amet</a:t>
            </a:r>
          </a:p>
        </p:txBody>
      </p:sp>
      <p:sp>
        <p:nvSpPr>
          <p:cNvPr id="3180"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2" name="Title of your talk goes here"/>
          <p:cNvSpPr txBox="1"/>
          <p:nvPr>
            <p:ph type="body" idx="21"/>
          </p:nvPr>
        </p:nvSpPr>
        <p:spPr>
          <a:prstGeom prst="rect">
            <a:avLst/>
          </a:prstGeom>
        </p:spPr>
        <p:txBody>
          <a:bodyPr/>
          <a:lstStyle/>
          <a:p>
            <a:pPr/>
            <a:r>
              <a:t>Section Name</a:t>
            </a:r>
          </a:p>
        </p:txBody>
      </p:sp>
      <p:sp>
        <p:nvSpPr>
          <p:cNvPr id="3183" name="Name Surname Position"/>
          <p:cNvSpPr txBox="1"/>
          <p:nvPr>
            <p:ph type="body" idx="22"/>
          </p:nvPr>
        </p:nvSpPr>
        <p:spPr>
          <a:prstGeom prst="rect">
            <a:avLst/>
          </a:prstGeom>
        </p:spPr>
        <p:txBody>
          <a:bodyPr/>
          <a:lstStyle/>
          <a:p>
            <a:pPr/>
            <a:r>
              <a:t>Primary title text will go here highlighting your key point.</a:t>
            </a:r>
          </a:p>
        </p:txBody>
      </p:sp>
      <p:sp>
        <p:nvSpPr>
          <p:cNvPr id="3184" name="Title text"/>
          <p:cNvSpPr txBox="1"/>
          <p:nvPr>
            <p:ph type="body" idx="23"/>
          </p:nvPr>
        </p:nvSpPr>
        <p:spPr>
          <a:prstGeom prst="rect">
            <a:avLst/>
          </a:prstGeom>
        </p:spPr>
        <p:txBody>
          <a:bodyPr/>
          <a:lstStyle/>
          <a:p>
            <a:pPr/>
            <a:r>
              <a:t>Lorem ipsum dolor sit amet</a:t>
            </a:r>
          </a:p>
        </p:txBody>
      </p:sp>
      <p:sp>
        <p:nvSpPr>
          <p:cNvPr id="3185"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86" name="Title text"/>
          <p:cNvSpPr txBox="1"/>
          <p:nvPr>
            <p:ph type="body" idx="25"/>
          </p:nvPr>
        </p:nvSpPr>
        <p:spPr>
          <a:prstGeom prst="rect">
            <a:avLst/>
          </a:prstGeom>
        </p:spPr>
        <p:txBody>
          <a:bodyPr/>
          <a:lstStyle/>
          <a:p>
            <a:pPr/>
            <a:r>
              <a:t>Lorem ipsum dolor sit amet</a:t>
            </a:r>
          </a:p>
        </p:txBody>
      </p:sp>
      <p:sp>
        <p:nvSpPr>
          <p:cNvPr id="3187"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88" name="Title text"/>
          <p:cNvSpPr txBox="1"/>
          <p:nvPr>
            <p:ph type="body" idx="27"/>
          </p:nvPr>
        </p:nvSpPr>
        <p:spPr>
          <a:prstGeom prst="rect">
            <a:avLst/>
          </a:prstGeom>
        </p:spPr>
        <p:txBody>
          <a:bodyPr/>
          <a:lstStyle/>
          <a:p>
            <a:pPr/>
            <a:r>
              <a:t>Lorem ipsum dolor sit amet</a:t>
            </a:r>
          </a:p>
        </p:txBody>
      </p:sp>
      <p:sp>
        <p:nvSpPr>
          <p:cNvPr id="3189"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90" name="Title text"/>
          <p:cNvSpPr txBox="1"/>
          <p:nvPr>
            <p:ph type="body" idx="29"/>
          </p:nvPr>
        </p:nvSpPr>
        <p:spPr>
          <a:prstGeom prst="rect">
            <a:avLst/>
          </a:prstGeom>
        </p:spPr>
        <p:txBody>
          <a:bodyPr/>
          <a:lstStyle/>
          <a:p>
            <a:pPr/>
            <a:r>
              <a:t>Lorem ipsum dolor sit amet</a:t>
            </a:r>
          </a:p>
        </p:txBody>
      </p:sp>
      <p:sp>
        <p:nvSpPr>
          <p:cNvPr id="3191"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93" name="Title of your talk goes here"/>
          <p:cNvSpPr txBox="1"/>
          <p:nvPr>
            <p:ph type="body" idx="21"/>
          </p:nvPr>
        </p:nvSpPr>
        <p:spPr>
          <a:prstGeom prst="rect">
            <a:avLst/>
          </a:prstGeom>
        </p:spPr>
        <p:txBody>
          <a:bodyPr/>
          <a:lstStyle/>
          <a:p>
            <a:pPr/>
            <a:r>
              <a:t>Section Name</a:t>
            </a:r>
          </a:p>
        </p:txBody>
      </p:sp>
      <p:sp>
        <p:nvSpPr>
          <p:cNvPr id="3194" name="Name Surname Position"/>
          <p:cNvSpPr txBox="1"/>
          <p:nvPr>
            <p:ph type="body" idx="22"/>
          </p:nvPr>
        </p:nvSpPr>
        <p:spPr>
          <a:prstGeom prst="rect">
            <a:avLst/>
          </a:prstGeom>
        </p:spPr>
        <p:txBody>
          <a:bodyPr/>
          <a:lstStyle/>
          <a:p>
            <a:pPr/>
            <a:r>
              <a:t>Card to showcase some big numbers below.</a:t>
            </a:r>
          </a:p>
        </p:txBody>
      </p:sp>
      <p:sp>
        <p:nvSpPr>
          <p:cNvPr id="3195" name="name_15M"/>
          <p:cNvSpPr txBox="1"/>
          <p:nvPr>
            <p:ph type="body" idx="23"/>
          </p:nvPr>
        </p:nvSpPr>
        <p:spPr>
          <a:prstGeom prst="rect">
            <a:avLst/>
          </a:prstGeom>
        </p:spPr>
        <p:txBody>
          <a:bodyPr/>
          <a:lstStyle/>
          <a:p>
            <a:pPr/>
            <a:r>
              <a:t>$15M</a:t>
            </a:r>
          </a:p>
        </p:txBody>
      </p:sp>
      <p:sp>
        <p:nvSpPr>
          <p:cNvPr id="3196" name="Lorem ipsum"/>
          <p:cNvSpPr txBox="1"/>
          <p:nvPr>
            <p:ph type="body" idx="24"/>
          </p:nvPr>
        </p:nvSpPr>
        <p:spPr>
          <a:prstGeom prst="rect">
            <a:avLst/>
          </a:prstGeom>
        </p:spPr>
        <p:txBody>
          <a:bodyPr/>
          <a:lstStyle/>
          <a:p>
            <a:pPr/>
            <a:r>
              <a:t>Lorem ipsum</a:t>
            </a:r>
          </a:p>
        </p:txBody>
      </p:sp>
      <p:sp>
        <p:nvSpPr>
          <p:cNvPr id="3197" name="name_92"/>
          <p:cNvSpPr txBox="1"/>
          <p:nvPr>
            <p:ph type="body" idx="25"/>
          </p:nvPr>
        </p:nvSpPr>
        <p:spPr>
          <a:prstGeom prst="rect">
            <a:avLst/>
          </a:prstGeom>
        </p:spPr>
        <p:txBody>
          <a:bodyPr/>
          <a:lstStyle/>
          <a:p>
            <a:pPr/>
            <a:r>
              <a:t>92%</a:t>
            </a:r>
          </a:p>
        </p:txBody>
      </p:sp>
      <p:sp>
        <p:nvSpPr>
          <p:cNvPr id="3198" name="Lorem ipsum"/>
          <p:cNvSpPr txBox="1"/>
          <p:nvPr>
            <p:ph type="body" idx="26"/>
          </p:nvPr>
        </p:nvSpPr>
        <p:spPr>
          <a:prstGeom prst="rect">
            <a:avLst/>
          </a:prstGeom>
        </p:spPr>
        <p:txBody>
          <a:bodyPr/>
          <a:lstStyle/>
          <a:p>
            <a:pPr/>
            <a:r>
              <a:t>Lorem ipsum</a:t>
            </a:r>
          </a:p>
        </p:txBody>
      </p:sp>
      <p:sp>
        <p:nvSpPr>
          <p:cNvPr id="3199" name="name_793"/>
          <p:cNvSpPr txBox="1"/>
          <p:nvPr>
            <p:ph type="body" idx="27"/>
          </p:nvPr>
        </p:nvSpPr>
        <p:spPr>
          <a:prstGeom prst="rect">
            <a:avLst/>
          </a:prstGeom>
        </p:spPr>
        <p:txBody>
          <a:bodyPr/>
          <a:lstStyle/>
          <a:p>
            <a:pPr/>
            <a:r>
              <a:t>793</a:t>
            </a:r>
          </a:p>
        </p:txBody>
      </p:sp>
      <p:sp>
        <p:nvSpPr>
          <p:cNvPr id="3200" name="name_2"/>
          <p:cNvSpPr txBox="1"/>
          <p:nvPr>
            <p:ph type="body" idx="28"/>
          </p:nvPr>
        </p:nvSpPr>
        <p:spPr>
          <a:prstGeom prst="rect">
            <a:avLst/>
          </a:prstGeom>
        </p:spPr>
        <p:txBody>
          <a:bodyPr/>
          <a:lstStyle/>
          <a:p>
            <a:pPr/>
            <a:r>
              <a:t>2+</a:t>
            </a:r>
          </a:p>
        </p:txBody>
      </p:sp>
      <p:sp>
        <p:nvSpPr>
          <p:cNvPr id="3201" name="Lorem ipsum"/>
          <p:cNvSpPr txBox="1"/>
          <p:nvPr>
            <p:ph type="body" idx="29"/>
          </p:nvPr>
        </p:nvSpPr>
        <p:spPr>
          <a:prstGeom prst="rect">
            <a:avLst/>
          </a:prstGeom>
        </p:spPr>
        <p:txBody>
          <a:bodyPr/>
          <a:lstStyle/>
          <a:p>
            <a:pPr/>
            <a:r>
              <a:t>Lorem ipsum</a:t>
            </a:r>
          </a:p>
        </p:txBody>
      </p:sp>
      <p:sp>
        <p:nvSpPr>
          <p:cNvPr id="3202" name="name_198"/>
          <p:cNvSpPr txBox="1"/>
          <p:nvPr>
            <p:ph type="body" idx="30"/>
          </p:nvPr>
        </p:nvSpPr>
        <p:spPr>
          <a:prstGeom prst="rect">
            <a:avLst/>
          </a:prstGeom>
        </p:spPr>
        <p:txBody>
          <a:bodyPr/>
          <a:lstStyle/>
          <a:p>
            <a:pPr/>
            <a:r>
              <a:t>198%</a:t>
            </a:r>
          </a:p>
        </p:txBody>
      </p:sp>
      <p:sp>
        <p:nvSpPr>
          <p:cNvPr id="3203" name="Lorem ipsum"/>
          <p:cNvSpPr txBox="1"/>
          <p:nvPr>
            <p:ph type="body" idx="31"/>
          </p:nvPr>
        </p:nvSpPr>
        <p:spPr>
          <a:prstGeom prst="rect">
            <a:avLst/>
          </a:prstGeom>
        </p:spPr>
        <p:txBody>
          <a:bodyPr/>
          <a:lstStyle/>
          <a:p>
            <a:pPr/>
            <a:r>
              <a:t>Lorem ipsum</a:t>
            </a:r>
          </a:p>
        </p:txBody>
      </p:sp>
      <p:sp>
        <p:nvSpPr>
          <p:cNvPr id="3204" name="name_28"/>
          <p:cNvSpPr txBox="1"/>
          <p:nvPr>
            <p:ph type="body" idx="32"/>
          </p:nvPr>
        </p:nvSpPr>
        <p:spPr>
          <a:prstGeom prst="rect">
            <a:avLst/>
          </a:prstGeom>
        </p:spPr>
        <p:txBody>
          <a:bodyPr/>
          <a:lstStyle/>
          <a:p>
            <a:pPr/>
            <a:r>
              <a:t>28</a:t>
            </a:r>
          </a:p>
        </p:txBody>
      </p:sp>
      <p:sp>
        <p:nvSpPr>
          <p:cNvPr id="3205" name="Lorem ipsum"/>
          <p:cNvSpPr txBox="1"/>
          <p:nvPr>
            <p:ph type="body" idx="33"/>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0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08" name="Ellipse 10" descr="Ellipse 10"/>
          <p:cNvPicPr>
            <a:picLocks noChangeAspect="1"/>
          </p:cNvPicPr>
          <p:nvPr>
            <p:ph type="pic" idx="22"/>
          </p:nvPr>
        </p:nvPicPr>
        <p:blipFill>
          <a:blip r:embed="rId3">
            <a:extLst/>
          </a:blip>
          <a:stretch>
            <a:fillRect/>
          </a:stretch>
        </p:blipFill>
        <p:spPr>
          <a:prstGeom prst="rect">
            <a:avLst/>
          </a:prstGeom>
        </p:spPr>
      </p:pic>
      <p:pic>
        <p:nvPicPr>
          <p:cNvPr id="3209" name="Ellipse 10" descr="Ellipse 10"/>
          <p:cNvPicPr>
            <a:picLocks noChangeAspect="1"/>
          </p:cNvPicPr>
          <p:nvPr>
            <p:ph type="pic" idx="23"/>
          </p:nvPr>
        </p:nvPicPr>
        <p:blipFill>
          <a:blip r:embed="rId4">
            <a:extLst/>
          </a:blip>
          <a:stretch>
            <a:fillRect/>
          </a:stretch>
        </p:blipFill>
        <p:spPr>
          <a:prstGeom prst="rect">
            <a:avLst/>
          </a:prstGeom>
        </p:spPr>
      </p:pic>
      <p:sp>
        <p:nvSpPr>
          <p:cNvPr id="3210" name="Title of your talk goes here"/>
          <p:cNvSpPr txBox="1"/>
          <p:nvPr>
            <p:ph type="body" idx="24"/>
          </p:nvPr>
        </p:nvSpPr>
        <p:spPr>
          <a:prstGeom prst="rect">
            <a:avLst/>
          </a:prstGeom>
        </p:spPr>
        <p:txBody>
          <a:bodyPr/>
          <a:lstStyle/>
          <a:p>
            <a:pPr/>
            <a:r>
              <a:t>Section Name</a:t>
            </a:r>
          </a:p>
        </p:txBody>
      </p:sp>
      <p:sp>
        <p:nvSpPr>
          <p:cNvPr id="3211" name="Name Surname Position"/>
          <p:cNvSpPr txBox="1"/>
          <p:nvPr>
            <p:ph type="body" idx="25"/>
          </p:nvPr>
        </p:nvSpPr>
        <p:spPr>
          <a:prstGeom prst="rect">
            <a:avLst/>
          </a:prstGeom>
        </p:spPr>
        <p:txBody>
          <a:bodyPr/>
          <a:lstStyle/>
          <a:p>
            <a:pPr/>
            <a:r>
              <a:t>Name Surname</a:t>
            </a:r>
          </a:p>
        </p:txBody>
      </p:sp>
      <p:sp>
        <p:nvSpPr>
          <p:cNvPr id="3212" name="Lorem ipsum dolor sit amet consectetur adipiscing elit sed do eiusmod tempor incididunt ut labore"/>
          <p:cNvSpPr txBox="1"/>
          <p:nvPr>
            <p:ph type="body" idx="26"/>
          </p:nvPr>
        </p:nvSpPr>
        <p:spPr>
          <a:prstGeom prst="rect">
            <a:avLst/>
          </a:prstGeom>
        </p:spPr>
        <p:txBody>
          <a:bodyPr/>
          <a:lstStyle/>
          <a:p>
            <a:pPr/>
            <a:r>
              <a:t>Lorem ipsum dolor sit amet, consectetur adipiscing elit, sed do eiusmod tempor incididunt ut labore.</a:t>
            </a:r>
          </a:p>
        </p:txBody>
      </p:sp>
      <p:sp>
        <p:nvSpPr>
          <p:cNvPr id="3213" name="Name Surname"/>
          <p:cNvSpPr txBox="1"/>
          <p:nvPr>
            <p:ph type="body" idx="27"/>
          </p:nvPr>
        </p:nvSpPr>
        <p:spPr>
          <a:prstGeom prst="rect">
            <a:avLst/>
          </a:prstGeom>
        </p:spPr>
        <p:txBody>
          <a:bodyPr/>
          <a:lstStyle/>
          <a:p>
            <a:pPr/>
            <a:r>
              <a:t>Name Surname</a:t>
            </a:r>
          </a:p>
        </p:txBody>
      </p:sp>
      <p:sp>
        <p:nvSpPr>
          <p:cNvPr id="3214"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15" name="Name Surname"/>
          <p:cNvSpPr txBox="1"/>
          <p:nvPr>
            <p:ph type="body" idx="29"/>
          </p:nvPr>
        </p:nvSpPr>
        <p:spPr>
          <a:prstGeom prst="rect">
            <a:avLst/>
          </a:prstGeom>
        </p:spPr>
        <p:txBody>
          <a:bodyPr/>
          <a:lstStyle/>
          <a:p>
            <a:pPr/>
            <a:r>
              <a:t>Name Surname</a:t>
            </a:r>
          </a:p>
        </p:txBody>
      </p:sp>
      <p:sp>
        <p:nvSpPr>
          <p:cNvPr id="3216"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1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19" name="Ellipse 10" descr="Ellipse 10"/>
          <p:cNvPicPr>
            <a:picLocks noChangeAspect="1"/>
          </p:cNvPicPr>
          <p:nvPr>
            <p:ph type="pic" idx="22"/>
          </p:nvPr>
        </p:nvPicPr>
        <p:blipFill>
          <a:blip r:embed="rId3">
            <a:extLst/>
          </a:blip>
          <a:stretch>
            <a:fillRect/>
          </a:stretch>
        </p:blipFill>
        <p:spPr>
          <a:prstGeom prst="rect">
            <a:avLst/>
          </a:prstGeom>
        </p:spPr>
      </p:pic>
      <p:pic>
        <p:nvPicPr>
          <p:cNvPr id="3220" name="Ellipse 10" descr="Ellipse 10"/>
          <p:cNvPicPr>
            <a:picLocks noChangeAspect="1"/>
          </p:cNvPicPr>
          <p:nvPr>
            <p:ph type="pic" idx="23"/>
          </p:nvPr>
        </p:nvPicPr>
        <p:blipFill>
          <a:blip r:embed="rId4">
            <a:extLst/>
          </a:blip>
          <a:stretch>
            <a:fillRect/>
          </a:stretch>
        </p:blipFill>
        <p:spPr>
          <a:prstGeom prst="rect">
            <a:avLst/>
          </a:prstGeom>
        </p:spPr>
      </p:pic>
      <p:pic>
        <p:nvPicPr>
          <p:cNvPr id="3221" name="Ellipse 10" descr="Ellipse 10"/>
          <p:cNvPicPr>
            <a:picLocks noChangeAspect="1"/>
          </p:cNvPicPr>
          <p:nvPr>
            <p:ph type="pic" idx="24"/>
          </p:nvPr>
        </p:nvPicPr>
        <p:blipFill>
          <a:blip r:embed="rId5">
            <a:extLst/>
          </a:blip>
          <a:stretch>
            <a:fillRect/>
          </a:stretch>
        </p:blipFill>
        <p:spPr>
          <a:prstGeom prst="rect">
            <a:avLst/>
          </a:prstGeom>
        </p:spPr>
      </p:pic>
      <p:sp>
        <p:nvSpPr>
          <p:cNvPr id="3222" name="Title of your talk goes here"/>
          <p:cNvSpPr txBox="1"/>
          <p:nvPr>
            <p:ph type="body" idx="25"/>
          </p:nvPr>
        </p:nvSpPr>
        <p:spPr>
          <a:prstGeom prst="rect">
            <a:avLst/>
          </a:prstGeom>
        </p:spPr>
        <p:txBody>
          <a:bodyPr/>
          <a:lstStyle/>
          <a:p>
            <a:pPr/>
            <a:r>
              <a:t>Section Name</a:t>
            </a:r>
          </a:p>
        </p:txBody>
      </p:sp>
      <p:sp>
        <p:nvSpPr>
          <p:cNvPr id="3223" name="Name Surname Position"/>
          <p:cNvSpPr txBox="1"/>
          <p:nvPr>
            <p:ph type="body" idx="26"/>
          </p:nvPr>
        </p:nvSpPr>
        <p:spPr>
          <a:prstGeom prst="rect">
            <a:avLst/>
          </a:prstGeom>
        </p:spPr>
        <p:txBody>
          <a:bodyPr/>
          <a:lstStyle/>
          <a:p>
            <a:pPr/>
            <a:r>
              <a:t>Name Surname</a:t>
            </a:r>
          </a:p>
        </p:txBody>
      </p:sp>
      <p:sp>
        <p:nvSpPr>
          <p:cNvPr id="3224" name="Lorem ipsum dolor sit amet consectetur adipiscing elit sed do eiusmod tempor incididunt ut labore"/>
          <p:cNvSpPr txBox="1"/>
          <p:nvPr>
            <p:ph type="body" idx="27"/>
          </p:nvPr>
        </p:nvSpPr>
        <p:spPr>
          <a:prstGeom prst="rect">
            <a:avLst/>
          </a:prstGeom>
        </p:spPr>
        <p:txBody>
          <a:bodyPr/>
          <a:lstStyle/>
          <a:p>
            <a:pPr/>
            <a:r>
              <a:t>Lorem ipsum dolor sit amet, consectetur adipiscing elit, sed do eiusmod tempor incididunt ut labore.</a:t>
            </a:r>
          </a:p>
        </p:txBody>
      </p:sp>
      <p:sp>
        <p:nvSpPr>
          <p:cNvPr id="3225"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26" name="Name Surname"/>
          <p:cNvSpPr txBox="1"/>
          <p:nvPr>
            <p:ph type="body" idx="29"/>
          </p:nvPr>
        </p:nvSpPr>
        <p:spPr>
          <a:prstGeom prst="rect">
            <a:avLst/>
          </a:prstGeom>
        </p:spPr>
        <p:txBody>
          <a:bodyPr/>
          <a:lstStyle/>
          <a:p>
            <a:pPr/>
            <a:r>
              <a:t>Name Surname</a:t>
            </a:r>
          </a:p>
        </p:txBody>
      </p:sp>
      <p:sp>
        <p:nvSpPr>
          <p:cNvPr id="3227"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28" name="Name Surname"/>
          <p:cNvSpPr txBox="1"/>
          <p:nvPr>
            <p:ph type="body" idx="31"/>
          </p:nvPr>
        </p:nvSpPr>
        <p:spPr>
          <a:prstGeom prst="rect">
            <a:avLst/>
          </a:prstGeom>
        </p:spPr>
        <p:txBody>
          <a:bodyPr/>
          <a:lstStyle/>
          <a:p>
            <a:pPr/>
            <a:r>
              <a:t>Name Surname</a:t>
            </a:r>
          </a:p>
        </p:txBody>
      </p:sp>
      <p:sp>
        <p:nvSpPr>
          <p:cNvPr id="3229"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31" name="Ellipse 10" descr="Ellipse 10"/>
          <p:cNvPicPr>
            <a:picLocks noChangeAspect="1"/>
          </p:cNvPicPr>
          <p:nvPr>
            <p:ph type="pic" idx="21"/>
          </p:nvPr>
        </p:nvPicPr>
        <p:blipFill>
          <a:blip r:embed="rId2">
            <a:extLst/>
          </a:blip>
          <a:stretch>
            <a:fillRect/>
          </a:stretch>
        </p:blipFill>
        <p:spPr>
          <a:prstGeom prst="rect">
            <a:avLst/>
          </a:prstGeom>
        </p:spPr>
      </p:pic>
      <p:pic>
        <p:nvPicPr>
          <p:cNvPr id="3232" name="Image" descr="Image"/>
          <p:cNvPicPr>
            <a:picLocks noChangeAspect="1"/>
          </p:cNvPicPr>
          <p:nvPr>
            <p:ph type="pic" idx="22"/>
          </p:nvPr>
        </p:nvPicPr>
        <p:blipFill>
          <a:blip r:embed="rId3">
            <a:extLst/>
          </a:blip>
          <a:srcRect l="0" t="0" r="0" b="0"/>
          <a:stretch>
            <a:fillRect/>
          </a:stretch>
        </p:blipFill>
        <p:spPr>
          <a:prstGeom prst="rect">
            <a:avLst/>
          </a:prstGeom>
        </p:spPr>
      </p:pic>
      <p:pic>
        <p:nvPicPr>
          <p:cNvPr id="3233" name="Ellipse 10" descr="Ellipse 10"/>
          <p:cNvPicPr>
            <a:picLocks noChangeAspect="1"/>
          </p:cNvPicPr>
          <p:nvPr>
            <p:ph type="pic" idx="23"/>
          </p:nvPr>
        </p:nvPicPr>
        <p:blipFill>
          <a:blip r:embed="rId4">
            <a:extLst/>
          </a:blip>
          <a:stretch>
            <a:fillRect/>
          </a:stretch>
        </p:blipFill>
        <p:spPr>
          <a:prstGeom prst="rect">
            <a:avLst/>
          </a:prstGeom>
        </p:spPr>
      </p:pic>
      <p:pic>
        <p:nvPicPr>
          <p:cNvPr id="3234" name="Ellipse 10" descr="Ellipse 10"/>
          <p:cNvPicPr>
            <a:picLocks noChangeAspect="1"/>
          </p:cNvPicPr>
          <p:nvPr>
            <p:ph type="pic" idx="24"/>
          </p:nvPr>
        </p:nvPicPr>
        <p:blipFill>
          <a:blip r:embed="rId5">
            <a:extLst/>
          </a:blip>
          <a:stretch>
            <a:fillRect/>
          </a:stretch>
        </p:blipFill>
        <p:spPr>
          <a:prstGeom prst="rect">
            <a:avLst/>
          </a:prstGeom>
        </p:spPr>
      </p:pic>
      <p:pic>
        <p:nvPicPr>
          <p:cNvPr id="3235" name="Ellipse 10" descr="Ellipse 10"/>
          <p:cNvPicPr>
            <a:picLocks noChangeAspect="1"/>
          </p:cNvPicPr>
          <p:nvPr>
            <p:ph type="pic" idx="25"/>
          </p:nvPr>
        </p:nvPicPr>
        <p:blipFill>
          <a:blip r:embed="rId6">
            <a:extLst/>
          </a:blip>
          <a:stretch>
            <a:fillRect/>
          </a:stretch>
        </p:blipFill>
        <p:spPr>
          <a:prstGeom prst="rect">
            <a:avLst/>
          </a:prstGeom>
        </p:spPr>
      </p:pic>
      <p:sp>
        <p:nvSpPr>
          <p:cNvPr id="3236" name="Title of your talk goes here"/>
          <p:cNvSpPr txBox="1"/>
          <p:nvPr>
            <p:ph type="body" idx="26"/>
          </p:nvPr>
        </p:nvSpPr>
        <p:spPr>
          <a:prstGeom prst="rect">
            <a:avLst/>
          </a:prstGeom>
        </p:spPr>
        <p:txBody>
          <a:bodyPr/>
          <a:lstStyle/>
          <a:p>
            <a:pPr/>
            <a:r>
              <a:t>Section Name</a:t>
            </a:r>
          </a:p>
        </p:txBody>
      </p:sp>
      <p:sp>
        <p:nvSpPr>
          <p:cNvPr id="3237" name="Name Surname Position"/>
          <p:cNvSpPr txBox="1"/>
          <p:nvPr>
            <p:ph type="body" idx="27"/>
          </p:nvPr>
        </p:nvSpPr>
        <p:spPr>
          <a:prstGeom prst="rect">
            <a:avLst/>
          </a:prstGeom>
        </p:spPr>
        <p:txBody>
          <a:bodyPr/>
          <a:lstStyle/>
          <a:p>
            <a:pPr/>
            <a:r>
              <a:t>Name Surname</a:t>
            </a:r>
          </a:p>
        </p:txBody>
      </p:sp>
      <p:sp>
        <p:nvSpPr>
          <p:cNvPr id="3238"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39" name="Name Surname"/>
          <p:cNvSpPr txBox="1"/>
          <p:nvPr>
            <p:ph type="body" idx="29"/>
          </p:nvPr>
        </p:nvSpPr>
        <p:spPr>
          <a:prstGeom prst="rect">
            <a:avLst/>
          </a:prstGeom>
        </p:spPr>
        <p:txBody>
          <a:bodyPr/>
          <a:lstStyle/>
          <a:p>
            <a:pPr/>
            <a:r>
              <a:t>Name Surname</a:t>
            </a:r>
          </a:p>
        </p:txBody>
      </p:sp>
      <p:sp>
        <p:nvSpPr>
          <p:cNvPr id="3240"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41" name="Name Surname"/>
          <p:cNvSpPr txBox="1"/>
          <p:nvPr>
            <p:ph type="body" idx="31"/>
          </p:nvPr>
        </p:nvSpPr>
        <p:spPr>
          <a:prstGeom prst="rect">
            <a:avLst/>
          </a:prstGeom>
        </p:spPr>
        <p:txBody>
          <a:bodyPr/>
          <a:lstStyle/>
          <a:p>
            <a:pPr/>
            <a:r>
              <a:t>Name Surname</a:t>
            </a:r>
          </a:p>
        </p:txBody>
      </p:sp>
      <p:sp>
        <p:nvSpPr>
          <p:cNvPr id="3242"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243" name="Name Surname"/>
          <p:cNvSpPr txBox="1"/>
          <p:nvPr>
            <p:ph type="body" idx="33"/>
          </p:nvPr>
        </p:nvSpPr>
        <p:spPr>
          <a:prstGeom prst="rect">
            <a:avLst/>
          </a:prstGeom>
        </p:spPr>
        <p:txBody>
          <a:bodyPr/>
          <a:lstStyle/>
          <a:p>
            <a:pPr/>
            <a:r>
              <a:t>Name Surname</a:t>
            </a:r>
          </a:p>
        </p:txBody>
      </p:sp>
      <p:sp>
        <p:nvSpPr>
          <p:cNvPr id="3244"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245" name="Name Surname"/>
          <p:cNvSpPr txBox="1"/>
          <p:nvPr>
            <p:ph type="body" idx="35"/>
          </p:nvPr>
        </p:nvSpPr>
        <p:spPr>
          <a:prstGeom prst="rect">
            <a:avLst/>
          </a:prstGeom>
        </p:spPr>
        <p:txBody>
          <a:bodyPr/>
          <a:lstStyle/>
          <a:p>
            <a:pPr/>
            <a:r>
              <a:t>Name Surname</a:t>
            </a:r>
          </a:p>
        </p:txBody>
      </p:sp>
      <p:sp>
        <p:nvSpPr>
          <p:cNvPr id="3246"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4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49" name="Ellipse 10" descr="Ellipse 10"/>
          <p:cNvPicPr>
            <a:picLocks noChangeAspect="1"/>
          </p:cNvPicPr>
          <p:nvPr>
            <p:ph type="pic" idx="22"/>
          </p:nvPr>
        </p:nvPicPr>
        <p:blipFill>
          <a:blip r:embed="rId3">
            <a:extLst/>
          </a:blip>
          <a:stretch>
            <a:fillRect/>
          </a:stretch>
        </p:blipFill>
        <p:spPr>
          <a:prstGeom prst="rect">
            <a:avLst/>
          </a:prstGeom>
        </p:spPr>
      </p:pic>
      <p:pic>
        <p:nvPicPr>
          <p:cNvPr id="3250" name="Ellipse 10" descr="Ellipse 10"/>
          <p:cNvPicPr>
            <a:picLocks noChangeAspect="1"/>
          </p:cNvPicPr>
          <p:nvPr>
            <p:ph type="pic" idx="23"/>
          </p:nvPr>
        </p:nvPicPr>
        <p:blipFill>
          <a:blip r:embed="rId4">
            <a:extLst/>
          </a:blip>
          <a:stretch>
            <a:fillRect/>
          </a:stretch>
        </p:blipFill>
        <p:spPr>
          <a:prstGeom prst="rect">
            <a:avLst/>
          </a:prstGeom>
        </p:spPr>
      </p:pic>
      <p:pic>
        <p:nvPicPr>
          <p:cNvPr id="3251" name="Ellipse 10" descr="Ellipse 10"/>
          <p:cNvPicPr>
            <a:picLocks noChangeAspect="1"/>
          </p:cNvPicPr>
          <p:nvPr>
            <p:ph type="pic" idx="24"/>
          </p:nvPr>
        </p:nvPicPr>
        <p:blipFill>
          <a:blip r:embed="rId5">
            <a:extLst/>
          </a:blip>
          <a:stretch>
            <a:fillRect/>
          </a:stretch>
        </p:blipFill>
        <p:spPr>
          <a:prstGeom prst="rect">
            <a:avLst/>
          </a:prstGeom>
        </p:spPr>
      </p:pic>
      <p:pic>
        <p:nvPicPr>
          <p:cNvPr id="3252" name="Ellipse 10" descr="Ellipse 10"/>
          <p:cNvPicPr>
            <a:picLocks noChangeAspect="1"/>
          </p:cNvPicPr>
          <p:nvPr>
            <p:ph type="pic" idx="25"/>
          </p:nvPr>
        </p:nvPicPr>
        <p:blipFill>
          <a:blip r:embed="rId6">
            <a:extLst/>
          </a:blip>
          <a:stretch>
            <a:fillRect/>
          </a:stretch>
        </p:blipFill>
        <p:spPr>
          <a:prstGeom prst="rect">
            <a:avLst/>
          </a:prstGeom>
        </p:spPr>
      </p:pic>
      <p:pic>
        <p:nvPicPr>
          <p:cNvPr id="3253" name="Ellipse 10" descr="Ellipse 10"/>
          <p:cNvPicPr>
            <a:picLocks noChangeAspect="1"/>
          </p:cNvPicPr>
          <p:nvPr>
            <p:ph type="pic" idx="26"/>
          </p:nvPr>
        </p:nvPicPr>
        <p:blipFill>
          <a:blip r:embed="rId7">
            <a:extLst/>
          </a:blip>
          <a:stretch>
            <a:fillRect/>
          </a:stretch>
        </p:blipFill>
        <p:spPr>
          <a:prstGeom prst="rect">
            <a:avLst/>
          </a:prstGeom>
        </p:spPr>
      </p:pic>
      <p:sp>
        <p:nvSpPr>
          <p:cNvPr id="3254" name="Title of your talk goes here"/>
          <p:cNvSpPr txBox="1"/>
          <p:nvPr>
            <p:ph type="body" idx="27"/>
          </p:nvPr>
        </p:nvSpPr>
        <p:spPr>
          <a:prstGeom prst="rect">
            <a:avLst/>
          </a:prstGeom>
        </p:spPr>
        <p:txBody>
          <a:bodyPr/>
          <a:lstStyle/>
          <a:p>
            <a:pPr/>
            <a:r>
              <a:t>Section Name</a:t>
            </a:r>
          </a:p>
        </p:txBody>
      </p:sp>
      <p:sp>
        <p:nvSpPr>
          <p:cNvPr id="3255" name="Name Surname Position"/>
          <p:cNvSpPr txBox="1"/>
          <p:nvPr>
            <p:ph type="body" idx="28"/>
          </p:nvPr>
        </p:nvSpPr>
        <p:spPr>
          <a:prstGeom prst="rect">
            <a:avLst/>
          </a:prstGeom>
        </p:spPr>
        <p:txBody>
          <a:bodyPr/>
          <a:lstStyle/>
          <a:p>
            <a:pPr/>
            <a:r>
              <a:t>Name Surname</a:t>
            </a:r>
          </a:p>
        </p:txBody>
      </p:sp>
      <p:sp>
        <p:nvSpPr>
          <p:cNvPr id="3256" name="Lorem ipsum dolor sit amet consectetur adipiscing elit sed do eiusmod tempor incididunt ut labore"/>
          <p:cNvSpPr txBox="1"/>
          <p:nvPr>
            <p:ph type="body" idx="29"/>
          </p:nvPr>
        </p:nvSpPr>
        <p:spPr>
          <a:prstGeom prst="rect">
            <a:avLst/>
          </a:prstGeom>
        </p:spPr>
        <p:txBody>
          <a:bodyPr/>
          <a:lstStyle/>
          <a:p>
            <a:pPr/>
            <a:r>
              <a:t>Lorem ipsum dolor sit amet, consectetur adipiscing elit, sed do eiusmod tempor incididunt ut labore.</a:t>
            </a:r>
          </a:p>
        </p:txBody>
      </p:sp>
      <p:sp>
        <p:nvSpPr>
          <p:cNvPr id="3257" name="Name Surname"/>
          <p:cNvSpPr txBox="1"/>
          <p:nvPr>
            <p:ph type="body" idx="30"/>
          </p:nvPr>
        </p:nvSpPr>
        <p:spPr>
          <a:prstGeom prst="rect">
            <a:avLst/>
          </a:prstGeom>
        </p:spPr>
        <p:txBody>
          <a:bodyPr/>
          <a:lstStyle/>
          <a:p>
            <a:pPr/>
            <a:r>
              <a:t>Name Surname</a:t>
            </a:r>
          </a:p>
        </p:txBody>
      </p:sp>
      <p:sp>
        <p:nvSpPr>
          <p:cNvPr id="3258" name="Lorem ipsum dolor sit amet consectetur adipiscing elit sed do eiusmod tempor incididunt ut labore"/>
          <p:cNvSpPr txBox="1"/>
          <p:nvPr>
            <p:ph type="body" idx="31"/>
          </p:nvPr>
        </p:nvSpPr>
        <p:spPr>
          <a:prstGeom prst="rect">
            <a:avLst/>
          </a:prstGeom>
        </p:spPr>
        <p:txBody>
          <a:bodyPr/>
          <a:lstStyle/>
          <a:p>
            <a:pPr/>
            <a:r>
              <a:t>Lorem ipsum dolor sit amet, consectetur adipiscing elit, sed do eiusmod tempor incididunt ut labore.</a:t>
            </a:r>
          </a:p>
        </p:txBody>
      </p:sp>
      <p:sp>
        <p:nvSpPr>
          <p:cNvPr id="3259" name="Name Surname"/>
          <p:cNvSpPr txBox="1"/>
          <p:nvPr>
            <p:ph type="body" idx="32"/>
          </p:nvPr>
        </p:nvSpPr>
        <p:spPr>
          <a:prstGeom prst="rect">
            <a:avLst/>
          </a:prstGeom>
        </p:spPr>
        <p:txBody>
          <a:bodyPr/>
          <a:lstStyle/>
          <a:p>
            <a:pPr/>
            <a:r>
              <a:t>Name Surname</a:t>
            </a:r>
          </a:p>
        </p:txBody>
      </p:sp>
      <p:sp>
        <p:nvSpPr>
          <p:cNvPr id="3260" name="Lorem ipsum dolor sit amet consectetur adipiscing elit sed do eiusmod tempor incididunt ut labore"/>
          <p:cNvSpPr txBox="1"/>
          <p:nvPr>
            <p:ph type="body" idx="33"/>
          </p:nvPr>
        </p:nvSpPr>
        <p:spPr>
          <a:prstGeom prst="rect">
            <a:avLst/>
          </a:prstGeom>
        </p:spPr>
        <p:txBody>
          <a:bodyPr/>
          <a:lstStyle/>
          <a:p>
            <a:pPr/>
            <a:r>
              <a:t>Lorem ipsum dolor sit amet, consectetur adipiscing elit, sed do eiusmod tempor incididunt ut labore.</a:t>
            </a:r>
          </a:p>
        </p:txBody>
      </p:sp>
      <p:sp>
        <p:nvSpPr>
          <p:cNvPr id="3261" name="Name Surname"/>
          <p:cNvSpPr txBox="1"/>
          <p:nvPr>
            <p:ph type="body" idx="34"/>
          </p:nvPr>
        </p:nvSpPr>
        <p:spPr>
          <a:prstGeom prst="rect">
            <a:avLst/>
          </a:prstGeom>
        </p:spPr>
        <p:txBody>
          <a:bodyPr/>
          <a:lstStyle/>
          <a:p>
            <a:pPr/>
            <a:r>
              <a:t>Name Surname</a:t>
            </a:r>
          </a:p>
        </p:txBody>
      </p:sp>
      <p:sp>
        <p:nvSpPr>
          <p:cNvPr id="3262" name="Lorem ipsum dolor sit amet consectetur adipiscing elit sed do eiusmod tempor incididunt ut labore"/>
          <p:cNvSpPr txBox="1"/>
          <p:nvPr>
            <p:ph type="body" idx="35"/>
          </p:nvPr>
        </p:nvSpPr>
        <p:spPr>
          <a:prstGeom prst="rect">
            <a:avLst/>
          </a:prstGeom>
        </p:spPr>
        <p:txBody>
          <a:bodyPr/>
          <a:lstStyle/>
          <a:p>
            <a:pPr/>
            <a:r>
              <a:t>Lorem ipsum dolor sit amet, consectetur adipiscing elit, sed do eiusmod tempor incididunt ut labore.</a:t>
            </a:r>
          </a:p>
        </p:txBody>
      </p:sp>
      <p:sp>
        <p:nvSpPr>
          <p:cNvPr id="3263" name="Name Surname"/>
          <p:cNvSpPr txBox="1"/>
          <p:nvPr>
            <p:ph type="body" idx="36"/>
          </p:nvPr>
        </p:nvSpPr>
        <p:spPr>
          <a:prstGeom prst="rect">
            <a:avLst/>
          </a:prstGeom>
        </p:spPr>
        <p:txBody>
          <a:bodyPr/>
          <a:lstStyle/>
          <a:p>
            <a:pPr/>
            <a:r>
              <a:t>Name Surname</a:t>
            </a:r>
          </a:p>
        </p:txBody>
      </p:sp>
      <p:sp>
        <p:nvSpPr>
          <p:cNvPr id="3264" name="Lorem ipsum dolor sit amet consectetur adipiscing elit sed do eiusmod tempor incididunt ut labore"/>
          <p:cNvSpPr txBox="1"/>
          <p:nvPr>
            <p:ph type="body" idx="37"/>
          </p:nvPr>
        </p:nvSpPr>
        <p:spPr>
          <a:prstGeom prst="rect">
            <a:avLst/>
          </a:prstGeom>
        </p:spPr>
        <p:txBody>
          <a:bodyPr/>
          <a:lstStyle/>
          <a:p>
            <a:pPr/>
            <a:r>
              <a:t>Lorem ipsum dolor sit amet, consectetur adipiscing elit, sed do eiusmod tempor incididunt ut labore.</a:t>
            </a:r>
          </a:p>
        </p:txBody>
      </p:sp>
      <p:sp>
        <p:nvSpPr>
          <p:cNvPr id="3265" name="Name Surname"/>
          <p:cNvSpPr txBox="1"/>
          <p:nvPr>
            <p:ph type="body" idx="38"/>
          </p:nvPr>
        </p:nvSpPr>
        <p:spPr>
          <a:prstGeom prst="rect">
            <a:avLst/>
          </a:prstGeom>
        </p:spPr>
        <p:txBody>
          <a:bodyPr/>
          <a:lstStyle/>
          <a:p>
            <a:pPr/>
            <a:r>
              <a:t>Name Surname</a:t>
            </a:r>
          </a:p>
        </p:txBody>
      </p:sp>
      <p:sp>
        <p:nvSpPr>
          <p:cNvPr id="3266" name="Lorem ipsum dolor sit amet consectetur adipiscing elit sed do eiusmod tempor incididunt ut labore"/>
          <p:cNvSpPr txBox="1"/>
          <p:nvPr>
            <p:ph type="body" idx="39"/>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6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69" name="Ellipse 10" descr="Ellipse 10"/>
          <p:cNvPicPr>
            <a:picLocks noChangeAspect="1"/>
          </p:cNvPicPr>
          <p:nvPr>
            <p:ph type="pic" idx="22"/>
          </p:nvPr>
        </p:nvPicPr>
        <p:blipFill>
          <a:blip r:embed="rId3">
            <a:extLst/>
          </a:blip>
          <a:stretch>
            <a:fillRect/>
          </a:stretch>
        </p:blipFill>
        <p:spPr>
          <a:prstGeom prst="rect">
            <a:avLst/>
          </a:prstGeom>
        </p:spPr>
      </p:pic>
      <p:pic>
        <p:nvPicPr>
          <p:cNvPr id="3270" name="Ellipse 10" descr="Ellipse 10"/>
          <p:cNvPicPr>
            <a:picLocks noChangeAspect="1"/>
          </p:cNvPicPr>
          <p:nvPr>
            <p:ph type="pic" idx="23"/>
          </p:nvPr>
        </p:nvPicPr>
        <p:blipFill>
          <a:blip r:embed="rId4">
            <a:extLst/>
          </a:blip>
          <a:stretch>
            <a:fillRect/>
          </a:stretch>
        </p:blipFill>
        <p:spPr>
          <a:prstGeom prst="rect">
            <a:avLst/>
          </a:prstGeom>
        </p:spPr>
      </p:pic>
      <p:pic>
        <p:nvPicPr>
          <p:cNvPr id="3271" name="Ellipse 10" descr="Ellipse 10"/>
          <p:cNvPicPr>
            <a:picLocks noChangeAspect="1"/>
          </p:cNvPicPr>
          <p:nvPr>
            <p:ph type="pic" idx="24"/>
          </p:nvPr>
        </p:nvPicPr>
        <p:blipFill>
          <a:blip r:embed="rId5">
            <a:extLst/>
          </a:blip>
          <a:stretch>
            <a:fillRect/>
          </a:stretch>
        </p:blipFill>
        <p:spPr>
          <a:prstGeom prst="rect">
            <a:avLst/>
          </a:prstGeom>
        </p:spPr>
      </p:pic>
      <p:pic>
        <p:nvPicPr>
          <p:cNvPr id="3272" name="Ellipse 10" descr="Ellipse 10"/>
          <p:cNvPicPr>
            <a:picLocks noChangeAspect="1"/>
          </p:cNvPicPr>
          <p:nvPr>
            <p:ph type="pic" idx="25"/>
          </p:nvPr>
        </p:nvPicPr>
        <p:blipFill>
          <a:blip r:embed="rId6">
            <a:extLst/>
          </a:blip>
          <a:stretch>
            <a:fillRect/>
          </a:stretch>
        </p:blipFill>
        <p:spPr>
          <a:prstGeom prst="rect">
            <a:avLst/>
          </a:prstGeom>
        </p:spPr>
      </p:pic>
      <p:pic>
        <p:nvPicPr>
          <p:cNvPr id="3273" name="Ellipse 10" descr="Ellipse 10"/>
          <p:cNvPicPr>
            <a:picLocks noChangeAspect="1"/>
          </p:cNvPicPr>
          <p:nvPr>
            <p:ph type="pic" idx="26"/>
          </p:nvPr>
        </p:nvPicPr>
        <p:blipFill>
          <a:blip r:embed="rId7">
            <a:extLst/>
          </a:blip>
          <a:stretch>
            <a:fillRect/>
          </a:stretch>
        </p:blipFill>
        <p:spPr>
          <a:prstGeom prst="rect">
            <a:avLst/>
          </a:prstGeom>
        </p:spPr>
      </p:pic>
      <p:pic>
        <p:nvPicPr>
          <p:cNvPr id="3274" name="Ellipse 10" descr="Ellipse 10"/>
          <p:cNvPicPr>
            <a:picLocks noChangeAspect="1"/>
          </p:cNvPicPr>
          <p:nvPr>
            <p:ph type="pic" idx="27"/>
          </p:nvPr>
        </p:nvPicPr>
        <p:blipFill>
          <a:blip r:embed="rId8">
            <a:extLst/>
          </a:blip>
          <a:stretch>
            <a:fillRect/>
          </a:stretch>
        </p:blipFill>
        <p:spPr>
          <a:prstGeom prst="rect">
            <a:avLst/>
          </a:prstGeom>
        </p:spPr>
      </p:pic>
      <p:sp>
        <p:nvSpPr>
          <p:cNvPr id="3275" name="Title of your talk goes here"/>
          <p:cNvSpPr txBox="1"/>
          <p:nvPr>
            <p:ph type="body" idx="28"/>
          </p:nvPr>
        </p:nvSpPr>
        <p:spPr>
          <a:prstGeom prst="rect">
            <a:avLst/>
          </a:prstGeom>
        </p:spPr>
        <p:txBody>
          <a:bodyPr/>
          <a:lstStyle/>
          <a:p>
            <a:pPr/>
            <a:r>
              <a:t>Section Name</a:t>
            </a:r>
          </a:p>
        </p:txBody>
      </p:sp>
      <p:sp>
        <p:nvSpPr>
          <p:cNvPr id="3276" name="Name Surname Position"/>
          <p:cNvSpPr txBox="1"/>
          <p:nvPr>
            <p:ph type="body" idx="29"/>
          </p:nvPr>
        </p:nvSpPr>
        <p:spPr>
          <a:prstGeom prst="rect">
            <a:avLst/>
          </a:prstGeom>
        </p:spPr>
        <p:txBody>
          <a:bodyPr/>
          <a:lstStyle/>
          <a:p>
            <a:pPr/>
            <a:r>
              <a:t>Name Surname</a:t>
            </a:r>
          </a:p>
        </p:txBody>
      </p:sp>
      <p:sp>
        <p:nvSpPr>
          <p:cNvPr id="3277"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78" name="Name Surname"/>
          <p:cNvSpPr txBox="1"/>
          <p:nvPr>
            <p:ph type="body" idx="31"/>
          </p:nvPr>
        </p:nvSpPr>
        <p:spPr>
          <a:prstGeom prst="rect">
            <a:avLst/>
          </a:prstGeom>
        </p:spPr>
        <p:txBody>
          <a:bodyPr/>
          <a:lstStyle/>
          <a:p>
            <a:pPr/>
            <a:r>
              <a:t>Name Surname</a:t>
            </a:r>
          </a:p>
        </p:txBody>
      </p:sp>
      <p:sp>
        <p:nvSpPr>
          <p:cNvPr id="3279"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280" name="Name Surname"/>
          <p:cNvSpPr txBox="1"/>
          <p:nvPr>
            <p:ph type="body" idx="33"/>
          </p:nvPr>
        </p:nvSpPr>
        <p:spPr>
          <a:prstGeom prst="rect">
            <a:avLst/>
          </a:prstGeom>
        </p:spPr>
        <p:txBody>
          <a:bodyPr/>
          <a:lstStyle/>
          <a:p>
            <a:pPr/>
            <a:r>
              <a:t>Name Surname</a:t>
            </a:r>
          </a:p>
        </p:txBody>
      </p:sp>
      <p:sp>
        <p:nvSpPr>
          <p:cNvPr id="3281"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282" name="Name Surname"/>
          <p:cNvSpPr txBox="1"/>
          <p:nvPr>
            <p:ph type="body" idx="35"/>
          </p:nvPr>
        </p:nvSpPr>
        <p:spPr>
          <a:prstGeom prst="rect">
            <a:avLst/>
          </a:prstGeom>
        </p:spPr>
        <p:txBody>
          <a:bodyPr/>
          <a:lstStyle/>
          <a:p>
            <a:pPr/>
            <a:r>
              <a:t>Name Surname</a:t>
            </a:r>
          </a:p>
        </p:txBody>
      </p:sp>
      <p:sp>
        <p:nvSpPr>
          <p:cNvPr id="3283"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
        <p:nvSpPr>
          <p:cNvPr id="3284" name="Name Surname"/>
          <p:cNvSpPr txBox="1"/>
          <p:nvPr>
            <p:ph type="body" idx="37"/>
          </p:nvPr>
        </p:nvSpPr>
        <p:spPr>
          <a:prstGeom prst="rect">
            <a:avLst/>
          </a:prstGeom>
        </p:spPr>
        <p:txBody>
          <a:bodyPr/>
          <a:lstStyle/>
          <a:p>
            <a:pPr/>
            <a:r>
              <a:t>Name Surname</a:t>
            </a:r>
          </a:p>
        </p:txBody>
      </p:sp>
      <p:sp>
        <p:nvSpPr>
          <p:cNvPr id="3285" name="Lorem ipsum dolor sit amet consectetur adipiscing elit sed do eiusmod tempor incididunt ut labore"/>
          <p:cNvSpPr txBox="1"/>
          <p:nvPr>
            <p:ph type="body" idx="38"/>
          </p:nvPr>
        </p:nvSpPr>
        <p:spPr>
          <a:prstGeom prst="rect">
            <a:avLst/>
          </a:prstGeom>
        </p:spPr>
        <p:txBody>
          <a:bodyPr/>
          <a:lstStyle/>
          <a:p>
            <a:pPr/>
            <a:r>
              <a:t>Lorem ipsum dolor sit amet, consectetur adipiscing elit, sed do eiusmod tempor incididunt ut labore.</a:t>
            </a:r>
          </a:p>
        </p:txBody>
      </p:sp>
      <p:sp>
        <p:nvSpPr>
          <p:cNvPr id="3286" name="Name Surname"/>
          <p:cNvSpPr txBox="1"/>
          <p:nvPr>
            <p:ph type="body" idx="39"/>
          </p:nvPr>
        </p:nvSpPr>
        <p:spPr>
          <a:prstGeom prst="rect">
            <a:avLst/>
          </a:prstGeom>
        </p:spPr>
        <p:txBody>
          <a:bodyPr/>
          <a:lstStyle/>
          <a:p>
            <a:pPr/>
            <a:r>
              <a:t>Name Surname</a:t>
            </a:r>
          </a:p>
        </p:txBody>
      </p:sp>
      <p:sp>
        <p:nvSpPr>
          <p:cNvPr id="3287" name="Lorem ipsum dolor sit amet consectetur adipiscing elit sed do eiusmod tempor incididunt ut labore"/>
          <p:cNvSpPr txBox="1"/>
          <p:nvPr>
            <p:ph type="body" idx="40"/>
          </p:nvPr>
        </p:nvSpPr>
        <p:spPr>
          <a:prstGeom prst="rect">
            <a:avLst/>
          </a:prstGeom>
        </p:spPr>
        <p:txBody>
          <a:bodyPr/>
          <a:lstStyle/>
          <a:p>
            <a:pPr/>
            <a:r>
              <a:t>Lorem ipsum dolor sit amet, consectetur adipiscing elit, sed do eiusmod tempor incididunt ut labore.</a:t>
            </a:r>
          </a:p>
        </p:txBody>
      </p:sp>
      <p:sp>
        <p:nvSpPr>
          <p:cNvPr id="3288" name="Name Surname"/>
          <p:cNvSpPr txBox="1"/>
          <p:nvPr>
            <p:ph type="body" idx="41"/>
          </p:nvPr>
        </p:nvSpPr>
        <p:spPr>
          <a:prstGeom prst="rect">
            <a:avLst/>
          </a:prstGeom>
        </p:spPr>
        <p:txBody>
          <a:bodyPr/>
          <a:lstStyle/>
          <a:p>
            <a:pPr/>
            <a:r>
              <a:t>Name Surname</a:t>
            </a:r>
          </a:p>
        </p:txBody>
      </p:sp>
      <p:sp>
        <p:nvSpPr>
          <p:cNvPr id="3289" name="Lorem ipsum dolor sit amet consectetur adipiscing elit sed do eiusmod tempor incididunt ut labore"/>
          <p:cNvSpPr txBox="1"/>
          <p:nvPr>
            <p:ph type="body" idx="42"/>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16"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017" name="Title of your talk goes here"/>
          <p:cNvSpPr txBox="1"/>
          <p:nvPr>
            <p:ph type="body" idx="22"/>
          </p:nvPr>
        </p:nvSpPr>
        <p:spPr>
          <a:prstGeom prst="rect">
            <a:avLst/>
          </a:prstGeom>
        </p:spPr>
        <p:txBody>
          <a:bodyPr/>
          <a:lstStyle/>
          <a:p>
            <a:pPr/>
            <a:r>
              <a:t>Section Name</a:t>
            </a:r>
          </a:p>
        </p:txBody>
      </p:sp>
      <p:sp>
        <p:nvSpPr>
          <p:cNvPr id="3018" name="Name Surname Position"/>
          <p:cNvSpPr txBox="1"/>
          <p:nvPr>
            <p:ph type="body" idx="23"/>
          </p:nvPr>
        </p:nvSpPr>
        <p:spPr>
          <a:prstGeom prst="rect">
            <a:avLst/>
          </a:prstGeom>
        </p:spPr>
        <p:txBody>
          <a:bodyPr/>
          <a:lstStyle/>
          <a:p>
            <a:pPr/>
            <a:r>
              <a:t>Short title text here.</a:t>
            </a:r>
          </a:p>
        </p:txBody>
      </p:sp>
      <p:sp>
        <p:nvSpPr>
          <p:cNvPr id="3019" name="name_15M"/>
          <p:cNvSpPr txBox="1"/>
          <p:nvPr>
            <p:ph type="body" idx="24"/>
          </p:nvPr>
        </p:nvSpPr>
        <p:spPr>
          <a:prstGeom prst="rect">
            <a:avLst/>
          </a:prstGeom>
        </p:spPr>
        <p:txBody>
          <a:bodyPr/>
          <a:lstStyle/>
          <a:p>
            <a:pPr/>
            <a:r>
              <a:t>$15M</a:t>
            </a:r>
          </a:p>
        </p:txBody>
      </p:sp>
      <p:sp>
        <p:nvSpPr>
          <p:cNvPr id="3020" name="Lorem ipsum"/>
          <p:cNvSpPr txBox="1"/>
          <p:nvPr>
            <p:ph type="body" idx="25"/>
          </p:nvPr>
        </p:nvSpPr>
        <p:spPr>
          <a:prstGeom prst="rect">
            <a:avLst/>
          </a:prstGeom>
        </p:spPr>
        <p:txBody>
          <a:bodyPr/>
          <a:lstStyle/>
          <a:p>
            <a:pPr/>
            <a:r>
              <a:t>Lorem ipsum</a:t>
            </a:r>
          </a:p>
        </p:txBody>
      </p:sp>
      <p:sp>
        <p:nvSpPr>
          <p:cNvPr id="3021" name="name_92"/>
          <p:cNvSpPr txBox="1"/>
          <p:nvPr>
            <p:ph type="body" idx="26"/>
          </p:nvPr>
        </p:nvSpPr>
        <p:spPr>
          <a:prstGeom prst="rect">
            <a:avLst/>
          </a:prstGeom>
        </p:spPr>
        <p:txBody>
          <a:bodyPr/>
          <a:lstStyle/>
          <a:p>
            <a:pPr/>
            <a:r>
              <a:t>92%</a:t>
            </a:r>
          </a:p>
        </p:txBody>
      </p:sp>
      <p:sp>
        <p:nvSpPr>
          <p:cNvPr id="3022" name="Lorem ipsum"/>
          <p:cNvSpPr txBox="1"/>
          <p:nvPr>
            <p:ph type="body" idx="27"/>
          </p:nvPr>
        </p:nvSpPr>
        <p:spPr>
          <a:prstGeom prst="rect">
            <a:avLst/>
          </a:prstGeom>
        </p:spPr>
        <p:txBody>
          <a:bodyPr/>
          <a:lstStyle/>
          <a:p>
            <a:pPr/>
            <a:r>
              <a:t>Lorem ipsum</a:t>
            </a:r>
          </a:p>
        </p:txBody>
      </p:sp>
      <p:sp>
        <p:nvSpPr>
          <p:cNvPr id="3023" name="name_92"/>
          <p:cNvSpPr txBox="1"/>
          <p:nvPr>
            <p:ph type="body" idx="28"/>
          </p:nvPr>
        </p:nvSpPr>
        <p:spPr>
          <a:prstGeom prst="rect">
            <a:avLst/>
          </a:prstGeom>
        </p:spPr>
        <p:txBody>
          <a:bodyPr/>
          <a:lstStyle/>
          <a:p>
            <a:pPr/>
            <a:r>
              <a:t>92%</a:t>
            </a:r>
          </a:p>
        </p:txBody>
      </p:sp>
      <p:sp>
        <p:nvSpPr>
          <p:cNvPr id="3024" name="Lorem ipsum"/>
          <p:cNvSpPr txBox="1"/>
          <p:nvPr>
            <p:ph type="body" idx="29"/>
          </p:nvPr>
        </p:nvSpPr>
        <p:spPr>
          <a:prstGeom prst="rect">
            <a:avLst/>
          </a:prstGeom>
        </p:spPr>
        <p:txBody>
          <a:bodyPr/>
          <a:lstStyle/>
          <a:p>
            <a:pPr/>
            <a:r>
              <a:t>Lorem ipsum</a:t>
            </a:r>
          </a:p>
        </p:txBody>
      </p:sp>
      <p:sp>
        <p:nvSpPr>
          <p:cNvPr id="3025" name="name_793"/>
          <p:cNvSpPr txBox="1"/>
          <p:nvPr>
            <p:ph type="body" idx="30"/>
          </p:nvPr>
        </p:nvSpPr>
        <p:spPr>
          <a:prstGeom prst="rect">
            <a:avLst/>
          </a:prstGeom>
        </p:spPr>
        <p:txBody>
          <a:bodyPr/>
          <a:lstStyle/>
          <a:p>
            <a:pPr/>
            <a:r>
              <a:t>793</a:t>
            </a:r>
          </a:p>
        </p:txBody>
      </p:sp>
      <p:sp>
        <p:nvSpPr>
          <p:cNvPr id="3026" name="Lorem ipsum"/>
          <p:cNvSpPr txBox="1"/>
          <p:nvPr>
            <p:ph type="body" idx="31"/>
          </p:nvPr>
        </p:nvSpPr>
        <p:spPr>
          <a:prstGeom prst="rect">
            <a:avLst/>
          </a:prstGeom>
        </p:spPr>
        <p:txBody>
          <a:bodyPr/>
          <a:lstStyle/>
          <a:p>
            <a:pPr/>
            <a:r>
              <a:t>Lorem ipsum</a:t>
            </a:r>
          </a:p>
        </p:txBody>
      </p:sp>
      <p:sp>
        <p:nvSpPr>
          <p:cNvPr id="3027" name="name_2"/>
          <p:cNvSpPr txBox="1"/>
          <p:nvPr>
            <p:ph type="body" idx="32"/>
          </p:nvPr>
        </p:nvSpPr>
        <p:spPr>
          <a:prstGeom prst="rect">
            <a:avLst/>
          </a:prstGeom>
        </p:spPr>
        <p:txBody>
          <a:bodyPr/>
          <a:lstStyle/>
          <a:p>
            <a:pPr/>
            <a:r>
              <a:t>2+</a:t>
            </a:r>
          </a:p>
        </p:txBody>
      </p:sp>
      <p:sp>
        <p:nvSpPr>
          <p:cNvPr id="3028" name="Lorem ipsum"/>
          <p:cNvSpPr txBox="1"/>
          <p:nvPr>
            <p:ph type="body" idx="33"/>
          </p:nvPr>
        </p:nvSpPr>
        <p:spPr>
          <a:prstGeom prst="rect">
            <a:avLst/>
          </a:prstGeom>
        </p:spPr>
        <p:txBody>
          <a:bodyPr/>
          <a:lstStyle/>
          <a:p>
            <a:pPr/>
            <a:r>
              <a:t>Lorem ipsum</a:t>
            </a:r>
          </a:p>
        </p:txBody>
      </p:sp>
      <p:sp>
        <p:nvSpPr>
          <p:cNvPr id="3029" name="name_2"/>
          <p:cNvSpPr txBox="1"/>
          <p:nvPr>
            <p:ph type="body" idx="34"/>
          </p:nvPr>
        </p:nvSpPr>
        <p:spPr>
          <a:prstGeom prst="rect">
            <a:avLst/>
          </a:prstGeom>
        </p:spPr>
        <p:txBody>
          <a:bodyPr/>
          <a:lstStyle/>
          <a:p>
            <a:pPr/>
            <a:r>
              <a:t>2+</a:t>
            </a:r>
          </a:p>
        </p:txBody>
      </p:sp>
      <p:sp>
        <p:nvSpPr>
          <p:cNvPr id="3030" name="Lorem ipsum"/>
          <p:cNvSpPr txBox="1"/>
          <p:nvPr>
            <p:ph type="body" idx="35"/>
          </p:nvPr>
        </p:nvSpPr>
        <p:spPr>
          <a:prstGeom prst="rect">
            <a:avLst/>
          </a:prstGeom>
        </p:spPr>
        <p:txBody>
          <a:bodyPr/>
          <a:lstStyle/>
          <a:p>
            <a:pPr/>
            <a:r>
              <a:t>Lorem ipsum</a:t>
            </a:r>
          </a:p>
        </p:txBody>
      </p:sp>
      <p:sp>
        <p:nvSpPr>
          <p:cNvPr id="3031" name="name_198"/>
          <p:cNvSpPr txBox="1"/>
          <p:nvPr>
            <p:ph type="body" idx="36"/>
          </p:nvPr>
        </p:nvSpPr>
        <p:spPr>
          <a:prstGeom prst="rect">
            <a:avLst/>
          </a:prstGeom>
        </p:spPr>
        <p:txBody>
          <a:bodyPr/>
          <a:lstStyle/>
          <a:p>
            <a:pPr/>
            <a:r>
              <a:t>198%</a:t>
            </a:r>
          </a:p>
        </p:txBody>
      </p:sp>
      <p:sp>
        <p:nvSpPr>
          <p:cNvPr id="3032" name="Lorem ipsum"/>
          <p:cNvSpPr txBox="1"/>
          <p:nvPr>
            <p:ph type="body" idx="37"/>
          </p:nvPr>
        </p:nvSpPr>
        <p:spPr>
          <a:prstGeom prst="rect">
            <a:avLst/>
          </a:prstGeom>
        </p:spPr>
        <p:txBody>
          <a:bodyPr/>
          <a:lstStyle/>
          <a:p>
            <a:pPr/>
            <a:r>
              <a:t>Lorem ipsum</a:t>
            </a:r>
          </a:p>
        </p:txBody>
      </p:sp>
      <p:sp>
        <p:nvSpPr>
          <p:cNvPr id="3033" name="name_28"/>
          <p:cNvSpPr txBox="1"/>
          <p:nvPr>
            <p:ph type="body" idx="38"/>
          </p:nvPr>
        </p:nvSpPr>
        <p:spPr>
          <a:prstGeom prst="rect">
            <a:avLst/>
          </a:prstGeom>
        </p:spPr>
        <p:txBody>
          <a:bodyPr/>
          <a:lstStyle/>
          <a:p>
            <a:pPr/>
            <a:r>
              <a:t>28</a:t>
            </a:r>
          </a:p>
        </p:txBody>
      </p:sp>
      <p:sp>
        <p:nvSpPr>
          <p:cNvPr id="3034" name="Lorem ipsum"/>
          <p:cNvSpPr txBox="1"/>
          <p:nvPr>
            <p:ph type="body" idx="39"/>
          </p:nvPr>
        </p:nvSpPr>
        <p:spPr>
          <a:prstGeom prst="rect">
            <a:avLst/>
          </a:prstGeom>
        </p:spPr>
        <p:txBody>
          <a:bodyPr/>
          <a:lstStyle/>
          <a:p>
            <a:pPr/>
            <a:r>
              <a:t>Lorem ipsum</a:t>
            </a:r>
          </a:p>
        </p:txBody>
      </p:sp>
      <p:sp>
        <p:nvSpPr>
          <p:cNvPr id="3035" name="name_28"/>
          <p:cNvSpPr txBox="1"/>
          <p:nvPr>
            <p:ph type="body" idx="40"/>
          </p:nvPr>
        </p:nvSpPr>
        <p:spPr>
          <a:prstGeom prst="rect">
            <a:avLst/>
          </a:prstGeom>
        </p:spPr>
        <p:txBody>
          <a:bodyPr/>
          <a:lstStyle/>
          <a:p>
            <a:pPr/>
            <a:r>
              <a:t>28</a:t>
            </a:r>
          </a:p>
        </p:txBody>
      </p:sp>
      <p:sp>
        <p:nvSpPr>
          <p:cNvPr id="3036" name="Lorem ipsum"/>
          <p:cNvSpPr txBox="1"/>
          <p:nvPr>
            <p:ph type="body" idx="41"/>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9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92" name="Ellipse 10" descr="Ellipse 10"/>
          <p:cNvPicPr>
            <a:picLocks noChangeAspect="1"/>
          </p:cNvPicPr>
          <p:nvPr>
            <p:ph type="pic" idx="22"/>
          </p:nvPr>
        </p:nvPicPr>
        <p:blipFill>
          <a:blip r:embed="rId3">
            <a:extLst/>
          </a:blip>
          <a:stretch>
            <a:fillRect/>
          </a:stretch>
        </p:blipFill>
        <p:spPr>
          <a:prstGeom prst="rect">
            <a:avLst/>
          </a:prstGeom>
        </p:spPr>
      </p:pic>
      <p:pic>
        <p:nvPicPr>
          <p:cNvPr id="3293" name="Ellipse 10" descr="Ellipse 10"/>
          <p:cNvPicPr>
            <a:picLocks noChangeAspect="1"/>
          </p:cNvPicPr>
          <p:nvPr>
            <p:ph type="pic" idx="23"/>
          </p:nvPr>
        </p:nvPicPr>
        <p:blipFill>
          <a:blip r:embed="rId4">
            <a:extLst/>
          </a:blip>
          <a:stretch>
            <a:fillRect/>
          </a:stretch>
        </p:blipFill>
        <p:spPr>
          <a:prstGeom prst="rect">
            <a:avLst/>
          </a:prstGeom>
        </p:spPr>
      </p:pic>
      <p:pic>
        <p:nvPicPr>
          <p:cNvPr id="3294" name="Ellipse 10" descr="Ellipse 10"/>
          <p:cNvPicPr>
            <a:picLocks noChangeAspect="1"/>
          </p:cNvPicPr>
          <p:nvPr>
            <p:ph type="pic" idx="24"/>
          </p:nvPr>
        </p:nvPicPr>
        <p:blipFill>
          <a:blip r:embed="rId5">
            <a:extLst/>
          </a:blip>
          <a:stretch>
            <a:fillRect/>
          </a:stretch>
        </p:blipFill>
        <p:spPr>
          <a:prstGeom prst="rect">
            <a:avLst/>
          </a:prstGeom>
        </p:spPr>
      </p:pic>
      <p:pic>
        <p:nvPicPr>
          <p:cNvPr id="3295" name="Ellipse 10" descr="Ellipse 10"/>
          <p:cNvPicPr>
            <a:picLocks noChangeAspect="1"/>
          </p:cNvPicPr>
          <p:nvPr>
            <p:ph type="pic" idx="25"/>
          </p:nvPr>
        </p:nvPicPr>
        <p:blipFill>
          <a:blip r:embed="rId6">
            <a:extLst/>
          </a:blip>
          <a:stretch>
            <a:fillRect/>
          </a:stretch>
        </p:blipFill>
        <p:spPr>
          <a:prstGeom prst="rect">
            <a:avLst/>
          </a:prstGeom>
        </p:spPr>
      </p:pic>
      <p:pic>
        <p:nvPicPr>
          <p:cNvPr id="3296" name="Ellipse 10" descr="Ellipse 10"/>
          <p:cNvPicPr>
            <a:picLocks noChangeAspect="1"/>
          </p:cNvPicPr>
          <p:nvPr>
            <p:ph type="pic" idx="26"/>
          </p:nvPr>
        </p:nvPicPr>
        <p:blipFill>
          <a:blip r:embed="rId7">
            <a:extLst/>
          </a:blip>
          <a:stretch>
            <a:fillRect/>
          </a:stretch>
        </p:blipFill>
        <p:spPr>
          <a:prstGeom prst="rect">
            <a:avLst/>
          </a:prstGeom>
        </p:spPr>
      </p:pic>
      <p:pic>
        <p:nvPicPr>
          <p:cNvPr id="3297" name="Ellipse 10" descr="Ellipse 10"/>
          <p:cNvPicPr>
            <a:picLocks noChangeAspect="1"/>
          </p:cNvPicPr>
          <p:nvPr>
            <p:ph type="pic" idx="27"/>
          </p:nvPr>
        </p:nvPicPr>
        <p:blipFill>
          <a:blip r:embed="rId8">
            <a:extLst/>
          </a:blip>
          <a:stretch>
            <a:fillRect/>
          </a:stretch>
        </p:blipFill>
        <p:spPr>
          <a:prstGeom prst="rect">
            <a:avLst/>
          </a:prstGeom>
        </p:spPr>
      </p:pic>
      <p:sp>
        <p:nvSpPr>
          <p:cNvPr id="3298" name="Title of your talk goes here"/>
          <p:cNvSpPr txBox="1"/>
          <p:nvPr>
            <p:ph type="body" idx="28"/>
          </p:nvPr>
        </p:nvSpPr>
        <p:spPr>
          <a:prstGeom prst="rect">
            <a:avLst/>
          </a:prstGeom>
        </p:spPr>
        <p:txBody>
          <a:bodyPr/>
          <a:lstStyle/>
          <a:p>
            <a:pPr/>
            <a:r>
              <a:t>Section Name</a:t>
            </a:r>
          </a:p>
        </p:txBody>
      </p:sp>
      <p:sp>
        <p:nvSpPr>
          <p:cNvPr id="3299" name="Name Surname Position"/>
          <p:cNvSpPr txBox="1"/>
          <p:nvPr>
            <p:ph type="body" idx="29"/>
          </p:nvPr>
        </p:nvSpPr>
        <p:spPr>
          <a:prstGeom prst="rect">
            <a:avLst/>
          </a:prstGeom>
        </p:spPr>
        <p:txBody>
          <a:bodyPr/>
          <a:lstStyle/>
          <a:p>
            <a:pPr/>
            <a:r>
              <a:t>Name Surname</a:t>
            </a:r>
          </a:p>
        </p:txBody>
      </p:sp>
      <p:sp>
        <p:nvSpPr>
          <p:cNvPr id="3300"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301" name="Name Surname"/>
          <p:cNvSpPr txBox="1"/>
          <p:nvPr>
            <p:ph type="body" idx="31"/>
          </p:nvPr>
        </p:nvSpPr>
        <p:spPr>
          <a:prstGeom prst="rect">
            <a:avLst/>
          </a:prstGeom>
        </p:spPr>
        <p:txBody>
          <a:bodyPr/>
          <a:lstStyle/>
          <a:p>
            <a:pPr/>
            <a:r>
              <a:t>Name Surname</a:t>
            </a:r>
          </a:p>
        </p:txBody>
      </p:sp>
      <p:sp>
        <p:nvSpPr>
          <p:cNvPr id="3302"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303" name="Name Surname"/>
          <p:cNvSpPr txBox="1"/>
          <p:nvPr>
            <p:ph type="body" idx="33"/>
          </p:nvPr>
        </p:nvSpPr>
        <p:spPr>
          <a:prstGeom prst="rect">
            <a:avLst/>
          </a:prstGeom>
        </p:spPr>
        <p:txBody>
          <a:bodyPr/>
          <a:lstStyle/>
          <a:p>
            <a:pPr/>
            <a:r>
              <a:t>Name Surname</a:t>
            </a:r>
          </a:p>
        </p:txBody>
      </p:sp>
      <p:sp>
        <p:nvSpPr>
          <p:cNvPr id="3304"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305" name="Name Surname"/>
          <p:cNvSpPr txBox="1"/>
          <p:nvPr>
            <p:ph type="body" idx="35"/>
          </p:nvPr>
        </p:nvSpPr>
        <p:spPr>
          <a:prstGeom prst="rect">
            <a:avLst/>
          </a:prstGeom>
        </p:spPr>
        <p:txBody>
          <a:bodyPr/>
          <a:lstStyle/>
          <a:p>
            <a:pPr/>
            <a:r>
              <a:t>Name Surname</a:t>
            </a:r>
          </a:p>
        </p:txBody>
      </p:sp>
      <p:sp>
        <p:nvSpPr>
          <p:cNvPr id="3306"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
        <p:nvSpPr>
          <p:cNvPr id="3307" name="Name Surname"/>
          <p:cNvSpPr txBox="1"/>
          <p:nvPr>
            <p:ph type="body" idx="37"/>
          </p:nvPr>
        </p:nvSpPr>
        <p:spPr>
          <a:prstGeom prst="rect">
            <a:avLst/>
          </a:prstGeom>
        </p:spPr>
        <p:txBody>
          <a:bodyPr/>
          <a:lstStyle/>
          <a:p>
            <a:pPr/>
            <a:r>
              <a:t>Name Surname</a:t>
            </a:r>
          </a:p>
        </p:txBody>
      </p:sp>
      <p:sp>
        <p:nvSpPr>
          <p:cNvPr id="3308" name="Lorem ipsum dolor sit amet consectetur adipiscing elit sed do eiusmod tempor incididunt ut labore"/>
          <p:cNvSpPr txBox="1"/>
          <p:nvPr>
            <p:ph type="body" idx="38"/>
          </p:nvPr>
        </p:nvSpPr>
        <p:spPr>
          <a:prstGeom prst="rect">
            <a:avLst/>
          </a:prstGeom>
        </p:spPr>
        <p:txBody>
          <a:bodyPr/>
          <a:lstStyle/>
          <a:p>
            <a:pPr/>
            <a:r>
              <a:t>Lorem ipsum dolor sit amet, consectetur adipiscing elit, sed do eiusmod tempor incididunt ut labore.</a:t>
            </a:r>
          </a:p>
        </p:txBody>
      </p:sp>
      <p:sp>
        <p:nvSpPr>
          <p:cNvPr id="3309" name="Name Surname"/>
          <p:cNvSpPr txBox="1"/>
          <p:nvPr>
            <p:ph type="body" idx="39"/>
          </p:nvPr>
        </p:nvSpPr>
        <p:spPr>
          <a:prstGeom prst="rect">
            <a:avLst/>
          </a:prstGeom>
        </p:spPr>
        <p:txBody>
          <a:bodyPr/>
          <a:lstStyle/>
          <a:p>
            <a:pPr/>
            <a:r>
              <a:t>Name Surname</a:t>
            </a:r>
          </a:p>
        </p:txBody>
      </p:sp>
      <p:sp>
        <p:nvSpPr>
          <p:cNvPr id="3310" name="Lorem ipsum dolor sit amet consectetur adipiscing elit sed do eiusmod tempor incididunt ut labore"/>
          <p:cNvSpPr txBox="1"/>
          <p:nvPr>
            <p:ph type="body" idx="40"/>
          </p:nvPr>
        </p:nvSpPr>
        <p:spPr>
          <a:prstGeom prst="rect">
            <a:avLst/>
          </a:prstGeom>
        </p:spPr>
        <p:txBody>
          <a:bodyPr/>
          <a:lstStyle/>
          <a:p>
            <a:pPr/>
            <a:r>
              <a:t>Lorem ipsum dolor sit amet, consectetur adipiscing elit, sed do eiusmod tempor incididunt ut labore.</a:t>
            </a:r>
          </a:p>
        </p:txBody>
      </p:sp>
      <p:sp>
        <p:nvSpPr>
          <p:cNvPr id="3311" name="Name Surname"/>
          <p:cNvSpPr txBox="1"/>
          <p:nvPr>
            <p:ph type="body" idx="41"/>
          </p:nvPr>
        </p:nvSpPr>
        <p:spPr>
          <a:prstGeom prst="rect">
            <a:avLst/>
          </a:prstGeom>
        </p:spPr>
        <p:txBody>
          <a:bodyPr/>
          <a:lstStyle/>
          <a:p>
            <a:pPr/>
            <a:r>
              <a:t>Name Surname</a:t>
            </a:r>
          </a:p>
        </p:txBody>
      </p:sp>
      <p:sp>
        <p:nvSpPr>
          <p:cNvPr id="3312" name="Lorem ipsum dolor sit amet consectetur adipiscing elit sed do eiusmod tempor incididunt ut labore"/>
          <p:cNvSpPr txBox="1"/>
          <p:nvPr>
            <p:ph type="body" idx="42"/>
          </p:nvPr>
        </p:nvSpPr>
        <p:spPr>
          <a:prstGeom prst="rect">
            <a:avLst/>
          </a:prstGeom>
        </p:spPr>
        <p:txBody>
          <a:bodyPr/>
          <a:lstStyle/>
          <a:p>
            <a:pPr/>
            <a:r>
              <a:t>Lorem ipsum dolor sit amet, consectetur adipiscing elit, sed do eiusmod tempor incididunt ut labore.</a:t>
            </a:r>
          </a:p>
        </p:txBody>
      </p:sp>
      <p:sp>
        <p:nvSpPr>
          <p:cNvPr id="3313" name="Name Surname"/>
          <p:cNvSpPr txBox="1"/>
          <p:nvPr>
            <p:ph type="body" idx="43"/>
          </p:nvPr>
        </p:nvSpPr>
        <p:spPr>
          <a:prstGeom prst="rect">
            <a:avLst/>
          </a:prstGeom>
        </p:spPr>
        <p:txBody>
          <a:bodyPr/>
          <a:lstStyle/>
          <a:p>
            <a:pPr/>
            <a:r>
              <a:t>Name Surname</a:t>
            </a:r>
          </a:p>
        </p:txBody>
      </p:sp>
      <p:sp>
        <p:nvSpPr>
          <p:cNvPr id="3314" name="Lorem ipsum dolor sit amet consectetur adipiscing elit sed do eiusmod tempor incididunt ut labore"/>
          <p:cNvSpPr txBox="1"/>
          <p:nvPr>
            <p:ph type="body" idx="44"/>
          </p:nvPr>
        </p:nvSpPr>
        <p:spPr>
          <a:prstGeom prst="rect">
            <a:avLst/>
          </a:prstGeom>
        </p:spPr>
        <p:txBody>
          <a:bodyPr/>
          <a:lstStyle/>
          <a:p>
            <a:pPr/>
            <a:r>
              <a:t>Lorem ipsum dolor sit amet, consectetur adipiscing elit, sed do eiusmod tempor incididunt ut labore.</a:t>
            </a:r>
          </a:p>
        </p:txBody>
      </p:sp>
      <p:pic>
        <p:nvPicPr>
          <p:cNvPr id="3315" name="Ellipse 10" descr="Ellipse 10"/>
          <p:cNvPicPr>
            <a:picLocks noChangeAspect="1"/>
          </p:cNvPicPr>
          <p:nvPr>
            <p:ph type="pic" idx="45"/>
          </p:nvPr>
        </p:nvPicPr>
        <p:blipFill>
          <a:blip r:embed="rId8">
            <a:extLst/>
          </a:blip>
          <a:stretch>
            <a:fillRect/>
          </a:stretch>
        </p:blipFill>
        <p:spPr>
          <a:prstGeom prst="rect">
            <a:avLst/>
          </a:prstGeom>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7" name="Title of your talk goes here"/>
          <p:cNvSpPr txBox="1"/>
          <p:nvPr>
            <p:ph type="body" idx="21"/>
          </p:nvPr>
        </p:nvSpPr>
        <p:spPr>
          <a:prstGeom prst="rect">
            <a:avLst/>
          </a:prstGeom>
        </p:spPr>
        <p:txBody>
          <a:bodyPr/>
          <a:lstStyle/>
          <a:p>
            <a:pPr/>
            <a:r>
              <a:t>Statement</a:t>
            </a:r>
          </a:p>
        </p:txBody>
      </p:sp>
      <p:sp>
        <p:nvSpPr>
          <p:cNvPr id="3318" name="Name Surname Position"/>
          <p:cNvSpPr txBox="1"/>
          <p:nvPr>
            <p:ph type="body" idx="22"/>
          </p:nvPr>
        </p:nvSpPr>
        <p:spPr>
          <a:prstGeom prst="rect">
            <a:avLst/>
          </a:prstGeom>
        </p:spPr>
        <p:txBody>
          <a:bodyPr/>
          <a:lstStyle/>
          <a:p>
            <a:pPr/>
            <a:r>
              <a:t>A statement is a concise sentence that outlines the purpose, goals, and values of your presentation.</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0" name="Title of your talk goes here"/>
          <p:cNvSpPr txBox="1"/>
          <p:nvPr>
            <p:ph type="body" idx="21"/>
          </p:nvPr>
        </p:nvSpPr>
        <p:spPr>
          <a:prstGeom prst="rect">
            <a:avLst/>
          </a:prstGeom>
        </p:spPr>
        <p:txBody>
          <a:bodyPr/>
          <a:lstStyle/>
          <a:p>
            <a:pPr/>
            <a:r>
              <a:t>Statement</a:t>
            </a:r>
          </a:p>
        </p:txBody>
      </p:sp>
      <p:sp>
        <p:nvSpPr>
          <p:cNvPr id="3321" name="Name Surname Position"/>
          <p:cNvSpPr txBox="1"/>
          <p:nvPr>
            <p:ph type="body" idx="22"/>
          </p:nvPr>
        </p:nvSpPr>
        <p:spPr>
          <a:prstGeom prst="rect">
            <a:avLst/>
          </a:prstGeom>
        </p:spPr>
        <p:txBody>
          <a:bodyPr/>
          <a:lstStyle/>
          <a:p>
            <a:pPr/>
            <a:r>
              <a:t>A statement is a concise sentence that outlines the purpose, goals, and values of your presentation.</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23"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24" name="Title of your talk goes here"/>
          <p:cNvSpPr txBox="1"/>
          <p:nvPr>
            <p:ph type="body" idx="22"/>
          </p:nvPr>
        </p:nvSpPr>
        <p:spPr>
          <a:prstGeom prst="rect">
            <a:avLst/>
          </a:prstGeom>
        </p:spPr>
        <p:txBody>
          <a:bodyPr/>
          <a:lstStyle/>
          <a:p>
            <a:pPr/>
            <a:r>
              <a:t>Section Name</a:t>
            </a:r>
          </a:p>
        </p:txBody>
      </p:sp>
      <p:sp>
        <p:nvSpPr>
          <p:cNvPr id="3325" name="Name Surname Position"/>
          <p:cNvSpPr txBox="1"/>
          <p:nvPr>
            <p:ph type="body" idx="23"/>
          </p:nvPr>
        </p:nvSpPr>
        <p:spPr>
          <a:prstGeom prst="rect">
            <a:avLst/>
          </a:prstGeom>
        </p:spPr>
        <p:txBody>
          <a:bodyPr/>
          <a:lstStyle/>
          <a:p>
            <a:pPr/>
            <a:r>
              <a:t>Primary title text will go here highlighting your key point.</a:t>
            </a:r>
          </a:p>
        </p:txBody>
      </p:sp>
      <p:sp>
        <p:nvSpPr>
          <p:cNvPr id="3326"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28"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329" name="Title of your talk goes here"/>
          <p:cNvSpPr txBox="1"/>
          <p:nvPr>
            <p:ph type="body" idx="22"/>
          </p:nvPr>
        </p:nvSpPr>
        <p:spPr>
          <a:prstGeom prst="rect">
            <a:avLst/>
          </a:prstGeom>
        </p:spPr>
        <p:txBody>
          <a:bodyPr/>
          <a:lstStyle/>
          <a:p>
            <a:pPr/>
            <a:r>
              <a:t>Section Name</a:t>
            </a:r>
          </a:p>
        </p:txBody>
      </p:sp>
      <p:sp>
        <p:nvSpPr>
          <p:cNvPr id="3330" name="Name Surname Position"/>
          <p:cNvSpPr txBox="1"/>
          <p:nvPr>
            <p:ph type="body" idx="23"/>
          </p:nvPr>
        </p:nvSpPr>
        <p:spPr>
          <a:prstGeom prst="rect">
            <a:avLst/>
          </a:prstGeom>
        </p:spPr>
        <p:txBody>
          <a:bodyPr/>
          <a:lstStyle/>
          <a:p>
            <a:pPr/>
            <a:r>
              <a:t>Short title, big image.</a:t>
            </a:r>
          </a:p>
        </p:txBody>
      </p:sp>
      <p:sp>
        <p:nvSpPr>
          <p:cNvPr id="3331"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33"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334" name="Image" descr="Image"/>
          <p:cNvPicPr>
            <a:picLocks noChangeAspect="1"/>
          </p:cNvPicPr>
          <p:nvPr>
            <p:ph type="pic" idx="22"/>
          </p:nvPr>
        </p:nvPicPr>
        <p:blipFill>
          <a:blip r:embed="rId3">
            <a:extLst/>
          </a:blip>
          <a:stretch>
            <a:fillRect/>
          </a:stretch>
        </p:blipFill>
        <p:spPr>
          <a:prstGeom prst="rect">
            <a:avLst/>
          </a:prstGeom>
        </p:spPr>
      </p:pic>
      <p:sp>
        <p:nvSpPr>
          <p:cNvPr id="3335" name="Title of your talk goes here"/>
          <p:cNvSpPr txBox="1"/>
          <p:nvPr>
            <p:ph type="body" idx="23"/>
          </p:nvPr>
        </p:nvSpPr>
        <p:spPr>
          <a:prstGeom prst="rect">
            <a:avLst/>
          </a:prstGeom>
        </p:spPr>
        <p:txBody>
          <a:bodyPr/>
          <a:lstStyle/>
          <a:p>
            <a:pPr/>
            <a:r>
              <a:t>Section Name</a:t>
            </a:r>
          </a:p>
        </p:txBody>
      </p:sp>
      <p:sp>
        <p:nvSpPr>
          <p:cNvPr id="3336" name="Name Surname Position"/>
          <p:cNvSpPr txBox="1"/>
          <p:nvPr>
            <p:ph type="body" idx="24"/>
          </p:nvPr>
        </p:nvSpPr>
        <p:spPr>
          <a:prstGeom prst="rect">
            <a:avLst/>
          </a:prstGeom>
        </p:spPr>
        <p:txBody>
          <a:bodyPr/>
          <a:lstStyle/>
          <a:p>
            <a:pPr/>
            <a:r>
              <a:t>Primary title text will go here highlighting your key point.</a:t>
            </a:r>
          </a:p>
        </p:txBody>
      </p:sp>
      <p:sp>
        <p:nvSpPr>
          <p:cNvPr id="3337" name="Lorem ipsum dolor sit amet consectetur Senectus aliquet aenean risus quis Neque viverra amet leo nisl Morbi habitant cras ornare gravida sed arcu tempor elementum nibh sem"/>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39" name="Image" descr="Image"/>
          <p:cNvPicPr>
            <a:picLocks noChangeAspect="1"/>
          </p:cNvPicPr>
          <p:nvPr>
            <p:ph type="pic" idx="21"/>
          </p:nvPr>
        </p:nvPicPr>
        <p:blipFill>
          <a:blip r:embed="rId2">
            <a:extLst/>
          </a:blip>
          <a:stretch>
            <a:fillRect/>
          </a:stretch>
        </p:blipFill>
        <p:spPr>
          <a:prstGeom prst="rect">
            <a:avLst/>
          </a:prstGeom>
        </p:spPr>
      </p:pic>
      <p:pic>
        <p:nvPicPr>
          <p:cNvPr id="3340" name="Image" descr="Image"/>
          <p:cNvPicPr>
            <a:picLocks noChangeAspect="1"/>
          </p:cNvPicPr>
          <p:nvPr>
            <p:ph type="pic" idx="22"/>
          </p:nvPr>
        </p:nvPicPr>
        <p:blipFill>
          <a:blip r:embed="rId3">
            <a:extLst/>
          </a:blip>
          <a:stretch>
            <a:fillRect/>
          </a:stretch>
        </p:blipFill>
        <p:spPr>
          <a:prstGeom prst="rect">
            <a:avLst/>
          </a:prstGeom>
        </p:spPr>
      </p:pic>
      <p:pic>
        <p:nvPicPr>
          <p:cNvPr id="3341" name="Image" descr="Image"/>
          <p:cNvPicPr>
            <a:picLocks noChangeAspect="1"/>
          </p:cNvPicPr>
          <p:nvPr>
            <p:ph type="pic" idx="23"/>
          </p:nvPr>
        </p:nvPicPr>
        <p:blipFill>
          <a:blip r:embed="rId4">
            <a:extLst/>
          </a:blip>
          <a:srcRect l="0" t="0" r="0" b="0"/>
          <a:stretch>
            <a:fillRect/>
          </a:stretch>
        </p:blipFill>
        <p:spPr>
          <a:prstGeom prst="rect">
            <a:avLst/>
          </a:prstGeom>
        </p:spPr>
      </p:pic>
      <p:pic>
        <p:nvPicPr>
          <p:cNvPr id="3342" name="Image" descr="Image"/>
          <p:cNvPicPr>
            <a:picLocks noChangeAspect="1"/>
          </p:cNvPicPr>
          <p:nvPr>
            <p:ph type="pic" idx="24"/>
          </p:nvPr>
        </p:nvPicPr>
        <p:blipFill>
          <a:blip r:embed="rId5">
            <a:extLst/>
          </a:blip>
          <a:stretch>
            <a:fillRect/>
          </a:stretch>
        </p:blipFill>
        <p:spPr>
          <a:prstGeom prst="rect">
            <a:avLst/>
          </a:prstGeom>
        </p:spPr>
      </p:pic>
      <p:sp>
        <p:nvSpPr>
          <p:cNvPr id="3343" name="Title of your talk goes here"/>
          <p:cNvSpPr txBox="1"/>
          <p:nvPr>
            <p:ph type="body" idx="25"/>
          </p:nvPr>
        </p:nvSpPr>
        <p:spPr>
          <a:prstGeom prst="rect">
            <a:avLst/>
          </a:prstGeom>
        </p:spPr>
        <p:txBody>
          <a:bodyPr/>
          <a:lstStyle/>
          <a:p>
            <a:pPr/>
            <a:r>
              <a:t>Section Name</a:t>
            </a:r>
          </a:p>
        </p:txBody>
      </p:sp>
      <p:sp>
        <p:nvSpPr>
          <p:cNvPr id="3344" name="Name Surname Position"/>
          <p:cNvSpPr txBox="1"/>
          <p:nvPr>
            <p:ph type="body" idx="26"/>
          </p:nvPr>
        </p:nvSpPr>
        <p:spPr>
          <a:prstGeom prst="rect">
            <a:avLst/>
          </a:prstGeom>
        </p:spPr>
        <p:txBody>
          <a:bodyPr/>
          <a:lstStyle/>
          <a:p>
            <a:pPr/>
            <a:r>
              <a:t>Primary title text will go here highlighting your key point.</a:t>
            </a:r>
          </a:p>
        </p:txBody>
      </p:sp>
      <p:sp>
        <p:nvSpPr>
          <p:cNvPr id="3345" name="Lorem ipsum dolor sit amet consectetur Senectus aliquet aenean risus quis Neque viverra amet leo nisl Morbi habitant cras ornare gravida sed arcu tempor elementum nibh sem"/>
          <p:cNvSpPr txBox="1"/>
          <p:nvPr>
            <p:ph type="body" idx="27"/>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47"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48" name="Title of your talk goes here"/>
          <p:cNvSpPr txBox="1"/>
          <p:nvPr>
            <p:ph type="body" idx="22"/>
          </p:nvPr>
        </p:nvSpPr>
        <p:spPr>
          <a:prstGeom prst="rect">
            <a:avLst/>
          </a:prstGeom>
        </p:spPr>
        <p:txBody>
          <a:bodyPr/>
          <a:lstStyle/>
          <a:p>
            <a:pPr/>
            <a:r>
              <a:t>Section Name</a:t>
            </a:r>
          </a:p>
        </p:txBody>
      </p:sp>
      <p:sp>
        <p:nvSpPr>
          <p:cNvPr id="3349" name="Name Surname Position"/>
          <p:cNvSpPr txBox="1"/>
          <p:nvPr>
            <p:ph type="body" idx="23"/>
          </p:nvPr>
        </p:nvSpPr>
        <p:spPr>
          <a:prstGeom prst="rect">
            <a:avLst/>
          </a:prstGeom>
        </p:spPr>
        <p:txBody>
          <a:bodyPr/>
          <a:lstStyle/>
          <a:p>
            <a:pPr/>
            <a:r>
              <a:t>Short title text here.</a:t>
            </a:r>
          </a:p>
        </p:txBody>
      </p:sp>
      <p:sp>
        <p:nvSpPr>
          <p:cNvPr id="3350" name="name_15M"/>
          <p:cNvSpPr txBox="1"/>
          <p:nvPr>
            <p:ph type="body" idx="24"/>
          </p:nvPr>
        </p:nvSpPr>
        <p:spPr>
          <a:prstGeom prst="rect">
            <a:avLst/>
          </a:prstGeom>
        </p:spPr>
        <p:txBody>
          <a:bodyPr/>
          <a:lstStyle/>
          <a:p>
            <a:pPr/>
            <a:r>
              <a:t>$15M</a:t>
            </a:r>
          </a:p>
        </p:txBody>
      </p:sp>
      <p:sp>
        <p:nvSpPr>
          <p:cNvPr id="3351" name="Lorem ipsum"/>
          <p:cNvSpPr txBox="1"/>
          <p:nvPr>
            <p:ph type="body" idx="25"/>
          </p:nvPr>
        </p:nvSpPr>
        <p:spPr>
          <a:prstGeom prst="rect">
            <a:avLst/>
          </a:prstGeom>
        </p:spPr>
        <p:txBody>
          <a:bodyPr/>
          <a:lstStyle/>
          <a:p>
            <a:pPr/>
            <a:r>
              <a:t>Lorem ipsum</a:t>
            </a:r>
          </a:p>
        </p:txBody>
      </p:sp>
      <p:sp>
        <p:nvSpPr>
          <p:cNvPr id="3352" name="name_92"/>
          <p:cNvSpPr txBox="1"/>
          <p:nvPr>
            <p:ph type="body" idx="26"/>
          </p:nvPr>
        </p:nvSpPr>
        <p:spPr>
          <a:prstGeom prst="rect">
            <a:avLst/>
          </a:prstGeom>
        </p:spPr>
        <p:txBody>
          <a:bodyPr/>
          <a:lstStyle/>
          <a:p>
            <a:pPr/>
            <a:r>
              <a:t>92%</a:t>
            </a:r>
          </a:p>
        </p:txBody>
      </p:sp>
      <p:sp>
        <p:nvSpPr>
          <p:cNvPr id="3353" name="Lorem ipsum"/>
          <p:cNvSpPr txBox="1"/>
          <p:nvPr>
            <p:ph type="body" idx="27"/>
          </p:nvPr>
        </p:nvSpPr>
        <p:spPr>
          <a:prstGeom prst="rect">
            <a:avLst/>
          </a:prstGeom>
        </p:spPr>
        <p:txBody>
          <a:bodyPr/>
          <a:lstStyle/>
          <a:p>
            <a:pPr/>
            <a:r>
              <a:t>Lorem ipsum</a:t>
            </a:r>
          </a:p>
        </p:txBody>
      </p:sp>
      <p:sp>
        <p:nvSpPr>
          <p:cNvPr id="3354" name="name_793"/>
          <p:cNvSpPr txBox="1"/>
          <p:nvPr>
            <p:ph type="body" idx="28"/>
          </p:nvPr>
        </p:nvSpPr>
        <p:spPr>
          <a:prstGeom prst="rect">
            <a:avLst/>
          </a:prstGeom>
        </p:spPr>
        <p:txBody>
          <a:bodyPr/>
          <a:lstStyle/>
          <a:p>
            <a:pPr/>
            <a:r>
              <a:t>793</a:t>
            </a:r>
          </a:p>
        </p:txBody>
      </p:sp>
      <p:sp>
        <p:nvSpPr>
          <p:cNvPr id="3355" name="Lorem ipsum"/>
          <p:cNvSpPr txBox="1"/>
          <p:nvPr>
            <p:ph type="body" idx="29"/>
          </p:nvPr>
        </p:nvSpPr>
        <p:spPr>
          <a:prstGeom prst="rect">
            <a:avLst/>
          </a:prstGeom>
        </p:spPr>
        <p:txBody>
          <a:bodyPr/>
          <a:lstStyle/>
          <a:p>
            <a:pPr/>
            <a:r>
              <a:t>Lorem ipsum</a:t>
            </a:r>
          </a:p>
        </p:txBody>
      </p:sp>
      <p:sp>
        <p:nvSpPr>
          <p:cNvPr id="3356" name="name_2"/>
          <p:cNvSpPr txBox="1"/>
          <p:nvPr>
            <p:ph type="body" idx="30"/>
          </p:nvPr>
        </p:nvSpPr>
        <p:spPr>
          <a:prstGeom prst="rect">
            <a:avLst/>
          </a:prstGeom>
        </p:spPr>
        <p:txBody>
          <a:bodyPr/>
          <a:lstStyle/>
          <a:p>
            <a:pPr/>
            <a:r>
              <a:t>2+</a:t>
            </a:r>
          </a:p>
        </p:txBody>
      </p:sp>
      <p:sp>
        <p:nvSpPr>
          <p:cNvPr id="3357" name="Lorem ipsum"/>
          <p:cNvSpPr txBox="1"/>
          <p:nvPr>
            <p:ph type="body" idx="31"/>
          </p:nvPr>
        </p:nvSpPr>
        <p:spPr>
          <a:prstGeom prst="rect">
            <a:avLst/>
          </a:prstGeom>
        </p:spPr>
        <p:txBody>
          <a:bodyPr/>
          <a:lstStyle/>
          <a:p>
            <a:pPr/>
            <a:r>
              <a:t>Lorem ipsum</a:t>
            </a:r>
          </a:p>
        </p:txBody>
      </p:sp>
      <p:sp>
        <p:nvSpPr>
          <p:cNvPr id="3358" name="name_198"/>
          <p:cNvSpPr txBox="1"/>
          <p:nvPr>
            <p:ph type="body" idx="32"/>
          </p:nvPr>
        </p:nvSpPr>
        <p:spPr>
          <a:prstGeom prst="rect">
            <a:avLst/>
          </a:prstGeom>
        </p:spPr>
        <p:txBody>
          <a:bodyPr/>
          <a:lstStyle/>
          <a:p>
            <a:pPr/>
            <a:r>
              <a:t>198%</a:t>
            </a:r>
          </a:p>
        </p:txBody>
      </p:sp>
      <p:sp>
        <p:nvSpPr>
          <p:cNvPr id="3359" name="Lorem ipsum"/>
          <p:cNvSpPr txBox="1"/>
          <p:nvPr>
            <p:ph type="body" idx="33"/>
          </p:nvPr>
        </p:nvSpPr>
        <p:spPr>
          <a:prstGeom prst="rect">
            <a:avLst/>
          </a:prstGeom>
        </p:spPr>
        <p:txBody>
          <a:bodyPr/>
          <a:lstStyle/>
          <a:p>
            <a:pPr/>
            <a:r>
              <a:t>Lorem ipsum</a:t>
            </a:r>
          </a:p>
        </p:txBody>
      </p:sp>
      <p:sp>
        <p:nvSpPr>
          <p:cNvPr id="3360" name="name_28"/>
          <p:cNvSpPr txBox="1"/>
          <p:nvPr>
            <p:ph type="body" idx="34"/>
          </p:nvPr>
        </p:nvSpPr>
        <p:spPr>
          <a:prstGeom prst="rect">
            <a:avLst/>
          </a:prstGeom>
        </p:spPr>
        <p:txBody>
          <a:bodyPr/>
          <a:lstStyle/>
          <a:p>
            <a:pPr/>
            <a:r>
              <a:t>28</a:t>
            </a:r>
          </a:p>
        </p:txBody>
      </p:sp>
      <p:sp>
        <p:nvSpPr>
          <p:cNvPr id="3361" name="Lorem ipsum"/>
          <p:cNvSpPr txBox="1"/>
          <p:nvPr>
            <p:ph type="body" idx="35"/>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63"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64" name="Title of your talk goes here"/>
          <p:cNvSpPr txBox="1"/>
          <p:nvPr>
            <p:ph type="body" idx="22"/>
          </p:nvPr>
        </p:nvSpPr>
        <p:spPr>
          <a:prstGeom prst="rect">
            <a:avLst/>
          </a:prstGeom>
        </p:spPr>
        <p:txBody>
          <a:bodyPr/>
          <a:lstStyle/>
          <a:p>
            <a:pPr/>
            <a:r>
              <a:t>Section Name</a:t>
            </a:r>
          </a:p>
        </p:txBody>
      </p:sp>
      <p:sp>
        <p:nvSpPr>
          <p:cNvPr id="3365" name="Name Surname Position"/>
          <p:cNvSpPr txBox="1"/>
          <p:nvPr>
            <p:ph type="body" idx="23"/>
          </p:nvPr>
        </p:nvSpPr>
        <p:spPr>
          <a:prstGeom prst="rect">
            <a:avLst/>
          </a:prstGeom>
        </p:spPr>
        <p:txBody>
          <a:bodyPr/>
          <a:lstStyle/>
          <a:p>
            <a:pPr/>
            <a:r>
              <a:t>Short title text here.</a:t>
            </a:r>
          </a:p>
        </p:txBody>
      </p:sp>
      <p:sp>
        <p:nvSpPr>
          <p:cNvPr id="3366" name="name_15M"/>
          <p:cNvSpPr txBox="1"/>
          <p:nvPr>
            <p:ph type="body" idx="24"/>
          </p:nvPr>
        </p:nvSpPr>
        <p:spPr>
          <a:prstGeom prst="rect">
            <a:avLst/>
          </a:prstGeom>
        </p:spPr>
        <p:txBody>
          <a:bodyPr/>
          <a:lstStyle/>
          <a:p>
            <a:pPr/>
            <a:r>
              <a:t>$15M</a:t>
            </a:r>
          </a:p>
        </p:txBody>
      </p:sp>
      <p:sp>
        <p:nvSpPr>
          <p:cNvPr id="3367" name="Lorem ipsum"/>
          <p:cNvSpPr txBox="1"/>
          <p:nvPr>
            <p:ph type="body" idx="25"/>
          </p:nvPr>
        </p:nvSpPr>
        <p:spPr>
          <a:prstGeom prst="rect">
            <a:avLst/>
          </a:prstGeom>
        </p:spPr>
        <p:txBody>
          <a:bodyPr/>
          <a:lstStyle/>
          <a:p>
            <a:pPr/>
            <a:r>
              <a:t>Lorem ipsum</a:t>
            </a:r>
          </a:p>
        </p:txBody>
      </p:sp>
      <p:sp>
        <p:nvSpPr>
          <p:cNvPr id="3368" name="name_92"/>
          <p:cNvSpPr txBox="1"/>
          <p:nvPr>
            <p:ph type="body" idx="26"/>
          </p:nvPr>
        </p:nvSpPr>
        <p:spPr>
          <a:prstGeom prst="rect">
            <a:avLst/>
          </a:prstGeom>
        </p:spPr>
        <p:txBody>
          <a:bodyPr/>
          <a:lstStyle/>
          <a:p>
            <a:pPr/>
            <a:r>
              <a:t>92%</a:t>
            </a:r>
          </a:p>
        </p:txBody>
      </p:sp>
      <p:sp>
        <p:nvSpPr>
          <p:cNvPr id="3369" name="Lorem ipsum"/>
          <p:cNvSpPr txBox="1"/>
          <p:nvPr>
            <p:ph type="body" idx="27"/>
          </p:nvPr>
        </p:nvSpPr>
        <p:spPr>
          <a:prstGeom prst="rect">
            <a:avLst/>
          </a:prstGeom>
        </p:spPr>
        <p:txBody>
          <a:bodyPr/>
          <a:lstStyle/>
          <a:p>
            <a:pPr/>
            <a:r>
              <a:t>Lorem ipsum</a:t>
            </a:r>
          </a:p>
        </p:txBody>
      </p:sp>
      <p:sp>
        <p:nvSpPr>
          <p:cNvPr id="3370" name="name_2"/>
          <p:cNvSpPr txBox="1"/>
          <p:nvPr>
            <p:ph type="body" idx="28"/>
          </p:nvPr>
        </p:nvSpPr>
        <p:spPr>
          <a:prstGeom prst="rect">
            <a:avLst/>
          </a:prstGeom>
        </p:spPr>
        <p:txBody>
          <a:bodyPr/>
          <a:lstStyle/>
          <a:p>
            <a:pPr/>
            <a:r>
              <a:t>2+</a:t>
            </a:r>
          </a:p>
        </p:txBody>
      </p:sp>
      <p:sp>
        <p:nvSpPr>
          <p:cNvPr id="3371" name="Lorem ipsum"/>
          <p:cNvSpPr txBox="1"/>
          <p:nvPr>
            <p:ph type="body" idx="29"/>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73"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74" name="Title of your talk goes here"/>
          <p:cNvSpPr txBox="1"/>
          <p:nvPr>
            <p:ph type="body" idx="22"/>
          </p:nvPr>
        </p:nvSpPr>
        <p:spPr>
          <a:prstGeom prst="rect">
            <a:avLst/>
          </a:prstGeom>
        </p:spPr>
        <p:txBody>
          <a:bodyPr/>
          <a:lstStyle/>
          <a:p>
            <a:pPr/>
            <a:r>
              <a:t>Section Name</a:t>
            </a:r>
          </a:p>
        </p:txBody>
      </p:sp>
      <p:sp>
        <p:nvSpPr>
          <p:cNvPr id="3375" name="Name Surname Position"/>
          <p:cNvSpPr txBox="1"/>
          <p:nvPr>
            <p:ph type="body" idx="23"/>
          </p:nvPr>
        </p:nvSpPr>
        <p:spPr>
          <a:prstGeom prst="rect">
            <a:avLst/>
          </a:prstGeom>
        </p:spPr>
        <p:txBody>
          <a:bodyPr/>
          <a:lstStyle/>
          <a:p>
            <a:pPr/>
            <a:r>
              <a:t>Short title text here.</a:t>
            </a:r>
          </a:p>
        </p:txBody>
      </p:sp>
      <p:sp>
        <p:nvSpPr>
          <p:cNvPr id="3376" name="name_15M"/>
          <p:cNvSpPr txBox="1"/>
          <p:nvPr>
            <p:ph type="body" idx="24"/>
          </p:nvPr>
        </p:nvSpPr>
        <p:spPr>
          <a:prstGeom prst="rect">
            <a:avLst/>
          </a:prstGeom>
        </p:spPr>
        <p:txBody>
          <a:bodyPr/>
          <a:lstStyle/>
          <a:p>
            <a:pPr/>
            <a:r>
              <a:t>$15M</a:t>
            </a:r>
          </a:p>
        </p:txBody>
      </p:sp>
      <p:sp>
        <p:nvSpPr>
          <p:cNvPr id="3377" name="Lorem ipsum"/>
          <p:cNvSpPr txBox="1"/>
          <p:nvPr>
            <p:ph type="body" idx="25"/>
          </p:nvPr>
        </p:nvSpPr>
        <p:spPr>
          <a:prstGeom prst="rect">
            <a:avLst/>
          </a:prstGeom>
        </p:spPr>
        <p:txBody>
          <a:bodyPr/>
          <a:lstStyle/>
          <a:p>
            <a:pPr/>
            <a:r>
              <a:t>Lorem ipsum</a:t>
            </a:r>
          </a:p>
        </p:txBody>
      </p:sp>
      <p:sp>
        <p:nvSpPr>
          <p:cNvPr id="3378" name="name_92"/>
          <p:cNvSpPr txBox="1"/>
          <p:nvPr>
            <p:ph type="body" idx="26"/>
          </p:nvPr>
        </p:nvSpPr>
        <p:spPr>
          <a:prstGeom prst="rect">
            <a:avLst/>
          </a:prstGeom>
        </p:spPr>
        <p:txBody>
          <a:bodyPr/>
          <a:lstStyle/>
          <a:p>
            <a:pPr/>
            <a:r>
              <a:t>92%</a:t>
            </a:r>
          </a:p>
        </p:txBody>
      </p:sp>
      <p:sp>
        <p:nvSpPr>
          <p:cNvPr id="3379" name="Lorem ipsum"/>
          <p:cNvSpPr txBox="1"/>
          <p:nvPr>
            <p:ph type="body" idx="27"/>
          </p:nvPr>
        </p:nvSpPr>
        <p:spPr>
          <a:prstGeom prst="rect">
            <a:avLst/>
          </a:prstGeom>
        </p:spPr>
        <p:txBody>
          <a:bodyPr/>
          <a:lstStyle/>
          <a:p>
            <a:pPr/>
            <a:r>
              <a:t>Lorem ipsum</a:t>
            </a:r>
          </a:p>
        </p:txBody>
      </p:sp>
      <p:sp>
        <p:nvSpPr>
          <p:cNvPr id="3380" name="name_793"/>
          <p:cNvSpPr txBox="1"/>
          <p:nvPr>
            <p:ph type="body" idx="28"/>
          </p:nvPr>
        </p:nvSpPr>
        <p:spPr>
          <a:prstGeom prst="rect">
            <a:avLst/>
          </a:prstGeom>
        </p:spPr>
        <p:txBody>
          <a:bodyPr/>
          <a:lstStyle/>
          <a:p>
            <a:pPr/>
            <a:r>
              <a:t>793</a:t>
            </a:r>
          </a:p>
        </p:txBody>
      </p:sp>
      <p:sp>
        <p:nvSpPr>
          <p:cNvPr id="3381" name="Lorem ipsum"/>
          <p:cNvSpPr txBox="1"/>
          <p:nvPr>
            <p:ph type="body" idx="29"/>
          </p:nvPr>
        </p:nvSpPr>
        <p:spPr>
          <a:prstGeom prst="rect">
            <a:avLst/>
          </a:prstGeom>
        </p:spPr>
        <p:txBody>
          <a:bodyPr/>
          <a:lstStyle/>
          <a:p>
            <a:pPr/>
            <a:r>
              <a:t>Lorem ipsum</a:t>
            </a:r>
          </a:p>
        </p:txBody>
      </p:sp>
      <p:sp>
        <p:nvSpPr>
          <p:cNvPr id="3382" name="name_2"/>
          <p:cNvSpPr txBox="1"/>
          <p:nvPr>
            <p:ph type="body" idx="30"/>
          </p:nvPr>
        </p:nvSpPr>
        <p:spPr>
          <a:prstGeom prst="rect">
            <a:avLst/>
          </a:prstGeom>
        </p:spPr>
        <p:txBody>
          <a:bodyPr/>
          <a:lstStyle/>
          <a:p>
            <a:pPr/>
            <a:r>
              <a:t>2+</a:t>
            </a:r>
          </a:p>
        </p:txBody>
      </p:sp>
      <p:sp>
        <p:nvSpPr>
          <p:cNvPr id="3383" name="Lorem ipsum"/>
          <p:cNvSpPr txBox="1"/>
          <p:nvPr>
            <p:ph type="body" idx="31"/>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38"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039" name="Name Surname Position"/>
          <p:cNvSpPr txBox="1"/>
          <p:nvPr>
            <p:ph type="body" idx="22"/>
          </p:nvPr>
        </p:nvSpPr>
        <p:spPr>
          <a:prstGeom prst="rect">
            <a:avLst/>
          </a:prstGeom>
        </p:spPr>
        <p:txBody>
          <a:bodyPr/>
          <a:lstStyle/>
          <a:p>
            <a:pPr/>
            <a:r>
              <a:t>Section Name</a:t>
            </a:r>
          </a:p>
        </p:txBody>
      </p:sp>
      <p:sp>
        <p:nvSpPr>
          <p:cNvPr id="3040" name="Title of your talk goes here"/>
          <p:cNvSpPr txBox="1"/>
          <p:nvPr>
            <p:ph type="body" idx="23"/>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85"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386" name="Title of your talk goes here"/>
          <p:cNvSpPr txBox="1"/>
          <p:nvPr>
            <p:ph type="body" idx="22"/>
          </p:nvPr>
        </p:nvSpPr>
        <p:spPr>
          <a:prstGeom prst="rect">
            <a:avLst/>
          </a:prstGeom>
        </p:spPr>
        <p:txBody>
          <a:bodyPr/>
          <a:lstStyle/>
          <a:p>
            <a:pPr/>
            <a:r>
              <a:t>Section Name</a:t>
            </a:r>
          </a:p>
        </p:txBody>
      </p:sp>
      <p:sp>
        <p:nvSpPr>
          <p:cNvPr id="3387" name="Name Surname Position"/>
          <p:cNvSpPr txBox="1"/>
          <p:nvPr>
            <p:ph type="body" idx="23"/>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9" name="NAME"/>
          <p:cNvSpPr txBox="1"/>
          <p:nvPr>
            <p:ph type="body" idx="21"/>
          </p:nvPr>
        </p:nvSpPr>
        <p:spPr>
          <a:prstGeom prst="rect">
            <a:avLst/>
          </a:prstGeom>
        </p:spPr>
        <p:txBody>
          <a:bodyPr/>
          <a:lstStyle/>
          <a:p>
            <a:pPr/>
            <a:r>
              <a:t>NAME</a:t>
            </a:r>
          </a:p>
        </p:txBody>
      </p:sp>
      <p:sp>
        <p:nvSpPr>
          <p:cNvPr id="3390" name="name_45B"/>
          <p:cNvSpPr txBox="1"/>
          <p:nvPr>
            <p:ph type="body" idx="22"/>
          </p:nvPr>
        </p:nvSpPr>
        <p:spPr>
          <a:prstGeom prst="rect">
            <a:avLst/>
          </a:prstGeom>
        </p:spPr>
        <p:txBody>
          <a:bodyPr/>
          <a:lstStyle/>
          <a:p>
            <a:pPr/>
            <a:r>
              <a:t>$4.5B</a:t>
            </a:r>
          </a:p>
        </p:txBody>
      </p:sp>
      <p:sp>
        <p:nvSpPr>
          <p:cNvPr id="3391" name="NAME"/>
          <p:cNvSpPr txBox="1"/>
          <p:nvPr>
            <p:ph type="body" idx="23"/>
          </p:nvPr>
        </p:nvSpPr>
        <p:spPr>
          <a:prstGeom prst="rect">
            <a:avLst/>
          </a:prstGeom>
        </p:spPr>
        <p:txBody>
          <a:bodyPr/>
          <a:lstStyle/>
          <a:p>
            <a:pPr/>
            <a:r>
              <a:t>NAME</a:t>
            </a:r>
          </a:p>
        </p:txBody>
      </p:sp>
      <p:sp>
        <p:nvSpPr>
          <p:cNvPr id="3392" name="name_2B"/>
          <p:cNvSpPr txBox="1"/>
          <p:nvPr>
            <p:ph type="body" idx="24"/>
          </p:nvPr>
        </p:nvSpPr>
        <p:spPr>
          <a:prstGeom prst="rect">
            <a:avLst/>
          </a:prstGeom>
        </p:spPr>
        <p:txBody>
          <a:bodyPr/>
          <a:lstStyle/>
          <a:p>
            <a:pPr/>
            <a:r>
              <a:t>$2B</a:t>
            </a:r>
          </a:p>
        </p:txBody>
      </p:sp>
      <p:sp>
        <p:nvSpPr>
          <p:cNvPr id="3393" name="NAME"/>
          <p:cNvSpPr txBox="1"/>
          <p:nvPr>
            <p:ph type="body" idx="25"/>
          </p:nvPr>
        </p:nvSpPr>
        <p:spPr>
          <a:prstGeom prst="rect">
            <a:avLst/>
          </a:prstGeom>
        </p:spPr>
        <p:txBody>
          <a:bodyPr/>
          <a:lstStyle/>
          <a:p>
            <a:pPr/>
            <a:r>
              <a:t>NAME</a:t>
            </a:r>
          </a:p>
        </p:txBody>
      </p:sp>
      <p:sp>
        <p:nvSpPr>
          <p:cNvPr id="3394" name="name_876M"/>
          <p:cNvSpPr txBox="1"/>
          <p:nvPr>
            <p:ph type="body" idx="26"/>
          </p:nvPr>
        </p:nvSpPr>
        <p:spPr>
          <a:prstGeom prst="rect">
            <a:avLst/>
          </a:prstGeom>
        </p:spPr>
        <p:txBody>
          <a:bodyPr/>
          <a:lstStyle/>
          <a:p>
            <a:pPr/>
            <a:r>
              <a:t>$876M</a:t>
            </a:r>
          </a:p>
        </p:txBody>
      </p:sp>
      <p:sp>
        <p:nvSpPr>
          <p:cNvPr id="3395" name="Title of your talk goes here"/>
          <p:cNvSpPr txBox="1"/>
          <p:nvPr>
            <p:ph type="body" idx="27"/>
          </p:nvPr>
        </p:nvSpPr>
        <p:spPr>
          <a:prstGeom prst="rect">
            <a:avLst/>
          </a:prstGeom>
        </p:spPr>
        <p:txBody>
          <a:bodyPr/>
          <a:lstStyle/>
          <a:p>
            <a:pPr/>
            <a:r>
              <a:t>Section Name</a:t>
            </a:r>
          </a:p>
        </p:txBody>
      </p:sp>
      <p:sp>
        <p:nvSpPr>
          <p:cNvPr id="3396" name="Name Surname Position"/>
          <p:cNvSpPr txBox="1"/>
          <p:nvPr>
            <p:ph type="body" idx="28"/>
          </p:nvPr>
        </p:nvSpPr>
        <p:spPr>
          <a:prstGeom prst="rect">
            <a:avLst/>
          </a:prstGeom>
        </p:spPr>
        <p:txBody>
          <a:bodyPr/>
          <a:lstStyle/>
          <a:p>
            <a:pPr/>
            <a:r>
              <a:t>Card to visualise some big numbers.</a:t>
            </a:r>
          </a:p>
        </p:txBody>
      </p:sp>
      <p:sp>
        <p:nvSpPr>
          <p:cNvPr id="3397" name="Lorem ipsum dolor sit amet consectetur Senectus aliquet aenean risus quis Neque viverra amet leo nisl Morbi habitant cras ornare gravida sed arcu tempor elementum nibh sem"/>
          <p:cNvSpPr txBox="1"/>
          <p:nvPr>
            <p:ph type="body" idx="29"/>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9" name="Label"/>
          <p:cNvSpPr txBox="1"/>
          <p:nvPr>
            <p:ph type="body" idx="21"/>
          </p:nvPr>
        </p:nvSpPr>
        <p:spPr>
          <a:prstGeom prst="rect">
            <a:avLst/>
          </a:prstGeom>
        </p:spPr>
        <p:txBody>
          <a:bodyPr/>
          <a:lstStyle/>
          <a:p>
            <a:pPr/>
            <a:r>
              <a:t>Label </a:t>
            </a:r>
          </a:p>
        </p:txBody>
      </p:sp>
      <p:sp>
        <p:nvSpPr>
          <p:cNvPr id="3400" name="Label"/>
          <p:cNvSpPr txBox="1"/>
          <p:nvPr>
            <p:ph type="body" idx="22"/>
          </p:nvPr>
        </p:nvSpPr>
        <p:spPr>
          <a:prstGeom prst="rect">
            <a:avLst/>
          </a:prstGeom>
        </p:spPr>
        <p:txBody>
          <a:bodyPr/>
          <a:lstStyle/>
          <a:p>
            <a:pPr/>
            <a:r>
              <a:t>Label</a:t>
            </a:r>
          </a:p>
        </p:txBody>
      </p:sp>
      <p:sp>
        <p:nvSpPr>
          <p:cNvPr id="3401" name="Label"/>
          <p:cNvSpPr txBox="1"/>
          <p:nvPr>
            <p:ph type="body" idx="23"/>
          </p:nvPr>
        </p:nvSpPr>
        <p:spPr>
          <a:prstGeom prst="rect">
            <a:avLst/>
          </a:prstGeom>
        </p:spPr>
        <p:txBody>
          <a:bodyPr/>
          <a:lstStyle/>
          <a:p>
            <a:pPr/>
            <a:r>
              <a:t>Label</a:t>
            </a:r>
          </a:p>
        </p:txBody>
      </p:sp>
      <p:sp>
        <p:nvSpPr>
          <p:cNvPr id="3402" name="Title of your talk goes here"/>
          <p:cNvSpPr txBox="1"/>
          <p:nvPr>
            <p:ph type="body" idx="24"/>
          </p:nvPr>
        </p:nvSpPr>
        <p:spPr>
          <a:prstGeom prst="rect">
            <a:avLst/>
          </a:prstGeom>
        </p:spPr>
        <p:txBody>
          <a:bodyPr/>
          <a:lstStyle/>
          <a:p>
            <a:pPr/>
            <a:r>
              <a:t>Short title</a:t>
            </a:r>
          </a:p>
        </p:txBody>
      </p:sp>
      <p:sp>
        <p:nvSpPr>
          <p:cNvPr id="3403" name="Name Surname Position"/>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5" name="H2 2024"/>
          <p:cNvSpPr txBox="1"/>
          <p:nvPr>
            <p:ph type="body" idx="21"/>
          </p:nvPr>
        </p:nvSpPr>
        <p:spPr>
          <a:prstGeom prst="rect">
            <a:avLst/>
          </a:prstGeom>
        </p:spPr>
        <p:txBody>
          <a:bodyPr/>
          <a:lstStyle/>
          <a:p>
            <a:pPr/>
            <a:r>
              <a:t>H2 2024</a:t>
            </a:r>
          </a:p>
        </p:txBody>
      </p:sp>
      <p:sp>
        <p:nvSpPr>
          <p:cNvPr id="3406" name="This slide is for mapping out important dates checkpoints or other sequential bits"/>
          <p:cNvSpPr txBox="1"/>
          <p:nvPr>
            <p:ph type="body" idx="22"/>
          </p:nvPr>
        </p:nvSpPr>
        <p:spPr>
          <a:prstGeom prst="rect">
            <a:avLst/>
          </a:prstGeom>
        </p:spPr>
        <p:txBody>
          <a:bodyPr/>
          <a:lstStyle/>
          <a:p>
            <a:pPr/>
            <a:r>
              <a:t>This slide is for mapping out important dates, checkpoints, or other sequential bits. </a:t>
            </a:r>
          </a:p>
        </p:txBody>
      </p:sp>
      <p:sp>
        <p:nvSpPr>
          <p:cNvPr id="3407" name="Title of your talk goes here"/>
          <p:cNvSpPr txBox="1"/>
          <p:nvPr>
            <p:ph type="body" idx="23"/>
          </p:nvPr>
        </p:nvSpPr>
        <p:spPr>
          <a:prstGeom prst="rect">
            <a:avLst/>
          </a:prstGeom>
        </p:spPr>
        <p:txBody>
          <a:bodyPr/>
          <a:lstStyle/>
          <a:p>
            <a:pPr/>
            <a:r>
              <a:t>H1 2025</a:t>
            </a:r>
          </a:p>
        </p:txBody>
      </p:sp>
      <p:sp>
        <p:nvSpPr>
          <p:cNvPr id="3408" name="Name Surname Position"/>
          <p:cNvSpPr txBox="1"/>
          <p:nvPr>
            <p:ph type="body" idx="24"/>
          </p:nvPr>
        </p:nvSpPr>
        <p:spPr>
          <a:prstGeom prst="rect">
            <a:avLst/>
          </a:prstGeom>
        </p:spPr>
        <p:txBody>
          <a:bodyPr/>
          <a:lstStyle/>
          <a:p>
            <a:pPr/>
            <a:r>
              <a:t>Use this paragraph space to say a bit more about each one—specific goals, definitions, etc.</a:t>
            </a:r>
          </a:p>
        </p:txBody>
      </p:sp>
      <p:sp>
        <p:nvSpPr>
          <p:cNvPr id="3409" name="H2 2025"/>
          <p:cNvSpPr txBox="1"/>
          <p:nvPr>
            <p:ph type="body" idx="25"/>
          </p:nvPr>
        </p:nvSpPr>
        <p:spPr>
          <a:prstGeom prst="rect">
            <a:avLst/>
          </a:prstGeom>
        </p:spPr>
        <p:txBody>
          <a:bodyPr/>
          <a:lstStyle/>
          <a:p>
            <a:pPr/>
            <a:r>
              <a:t>H2 2025</a:t>
            </a:r>
          </a:p>
        </p:txBody>
      </p:sp>
      <p:sp>
        <p:nvSpPr>
          <p:cNvPr id="3410" name="If you need to squeeze in more than five milestones you can duplicate and move around these text blocks as needed"/>
          <p:cNvSpPr txBox="1"/>
          <p:nvPr>
            <p:ph type="body" idx="26"/>
          </p:nvPr>
        </p:nvSpPr>
        <p:spPr>
          <a:prstGeom prst="rect">
            <a:avLst/>
          </a:prstGeom>
        </p:spPr>
        <p:txBody>
          <a:bodyPr/>
          <a:lstStyle/>
          <a:p>
            <a:pPr/>
            <a:r>
              <a:t>If you need to squeeze in more than five milestones, you can duplicate and move around these text blocks as needed.</a:t>
            </a:r>
          </a:p>
        </p:txBody>
      </p:sp>
      <p:sp>
        <p:nvSpPr>
          <p:cNvPr id="3411" name="H1 2026"/>
          <p:cNvSpPr txBox="1"/>
          <p:nvPr>
            <p:ph type="body" idx="27"/>
          </p:nvPr>
        </p:nvSpPr>
        <p:spPr>
          <a:prstGeom prst="rect">
            <a:avLst/>
          </a:prstGeom>
        </p:spPr>
        <p:txBody>
          <a:bodyPr/>
          <a:lstStyle/>
          <a:p>
            <a:pPr/>
            <a:r>
              <a:t>H1 2026</a:t>
            </a:r>
          </a:p>
        </p:txBody>
      </p:sp>
      <p:sp>
        <p:nvSpPr>
          <p:cNvPr id="3412" name="If you only have a few milestones just chop what you dont need"/>
          <p:cNvSpPr txBox="1"/>
          <p:nvPr>
            <p:ph type="body" idx="28"/>
          </p:nvPr>
        </p:nvSpPr>
        <p:spPr>
          <a:prstGeom prst="rect">
            <a:avLst/>
          </a:prstGeom>
        </p:spPr>
        <p:txBody>
          <a:bodyPr/>
          <a:lstStyle/>
          <a:p>
            <a:pPr/>
            <a:r>
              <a:t>If you only have a few milestones, just chop what you don’t need. </a:t>
            </a:r>
          </a:p>
        </p:txBody>
      </p:sp>
      <p:sp>
        <p:nvSpPr>
          <p:cNvPr id="3413" name="June 2026"/>
          <p:cNvSpPr txBox="1"/>
          <p:nvPr>
            <p:ph type="body" idx="29"/>
          </p:nvPr>
        </p:nvSpPr>
        <p:spPr>
          <a:prstGeom prst="rect">
            <a:avLst/>
          </a:prstGeom>
        </p:spPr>
        <p:txBody>
          <a:bodyPr/>
          <a:lstStyle/>
          <a:p>
            <a:pPr/>
            <a:r>
              <a:t>June 2026</a:t>
            </a:r>
          </a:p>
        </p:txBody>
      </p:sp>
      <p:sp>
        <p:nvSpPr>
          <p:cNvPr id="3414" name="We ran out of stuff to write hereyou get the idea"/>
          <p:cNvSpPr txBox="1"/>
          <p:nvPr>
            <p:ph type="body" idx="30"/>
          </p:nvPr>
        </p:nvSpPr>
        <p:spPr>
          <a:prstGeom prst="rect">
            <a:avLst/>
          </a:prstGeom>
        </p:spPr>
        <p:txBody>
          <a:bodyPr/>
          <a:lstStyle/>
          <a:p>
            <a:pPr/>
            <a:r>
              <a:t>We ran out of stuff to write here—you get the idea.</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6" name="Label"/>
          <p:cNvSpPr txBox="1"/>
          <p:nvPr>
            <p:ph type="body" idx="21"/>
          </p:nvPr>
        </p:nvSpPr>
        <p:spPr>
          <a:prstGeom prst="rect">
            <a:avLst/>
          </a:prstGeom>
        </p:spPr>
        <p:txBody>
          <a:bodyPr/>
          <a:lstStyle/>
          <a:p>
            <a:pPr/>
            <a:r>
              <a:t>Label </a:t>
            </a:r>
          </a:p>
        </p:txBody>
      </p:sp>
      <p:sp>
        <p:nvSpPr>
          <p:cNvPr id="3417" name="Label"/>
          <p:cNvSpPr txBox="1"/>
          <p:nvPr>
            <p:ph type="body" idx="22"/>
          </p:nvPr>
        </p:nvSpPr>
        <p:spPr>
          <a:prstGeom prst="rect">
            <a:avLst/>
          </a:prstGeom>
        </p:spPr>
        <p:txBody>
          <a:bodyPr/>
          <a:lstStyle/>
          <a:p>
            <a:pPr/>
            <a:r>
              <a:t>Label </a:t>
            </a:r>
          </a:p>
        </p:txBody>
      </p:sp>
      <p:sp>
        <p:nvSpPr>
          <p:cNvPr id="3418" name="Label"/>
          <p:cNvSpPr txBox="1"/>
          <p:nvPr>
            <p:ph type="body" idx="23"/>
          </p:nvPr>
        </p:nvSpPr>
        <p:spPr>
          <a:prstGeom prst="rect">
            <a:avLst/>
          </a:prstGeom>
        </p:spPr>
        <p:txBody>
          <a:bodyPr/>
          <a:lstStyle/>
          <a:p>
            <a:pPr/>
            <a:r>
              <a:t>Label</a:t>
            </a:r>
          </a:p>
        </p:txBody>
      </p:sp>
      <p:sp>
        <p:nvSpPr>
          <p:cNvPr id="3419" name="Title of your talk goes here"/>
          <p:cNvSpPr txBox="1"/>
          <p:nvPr>
            <p:ph type="body" idx="24"/>
          </p:nvPr>
        </p:nvSpPr>
        <p:spPr>
          <a:prstGeom prst="rect">
            <a:avLst/>
          </a:prstGeom>
        </p:spPr>
        <p:txBody>
          <a:bodyPr/>
          <a:lstStyle/>
          <a:p>
            <a:pPr/>
            <a:r>
              <a:t>Short title</a:t>
            </a:r>
          </a:p>
        </p:txBody>
      </p:sp>
      <p:sp>
        <p:nvSpPr>
          <p:cNvPr id="3420" name="Name Surname Position"/>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2" name="Label"/>
          <p:cNvSpPr txBox="1"/>
          <p:nvPr>
            <p:ph type="body" idx="21"/>
          </p:nvPr>
        </p:nvSpPr>
        <p:spPr>
          <a:prstGeom prst="rect">
            <a:avLst/>
          </a:prstGeom>
        </p:spPr>
        <p:txBody>
          <a:bodyPr/>
          <a:lstStyle/>
          <a:p>
            <a:pPr/>
            <a:r>
              <a:t>Label</a:t>
            </a:r>
          </a:p>
        </p:txBody>
      </p:sp>
      <p:sp>
        <p:nvSpPr>
          <p:cNvPr id="3423" name="Label"/>
          <p:cNvSpPr txBox="1"/>
          <p:nvPr>
            <p:ph type="body" idx="22"/>
          </p:nvPr>
        </p:nvSpPr>
        <p:spPr>
          <a:prstGeom prst="rect">
            <a:avLst/>
          </a:prstGeom>
        </p:spPr>
        <p:txBody>
          <a:bodyPr/>
          <a:lstStyle/>
          <a:p>
            <a:pPr/>
            <a:r>
              <a:t>Label</a:t>
            </a:r>
          </a:p>
        </p:txBody>
      </p:sp>
      <p:sp>
        <p:nvSpPr>
          <p:cNvPr id="3424" name="Label"/>
          <p:cNvSpPr txBox="1"/>
          <p:nvPr>
            <p:ph type="body" idx="23"/>
          </p:nvPr>
        </p:nvSpPr>
        <p:spPr>
          <a:prstGeom prst="rect">
            <a:avLst/>
          </a:prstGeom>
        </p:spPr>
        <p:txBody>
          <a:bodyPr/>
          <a:lstStyle/>
          <a:p>
            <a:pPr/>
            <a:r>
              <a:t>Label</a:t>
            </a:r>
          </a:p>
        </p:txBody>
      </p:sp>
      <p:sp>
        <p:nvSpPr>
          <p:cNvPr id="3425" name="Label"/>
          <p:cNvSpPr txBox="1"/>
          <p:nvPr>
            <p:ph type="body" idx="24"/>
          </p:nvPr>
        </p:nvSpPr>
        <p:spPr>
          <a:prstGeom prst="rect">
            <a:avLst/>
          </a:prstGeom>
        </p:spPr>
        <p:txBody>
          <a:bodyPr/>
          <a:lstStyle/>
          <a:p>
            <a:pPr/>
            <a:r>
              <a:t>Label</a:t>
            </a:r>
          </a:p>
        </p:txBody>
      </p:sp>
      <p:sp>
        <p:nvSpPr>
          <p:cNvPr id="3426" name="Label"/>
          <p:cNvSpPr txBox="1"/>
          <p:nvPr>
            <p:ph type="body" idx="25"/>
          </p:nvPr>
        </p:nvSpPr>
        <p:spPr>
          <a:prstGeom prst="rect">
            <a:avLst/>
          </a:prstGeom>
        </p:spPr>
        <p:txBody>
          <a:bodyPr/>
          <a:lstStyle/>
          <a:p>
            <a:pPr/>
            <a:r>
              <a:t>Label</a:t>
            </a:r>
          </a:p>
        </p:txBody>
      </p:sp>
      <p:sp>
        <p:nvSpPr>
          <p:cNvPr id="3427" name="Label"/>
          <p:cNvSpPr txBox="1"/>
          <p:nvPr>
            <p:ph type="body" idx="26"/>
          </p:nvPr>
        </p:nvSpPr>
        <p:spPr>
          <a:prstGeom prst="rect">
            <a:avLst/>
          </a:prstGeom>
        </p:spPr>
        <p:txBody>
          <a:bodyPr/>
          <a:lstStyle/>
          <a:p>
            <a:pPr/>
            <a:r>
              <a:t>Label</a:t>
            </a:r>
          </a:p>
        </p:txBody>
      </p:sp>
      <p:sp>
        <p:nvSpPr>
          <p:cNvPr id="3428" name="Title of your talk goes here"/>
          <p:cNvSpPr txBox="1"/>
          <p:nvPr>
            <p:ph type="body" idx="27"/>
          </p:nvPr>
        </p:nvSpPr>
        <p:spPr>
          <a:prstGeom prst="rect">
            <a:avLst/>
          </a:prstGeom>
        </p:spPr>
        <p:txBody>
          <a:bodyPr/>
          <a:lstStyle/>
          <a:p>
            <a:pPr/>
            <a:r>
              <a:t>Short title</a:t>
            </a:r>
          </a:p>
        </p:txBody>
      </p:sp>
      <p:sp>
        <p:nvSpPr>
          <p:cNvPr id="3429" name="Name Surname Position"/>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1" name="Label"/>
          <p:cNvSpPr txBox="1"/>
          <p:nvPr>
            <p:ph type="body" idx="21"/>
          </p:nvPr>
        </p:nvSpPr>
        <p:spPr>
          <a:prstGeom prst="rect">
            <a:avLst/>
          </a:prstGeom>
        </p:spPr>
        <p:txBody>
          <a:bodyPr/>
          <a:lstStyle/>
          <a:p>
            <a:pPr/>
            <a:r>
              <a:t>Label</a:t>
            </a:r>
          </a:p>
        </p:txBody>
      </p:sp>
      <p:sp>
        <p:nvSpPr>
          <p:cNvPr id="3432" name="Label"/>
          <p:cNvSpPr txBox="1"/>
          <p:nvPr>
            <p:ph type="body" idx="22"/>
          </p:nvPr>
        </p:nvSpPr>
        <p:spPr>
          <a:prstGeom prst="rect">
            <a:avLst/>
          </a:prstGeom>
        </p:spPr>
        <p:txBody>
          <a:bodyPr/>
          <a:lstStyle/>
          <a:p>
            <a:pPr/>
            <a:r>
              <a:t>Label</a:t>
            </a:r>
          </a:p>
        </p:txBody>
      </p:sp>
      <p:sp>
        <p:nvSpPr>
          <p:cNvPr id="3433" name="Label"/>
          <p:cNvSpPr txBox="1"/>
          <p:nvPr>
            <p:ph type="body" idx="23"/>
          </p:nvPr>
        </p:nvSpPr>
        <p:spPr>
          <a:prstGeom prst="rect">
            <a:avLst/>
          </a:prstGeom>
        </p:spPr>
        <p:txBody>
          <a:bodyPr/>
          <a:lstStyle/>
          <a:p>
            <a:pPr/>
            <a:r>
              <a:t>Label</a:t>
            </a:r>
          </a:p>
        </p:txBody>
      </p:sp>
      <p:sp>
        <p:nvSpPr>
          <p:cNvPr id="3434" name="Label"/>
          <p:cNvSpPr txBox="1"/>
          <p:nvPr>
            <p:ph type="body" idx="24"/>
          </p:nvPr>
        </p:nvSpPr>
        <p:spPr>
          <a:prstGeom prst="rect">
            <a:avLst/>
          </a:prstGeom>
        </p:spPr>
        <p:txBody>
          <a:bodyPr/>
          <a:lstStyle/>
          <a:p>
            <a:pPr/>
            <a:r>
              <a:t>Label</a:t>
            </a:r>
          </a:p>
        </p:txBody>
      </p:sp>
      <p:sp>
        <p:nvSpPr>
          <p:cNvPr id="3435" name="Label"/>
          <p:cNvSpPr txBox="1"/>
          <p:nvPr>
            <p:ph type="body" idx="25"/>
          </p:nvPr>
        </p:nvSpPr>
        <p:spPr>
          <a:prstGeom prst="rect">
            <a:avLst/>
          </a:prstGeom>
        </p:spPr>
        <p:txBody>
          <a:bodyPr/>
          <a:lstStyle/>
          <a:p>
            <a:pPr/>
            <a:r>
              <a:t>Label</a:t>
            </a:r>
          </a:p>
        </p:txBody>
      </p:sp>
      <p:sp>
        <p:nvSpPr>
          <p:cNvPr id="3436" name="Label"/>
          <p:cNvSpPr txBox="1"/>
          <p:nvPr>
            <p:ph type="body" idx="26"/>
          </p:nvPr>
        </p:nvSpPr>
        <p:spPr>
          <a:prstGeom prst="rect">
            <a:avLst/>
          </a:prstGeom>
        </p:spPr>
        <p:txBody>
          <a:bodyPr/>
          <a:lstStyle/>
          <a:p>
            <a:pPr/>
            <a:r>
              <a:t>Label</a:t>
            </a:r>
          </a:p>
        </p:txBody>
      </p:sp>
      <p:sp>
        <p:nvSpPr>
          <p:cNvPr id="3437" name="Title of your talk goes here"/>
          <p:cNvSpPr txBox="1"/>
          <p:nvPr>
            <p:ph type="body" idx="27"/>
          </p:nvPr>
        </p:nvSpPr>
        <p:spPr>
          <a:prstGeom prst="rect">
            <a:avLst/>
          </a:prstGeom>
        </p:spPr>
        <p:txBody>
          <a:bodyPr/>
          <a:lstStyle/>
          <a:p>
            <a:pPr/>
            <a:r>
              <a:t>Short title</a:t>
            </a:r>
          </a:p>
        </p:txBody>
      </p:sp>
      <p:sp>
        <p:nvSpPr>
          <p:cNvPr id="3438" name="Name Surname Position"/>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0" name="Label"/>
          <p:cNvSpPr txBox="1"/>
          <p:nvPr>
            <p:ph type="body" idx="21"/>
          </p:nvPr>
        </p:nvSpPr>
        <p:spPr>
          <a:prstGeom prst="rect">
            <a:avLst/>
          </a:prstGeom>
        </p:spPr>
        <p:txBody>
          <a:bodyPr/>
          <a:lstStyle/>
          <a:p>
            <a:pPr/>
            <a:r>
              <a:t>Label</a:t>
            </a:r>
          </a:p>
        </p:txBody>
      </p:sp>
      <p:sp>
        <p:nvSpPr>
          <p:cNvPr id="3441" name="Label"/>
          <p:cNvSpPr txBox="1"/>
          <p:nvPr>
            <p:ph type="body" idx="22"/>
          </p:nvPr>
        </p:nvSpPr>
        <p:spPr>
          <a:prstGeom prst="rect">
            <a:avLst/>
          </a:prstGeom>
        </p:spPr>
        <p:txBody>
          <a:bodyPr/>
          <a:lstStyle/>
          <a:p>
            <a:pPr/>
            <a:r>
              <a:t>Label</a:t>
            </a:r>
          </a:p>
        </p:txBody>
      </p:sp>
      <p:sp>
        <p:nvSpPr>
          <p:cNvPr id="3442" name="Label"/>
          <p:cNvSpPr txBox="1"/>
          <p:nvPr>
            <p:ph type="body" idx="23"/>
          </p:nvPr>
        </p:nvSpPr>
        <p:spPr>
          <a:prstGeom prst="rect">
            <a:avLst/>
          </a:prstGeom>
        </p:spPr>
        <p:txBody>
          <a:bodyPr/>
          <a:lstStyle/>
          <a:p>
            <a:pPr/>
            <a:r>
              <a:t>Label</a:t>
            </a:r>
          </a:p>
        </p:txBody>
      </p:sp>
      <p:sp>
        <p:nvSpPr>
          <p:cNvPr id="3443" name="Label"/>
          <p:cNvSpPr txBox="1"/>
          <p:nvPr>
            <p:ph type="body" idx="24"/>
          </p:nvPr>
        </p:nvSpPr>
        <p:spPr>
          <a:prstGeom prst="rect">
            <a:avLst/>
          </a:prstGeom>
        </p:spPr>
        <p:txBody>
          <a:bodyPr/>
          <a:lstStyle/>
          <a:p>
            <a:pPr/>
            <a:r>
              <a:t>Label</a:t>
            </a:r>
          </a:p>
        </p:txBody>
      </p:sp>
      <p:sp>
        <p:nvSpPr>
          <p:cNvPr id="3444" name="Title of your talk goes here"/>
          <p:cNvSpPr txBox="1"/>
          <p:nvPr>
            <p:ph type="body" idx="25"/>
          </p:nvPr>
        </p:nvSpPr>
        <p:spPr>
          <a:prstGeom prst="rect">
            <a:avLst/>
          </a:prstGeom>
        </p:spPr>
        <p:txBody>
          <a:bodyPr/>
          <a:lstStyle/>
          <a:p>
            <a:pPr/>
            <a:r>
              <a:t>Short title</a:t>
            </a:r>
          </a:p>
        </p:txBody>
      </p:sp>
      <p:sp>
        <p:nvSpPr>
          <p:cNvPr id="3445" name="Name Surname Position"/>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7" name="Title of your talk goes here"/>
          <p:cNvSpPr txBox="1"/>
          <p:nvPr>
            <p:ph type="body" idx="21"/>
          </p:nvPr>
        </p:nvSpPr>
        <p:spPr>
          <a:prstGeom prst="rect">
            <a:avLst/>
          </a:prstGeom>
        </p:spPr>
        <p:txBody>
          <a:bodyPr/>
          <a:lstStyle/>
          <a:p>
            <a:pPr/>
            <a:r>
              <a:t>Label</a:t>
            </a:r>
          </a:p>
        </p:txBody>
      </p:sp>
      <p:sp>
        <p:nvSpPr>
          <p:cNvPr id="3448" name="Label"/>
          <p:cNvSpPr txBox="1"/>
          <p:nvPr>
            <p:ph type="body" idx="22"/>
          </p:nvPr>
        </p:nvSpPr>
        <p:spPr>
          <a:prstGeom prst="rect">
            <a:avLst/>
          </a:prstGeom>
        </p:spPr>
        <p:txBody>
          <a:bodyPr/>
          <a:lstStyle/>
          <a:p>
            <a:pPr/>
            <a:r>
              <a:t>Label</a:t>
            </a:r>
          </a:p>
        </p:txBody>
      </p:sp>
      <p:sp>
        <p:nvSpPr>
          <p:cNvPr id="3449" name="Label"/>
          <p:cNvSpPr txBox="1"/>
          <p:nvPr>
            <p:ph type="body" idx="23"/>
          </p:nvPr>
        </p:nvSpPr>
        <p:spPr>
          <a:prstGeom prst="rect">
            <a:avLst/>
          </a:prstGeom>
        </p:spPr>
        <p:txBody>
          <a:bodyPr/>
          <a:lstStyle/>
          <a:p>
            <a:pPr/>
            <a:r>
              <a:t>Label</a:t>
            </a:r>
          </a:p>
        </p:txBody>
      </p:sp>
      <p:sp>
        <p:nvSpPr>
          <p:cNvPr id="3450" name="Name Surname Position"/>
          <p:cNvSpPr txBox="1"/>
          <p:nvPr>
            <p:ph type="body" idx="24"/>
          </p:nvPr>
        </p:nvSpPr>
        <p:spPr>
          <a:prstGeom prst="rect">
            <a:avLst/>
          </a:prstGeom>
        </p:spPr>
        <p:txBody>
          <a:bodyPr/>
          <a:lstStyle/>
          <a:p>
            <a:pPr/>
            <a:r>
              <a:t>Label</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2" name="Title of your talk goes here"/>
          <p:cNvSpPr txBox="1"/>
          <p:nvPr>
            <p:ph type="body" idx="21"/>
          </p:nvPr>
        </p:nvSpPr>
        <p:spPr>
          <a:prstGeom prst="rect">
            <a:avLst/>
          </a:prstGeom>
        </p:spPr>
        <p:txBody>
          <a:bodyPr/>
          <a:lstStyle/>
          <a:p>
            <a:pPr/>
            <a:r>
              <a:t>Short title text here.</a:t>
            </a:r>
          </a:p>
        </p:txBody>
      </p:sp>
      <p:sp>
        <p:nvSpPr>
          <p:cNvPr id="3453" name="Name Surname Position"/>
          <p:cNvSpPr txBox="1"/>
          <p:nvPr>
            <p:ph type="body" idx="22"/>
          </p:nvPr>
        </p:nvSpPr>
        <p:spPr>
          <a:prstGeom prst="rect">
            <a:avLst/>
          </a:prstGeom>
        </p:spPr>
        <p:txBody>
          <a:bodyPr/>
          <a:lstStyle/>
          <a:p>
            <a:pPr/>
            <a:r>
              <a:t>Lorem ipsum</a:t>
            </a:r>
          </a:p>
        </p:txBody>
      </p:sp>
      <p:sp>
        <p:nvSpPr>
          <p:cNvPr id="3454" name="wertw ipsum"/>
          <p:cNvSpPr txBox="1"/>
          <p:nvPr>
            <p:ph type="body" idx="23"/>
          </p:nvPr>
        </p:nvSpPr>
        <p:spPr>
          <a:prstGeom prst="rect">
            <a:avLst/>
          </a:prstGeom>
        </p:spPr>
        <p:txBody>
          <a:bodyPr/>
          <a:lstStyle/>
          <a:p>
            <a:pPr/>
            <a:r>
              <a:t>Lorem ipsum</a:t>
            </a:r>
          </a:p>
        </p:txBody>
      </p:sp>
      <p:sp>
        <p:nvSpPr>
          <p:cNvPr id="3455" name="Lorem ipsum"/>
          <p:cNvSpPr txBox="1"/>
          <p:nvPr>
            <p:ph type="body" idx="24"/>
          </p:nvPr>
        </p:nvSpPr>
        <p:spPr>
          <a:prstGeom prst="rect">
            <a:avLst/>
          </a:prstGeom>
        </p:spPr>
        <p:txBody>
          <a:bodyPr/>
          <a:lstStyle/>
          <a:p>
            <a:pPr/>
            <a:r>
              <a:t>Lorem ipsum</a:t>
            </a:r>
          </a:p>
        </p:txBody>
      </p:sp>
      <p:sp>
        <p:nvSpPr>
          <p:cNvPr id="3456" name="Lorem ipsum"/>
          <p:cNvSpPr txBox="1"/>
          <p:nvPr>
            <p:ph type="body" idx="25"/>
          </p:nvPr>
        </p:nvSpPr>
        <p:spPr>
          <a:prstGeom prst="rect">
            <a:avLst/>
          </a:prstGeom>
        </p:spPr>
        <p:txBody>
          <a:bodyPr/>
          <a:lstStyle/>
          <a:p>
            <a:pPr/>
            <a:r>
              <a:t>Lorem ipsum</a:t>
            </a:r>
          </a:p>
        </p:txBody>
      </p:sp>
      <p:sp>
        <p:nvSpPr>
          <p:cNvPr id="3457" name="default_name"/>
          <p:cNvSpPr txBox="1"/>
          <p:nvPr>
            <p:ph type="body" idx="26"/>
          </p:nvPr>
        </p:nvSpPr>
        <p:spPr>
          <a:prstGeom prst="rect">
            <a:avLst/>
          </a:prstGeom>
        </p:spPr>
        <p:txBody>
          <a:bodyPr/>
          <a:lstStyle/>
          <a:p>
            <a:pPr/>
            <a:r>
              <a:t>✅</a:t>
            </a:r>
          </a:p>
        </p:txBody>
      </p:sp>
      <p:sp>
        <p:nvSpPr>
          <p:cNvPr id="3458" name="default_name"/>
          <p:cNvSpPr txBox="1"/>
          <p:nvPr>
            <p:ph type="body" idx="27"/>
          </p:nvPr>
        </p:nvSpPr>
        <p:spPr>
          <a:prstGeom prst="rect">
            <a:avLst/>
          </a:prstGeom>
        </p:spPr>
        <p:txBody>
          <a:bodyPr/>
          <a:lstStyle/>
          <a:p>
            <a:pPr/>
            <a:r>
              <a:t>✅</a:t>
            </a:r>
          </a:p>
        </p:txBody>
      </p:sp>
      <p:sp>
        <p:nvSpPr>
          <p:cNvPr id="3459" name="default_name"/>
          <p:cNvSpPr txBox="1"/>
          <p:nvPr>
            <p:ph type="body" idx="28"/>
          </p:nvPr>
        </p:nvSpPr>
        <p:spPr>
          <a:prstGeom prst="rect">
            <a:avLst/>
          </a:prstGeom>
        </p:spPr>
        <p:txBody>
          <a:bodyPr/>
          <a:lstStyle/>
          <a:p>
            <a:pPr/>
            <a:r>
              <a:t>✅</a:t>
            </a:r>
          </a:p>
        </p:txBody>
      </p:sp>
      <p:sp>
        <p:nvSpPr>
          <p:cNvPr id="3460" name="default_name"/>
          <p:cNvSpPr txBox="1"/>
          <p:nvPr>
            <p:ph type="body" idx="29"/>
          </p:nvPr>
        </p:nvSpPr>
        <p:spPr>
          <a:prstGeom prst="rect">
            <a:avLst/>
          </a:prstGeom>
        </p:spPr>
        <p:txBody>
          <a:bodyPr/>
          <a:lstStyle/>
          <a:p>
            <a:pPr/>
            <a:r>
              <a:t>✅</a:t>
            </a:r>
          </a:p>
        </p:txBody>
      </p:sp>
      <p:sp>
        <p:nvSpPr>
          <p:cNvPr id="3461" name="Lorem ipsum"/>
          <p:cNvSpPr txBox="1"/>
          <p:nvPr>
            <p:ph type="body" idx="30"/>
          </p:nvPr>
        </p:nvSpPr>
        <p:spPr>
          <a:prstGeom prst="rect">
            <a:avLst/>
          </a:prstGeom>
        </p:spPr>
        <p:txBody>
          <a:bodyPr/>
          <a:lstStyle/>
          <a:p>
            <a:pPr/>
            <a:r>
              <a:t>Lorem ipsum</a:t>
            </a:r>
          </a:p>
        </p:txBody>
      </p:sp>
      <p:sp>
        <p:nvSpPr>
          <p:cNvPr id="3462" name="default_name"/>
          <p:cNvSpPr txBox="1"/>
          <p:nvPr>
            <p:ph type="body" idx="31"/>
          </p:nvPr>
        </p:nvSpPr>
        <p:spPr>
          <a:prstGeom prst="rect">
            <a:avLst/>
          </a:prstGeom>
        </p:spPr>
        <p:txBody>
          <a:bodyPr/>
          <a:lstStyle/>
          <a:p>
            <a:pPr/>
            <a:r>
              <a:t>✅</a:t>
            </a:r>
          </a:p>
        </p:txBody>
      </p:sp>
      <p:sp>
        <p:nvSpPr>
          <p:cNvPr id="3463" name="default_name"/>
          <p:cNvSpPr txBox="1"/>
          <p:nvPr>
            <p:ph type="body" idx="32"/>
          </p:nvPr>
        </p:nvSpPr>
        <p:spPr>
          <a:prstGeom prst="rect">
            <a:avLst/>
          </a:prstGeom>
        </p:spPr>
        <p:txBody>
          <a:bodyPr/>
          <a:lstStyle/>
          <a:p>
            <a:pPr/>
            <a:r>
              <a:t>✅</a:t>
            </a:r>
          </a:p>
        </p:txBody>
      </p:sp>
      <p:sp>
        <p:nvSpPr>
          <p:cNvPr id="3464" name="default_name"/>
          <p:cNvSpPr txBox="1"/>
          <p:nvPr>
            <p:ph type="body" idx="33"/>
          </p:nvPr>
        </p:nvSpPr>
        <p:spPr>
          <a:prstGeom prst="rect">
            <a:avLst/>
          </a:prstGeom>
        </p:spPr>
        <p:txBody>
          <a:bodyPr/>
          <a:lstStyle/>
          <a:p>
            <a:pPr/>
            <a:r>
              <a:t>✅</a:t>
            </a:r>
          </a:p>
        </p:txBody>
      </p:sp>
      <p:sp>
        <p:nvSpPr>
          <p:cNvPr id="3465" name="default_name"/>
          <p:cNvSpPr txBox="1"/>
          <p:nvPr>
            <p:ph type="body" idx="34"/>
          </p:nvPr>
        </p:nvSpPr>
        <p:spPr>
          <a:prstGeom prst="rect">
            <a:avLst/>
          </a:prstGeom>
        </p:spPr>
        <p:txBody>
          <a:bodyPr/>
          <a:lstStyle/>
          <a:p>
            <a:pPr/>
            <a:r>
              <a:t>✅</a:t>
            </a:r>
          </a:p>
        </p:txBody>
      </p:sp>
      <p:sp>
        <p:nvSpPr>
          <p:cNvPr id="3466" name="Lorem ipsum"/>
          <p:cNvSpPr txBox="1"/>
          <p:nvPr>
            <p:ph type="body" idx="35"/>
          </p:nvPr>
        </p:nvSpPr>
        <p:spPr>
          <a:prstGeom prst="rect">
            <a:avLst/>
          </a:prstGeom>
        </p:spPr>
        <p:txBody>
          <a:bodyPr/>
          <a:lstStyle/>
          <a:p>
            <a:pPr/>
            <a:r>
              <a:t>Lorem ipsum</a:t>
            </a:r>
          </a:p>
        </p:txBody>
      </p:sp>
      <p:sp>
        <p:nvSpPr>
          <p:cNvPr id="3467" name="default_name"/>
          <p:cNvSpPr txBox="1"/>
          <p:nvPr>
            <p:ph type="body" idx="36"/>
          </p:nvPr>
        </p:nvSpPr>
        <p:spPr>
          <a:prstGeom prst="rect">
            <a:avLst/>
          </a:prstGeom>
        </p:spPr>
        <p:txBody>
          <a:bodyPr/>
          <a:lstStyle/>
          <a:p>
            <a:pPr/>
            <a:r>
              <a:t>✅</a:t>
            </a:r>
          </a:p>
        </p:txBody>
      </p:sp>
      <p:sp>
        <p:nvSpPr>
          <p:cNvPr id="3468" name="default_name"/>
          <p:cNvSpPr txBox="1"/>
          <p:nvPr>
            <p:ph type="body" idx="37"/>
          </p:nvPr>
        </p:nvSpPr>
        <p:spPr>
          <a:prstGeom prst="rect">
            <a:avLst/>
          </a:prstGeom>
        </p:spPr>
        <p:txBody>
          <a:bodyPr/>
          <a:lstStyle/>
          <a:p>
            <a:pPr/>
            <a:r>
              <a:t>✅</a:t>
            </a:r>
          </a:p>
        </p:txBody>
      </p:sp>
      <p:sp>
        <p:nvSpPr>
          <p:cNvPr id="3469" name="default_name"/>
          <p:cNvSpPr txBox="1"/>
          <p:nvPr>
            <p:ph type="body" idx="38"/>
          </p:nvPr>
        </p:nvSpPr>
        <p:spPr>
          <a:prstGeom prst="rect">
            <a:avLst/>
          </a:prstGeom>
        </p:spPr>
        <p:txBody>
          <a:bodyPr/>
          <a:lstStyle/>
          <a:p>
            <a:pPr/>
            <a:r>
              <a:t>✅</a:t>
            </a:r>
          </a:p>
        </p:txBody>
      </p:sp>
      <p:sp>
        <p:nvSpPr>
          <p:cNvPr id="3470" name="Lorem ipsum"/>
          <p:cNvSpPr txBox="1"/>
          <p:nvPr>
            <p:ph type="body" idx="39"/>
          </p:nvPr>
        </p:nvSpPr>
        <p:spPr>
          <a:prstGeom prst="rect">
            <a:avLst/>
          </a:prstGeom>
        </p:spPr>
        <p:txBody>
          <a:bodyPr/>
          <a:lstStyle/>
          <a:p>
            <a:pPr/>
            <a:r>
              <a:t>Lorem ipsum</a:t>
            </a:r>
          </a:p>
        </p:txBody>
      </p:sp>
      <p:sp>
        <p:nvSpPr>
          <p:cNvPr id="3471" name="default_name"/>
          <p:cNvSpPr txBox="1"/>
          <p:nvPr>
            <p:ph type="body" idx="40"/>
          </p:nvPr>
        </p:nvSpPr>
        <p:spPr>
          <a:prstGeom prst="rect">
            <a:avLst/>
          </a:prstGeom>
        </p:spPr>
        <p:txBody>
          <a:bodyPr/>
          <a:lstStyle/>
          <a:p>
            <a:pPr/>
            <a:r>
              <a:t>✅</a:t>
            </a:r>
          </a:p>
        </p:txBody>
      </p:sp>
      <p:sp>
        <p:nvSpPr>
          <p:cNvPr id="3472" name="default_name"/>
          <p:cNvSpPr txBox="1"/>
          <p:nvPr>
            <p:ph type="body" idx="41"/>
          </p:nvPr>
        </p:nvSpPr>
        <p:spPr>
          <a:prstGeom prst="rect">
            <a:avLst/>
          </a:prstGeom>
        </p:spPr>
        <p:txBody>
          <a:bodyPr/>
          <a:lstStyle/>
          <a:p>
            <a:pPr/>
            <a:r>
              <a:t>✅</a:t>
            </a:r>
          </a:p>
        </p:txBody>
      </p:sp>
      <p:sp>
        <p:nvSpPr>
          <p:cNvPr id="3473" name="default_name"/>
          <p:cNvSpPr txBox="1"/>
          <p:nvPr>
            <p:ph type="body" idx="42"/>
          </p:nvPr>
        </p:nvSpPr>
        <p:spPr>
          <a:prstGeom prst="rect">
            <a:avLst/>
          </a:prstGeom>
        </p:spPr>
        <p:txBody>
          <a:bodyPr/>
          <a:lstStyle/>
          <a:p>
            <a:pPr/>
            <a:r>
              <a:t>✅</a:t>
            </a:r>
          </a:p>
        </p:txBody>
      </p:sp>
      <p:sp>
        <p:nvSpPr>
          <p:cNvPr id="3474" name="default_name"/>
          <p:cNvSpPr txBox="1"/>
          <p:nvPr>
            <p:ph type="body" idx="43"/>
          </p:nvPr>
        </p:nvSpPr>
        <p:spPr>
          <a:prstGeom prst="rect">
            <a:avLst/>
          </a:prstGeom>
        </p:spPr>
        <p:txBody>
          <a:bodyPr/>
          <a:lstStyle/>
          <a:p>
            <a:pPr/>
            <a:r>
              <a:t>✅</a:t>
            </a:r>
          </a:p>
        </p:txBody>
      </p:sp>
      <p:sp>
        <p:nvSpPr>
          <p:cNvPr id="3475" name="Lorem ipsum"/>
          <p:cNvSpPr txBox="1"/>
          <p:nvPr>
            <p:ph type="body" idx="44"/>
          </p:nvPr>
        </p:nvSpPr>
        <p:spPr>
          <a:prstGeom prst="rect">
            <a:avLst/>
          </a:prstGeom>
        </p:spPr>
        <p:txBody>
          <a:bodyPr/>
          <a:lstStyle/>
          <a:p>
            <a:pPr/>
            <a:r>
              <a:t>Lorem ipsum</a:t>
            </a:r>
          </a:p>
        </p:txBody>
      </p:sp>
      <p:sp>
        <p:nvSpPr>
          <p:cNvPr id="3476" name="default_name"/>
          <p:cNvSpPr txBox="1"/>
          <p:nvPr>
            <p:ph type="body" idx="45"/>
          </p:nvPr>
        </p:nvSpPr>
        <p:spPr>
          <a:prstGeom prst="rect">
            <a:avLst/>
          </a:prstGeom>
        </p:spPr>
        <p:txBody>
          <a:bodyPr/>
          <a:lstStyle/>
          <a:p>
            <a:pPr/>
            <a:r>
              <a:t>✅</a:t>
            </a:r>
          </a:p>
        </p:txBody>
      </p:sp>
      <p:sp>
        <p:nvSpPr>
          <p:cNvPr id="3477" name="default_name"/>
          <p:cNvSpPr txBox="1"/>
          <p:nvPr>
            <p:ph type="body" idx="46"/>
          </p:nvPr>
        </p:nvSpPr>
        <p:spPr>
          <a:prstGeom prst="rect">
            <a:avLst/>
          </a:prstGeom>
        </p:spPr>
        <p:txBody>
          <a:bodyPr/>
          <a:lstStyle/>
          <a:p>
            <a:pPr/>
            <a:r>
              <a:t>✅</a:t>
            </a:r>
          </a:p>
        </p:txBody>
      </p:sp>
      <p:sp>
        <p:nvSpPr>
          <p:cNvPr id="3478" name="default_name"/>
          <p:cNvSpPr txBox="1"/>
          <p:nvPr>
            <p:ph type="body" idx="47"/>
          </p:nvPr>
        </p:nvSpPr>
        <p:spPr>
          <a:prstGeom prst="rect">
            <a:avLst/>
          </a:prstGeom>
        </p:spPr>
        <p:txBody>
          <a:bodyPr/>
          <a:lstStyle/>
          <a:p>
            <a:pPr/>
            <a:r>
              <a:t>✅</a:t>
            </a:r>
          </a:p>
        </p:txBody>
      </p:sp>
      <p:sp>
        <p:nvSpPr>
          <p:cNvPr id="3479" name="default_name"/>
          <p:cNvSpPr txBox="1"/>
          <p:nvPr>
            <p:ph type="body" idx="48"/>
          </p:nvPr>
        </p:nvSpPr>
        <p:spPr>
          <a:prstGeom prst="rect">
            <a:avLst/>
          </a:prstGeom>
        </p:spPr>
        <p:txBody>
          <a:bodyPr/>
          <a:lstStyle/>
          <a:p>
            <a:pPr/>
            <a:r>
              <a:t>✅</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42"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43"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44" name="Rectangle 4241" descr="Rectangle 4241"/>
          <p:cNvPicPr>
            <a:picLocks noChangeAspect="1"/>
          </p:cNvPicPr>
          <p:nvPr>
            <p:ph type="pic" idx="23"/>
          </p:nvPr>
        </p:nvPicPr>
        <p:blipFill>
          <a:blip r:embed="rId4">
            <a:extLst/>
          </a:blip>
          <a:stretch>
            <a:fillRect/>
          </a:stretch>
        </p:blipFill>
        <p:spPr>
          <a:prstGeom prst="rect">
            <a:avLst/>
          </a:prstGeom>
        </p:spPr>
      </p:pic>
      <p:sp>
        <p:nvSpPr>
          <p:cNvPr id="3045" name="Name Surname Position"/>
          <p:cNvSpPr txBox="1"/>
          <p:nvPr>
            <p:ph type="body" idx="24"/>
          </p:nvPr>
        </p:nvSpPr>
        <p:spPr>
          <a:prstGeom prst="rect">
            <a:avLst/>
          </a:prstGeom>
        </p:spPr>
        <p:txBody>
          <a:bodyPr/>
          <a:lstStyle/>
          <a:p>
            <a:pPr/>
            <a:r>
              <a:t>Section Name</a:t>
            </a:r>
          </a:p>
        </p:txBody>
      </p:sp>
      <p:sp>
        <p:nvSpPr>
          <p:cNvPr id="3046" name="Title of your talk goes here"/>
          <p:cNvSpPr txBox="1"/>
          <p:nvPr>
            <p:ph type="body" idx="25"/>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8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482" name="Screen **Insert Designs here**" descr="Screen **Insert Designs here**"/>
          <p:cNvPicPr>
            <a:picLocks noChangeAspect="1"/>
          </p:cNvPicPr>
          <p:nvPr>
            <p:ph type="pic" idx="22"/>
          </p:nvPr>
        </p:nvPicPr>
        <p:blipFill>
          <a:blip r:embed="rId3">
            <a:extLst/>
          </a:blip>
          <a:stretch>
            <a:fillRect/>
          </a:stretch>
        </p:blipFill>
        <p:spPr>
          <a:prstGeom prst="rect">
            <a:avLst/>
          </a:prstGeom>
        </p:spPr>
      </p:pic>
      <p:pic>
        <p:nvPicPr>
          <p:cNvPr id="3483" name="Screen **Insert Designs here**" descr="Screen **Insert Designs here**"/>
          <p:cNvPicPr>
            <a:picLocks noChangeAspect="1"/>
          </p:cNvPicPr>
          <p:nvPr>
            <p:ph type="pic" idx="23"/>
          </p:nvPr>
        </p:nvPicPr>
        <p:blipFill>
          <a:blip r:embed="rId4">
            <a:extLst/>
          </a:blip>
          <a:stretch>
            <a:fillRect/>
          </a:stretch>
        </p:blipFill>
        <p:spPr>
          <a:prstGeom prst="rect">
            <a:avLst/>
          </a:prstGeom>
        </p:spPr>
      </p:pic>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85"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486" name="Title of your talk goes here"/>
          <p:cNvSpPr txBox="1"/>
          <p:nvPr>
            <p:ph type="body" idx="22"/>
          </p:nvPr>
        </p:nvSpPr>
        <p:spPr>
          <a:prstGeom prst="rect">
            <a:avLst/>
          </a:prstGeom>
        </p:spPr>
        <p:txBody>
          <a:bodyPr/>
          <a:lstStyle/>
          <a:p>
            <a:pPr/>
            <a:r>
              <a:t>Label</a:t>
            </a:r>
          </a:p>
        </p:txBody>
      </p:sp>
      <p:sp>
        <p:nvSpPr>
          <p:cNvPr id="3487" name="Name Surname Position"/>
          <p:cNvSpPr txBox="1"/>
          <p:nvPr>
            <p:ph type="body" idx="23"/>
          </p:nvPr>
        </p:nvSpPr>
        <p:spPr>
          <a:prstGeom prst="rect">
            <a:avLst/>
          </a:prstGeom>
        </p:spPr>
        <p:txBody>
          <a:bodyPr/>
          <a:lstStyle/>
          <a:p>
            <a:pPr/>
            <a:r>
              <a:t>Label</a:t>
            </a:r>
          </a:p>
        </p:txBody>
      </p:sp>
      <p:sp>
        <p:nvSpPr>
          <p:cNvPr id="3488" name="Label"/>
          <p:cNvSpPr txBox="1"/>
          <p:nvPr>
            <p:ph type="body" idx="24"/>
          </p:nvPr>
        </p:nvSpPr>
        <p:spPr>
          <a:prstGeom prst="rect">
            <a:avLst/>
          </a:prstGeom>
        </p:spPr>
        <p:txBody>
          <a:bodyPr/>
          <a:lstStyle/>
          <a:p>
            <a:pPr/>
            <a:r>
              <a:t>Label</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90" name="Image" descr="Image"/>
          <p:cNvPicPr>
            <a:picLocks noChangeAspect="1"/>
          </p:cNvPicPr>
          <p:nvPr>
            <p:ph type="pic" idx="21"/>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92"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493" name="Title of your talk goes here"/>
          <p:cNvSpPr txBox="1"/>
          <p:nvPr>
            <p:ph type="body" idx="22"/>
          </p:nvPr>
        </p:nvSpPr>
        <p:spPr>
          <a:prstGeom prst="rect">
            <a:avLst/>
          </a:prstGeom>
        </p:spPr>
        <p:txBody>
          <a:bodyPr/>
          <a:lstStyle/>
          <a:p>
            <a:pPr/>
            <a:r>
              <a:t>Short title</a:t>
            </a:r>
          </a:p>
        </p:txBody>
      </p:sp>
      <p:sp>
        <p:nvSpPr>
          <p:cNvPr id="3494" name="Name Surname Position"/>
          <p:cNvSpPr txBox="1"/>
          <p:nvPr>
            <p:ph type="body" idx="23"/>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6" name="Title of your talk goes here"/>
          <p:cNvSpPr txBox="1"/>
          <p:nvPr>
            <p:ph type="body" idx="21"/>
          </p:nvPr>
        </p:nvSpPr>
        <p:spPr>
          <a:prstGeom prst="rect">
            <a:avLst/>
          </a:prstGeom>
        </p:spPr>
        <p:txBody>
          <a:bodyPr/>
          <a:lstStyle/>
          <a:p>
            <a:pPr/>
            <a:r>
              <a:t>Map visual explainer</a:t>
            </a:r>
          </a:p>
        </p:txBody>
      </p:sp>
      <p:sp>
        <p:nvSpPr>
          <p:cNvPr id="3497" name="Name Surname Position"/>
          <p:cNvSpPr txBox="1"/>
          <p:nvPr>
            <p:ph type="body" idx="22"/>
          </p:nvPr>
        </p:nvSpPr>
        <p:spPr>
          <a:prstGeom prst="rect">
            <a:avLst/>
          </a:prstGeom>
        </p:spPr>
        <p:txBody>
          <a:bodyPr/>
          <a:lstStyle/>
          <a:p>
            <a:pPr/>
            <a:r>
              <a:t>793</a:t>
            </a:r>
          </a:p>
        </p:txBody>
      </p:sp>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9" name="Title of your talk goes here"/>
          <p:cNvSpPr txBox="1"/>
          <p:nvPr>
            <p:ph type="body" idx="21"/>
          </p:nvPr>
        </p:nvSpPr>
        <p:spPr>
          <a:prstGeom prst="rect">
            <a:avLst/>
          </a:prstGeom>
        </p:spPr>
        <p:txBody>
          <a:bodyPr/>
          <a:lstStyle/>
          <a:p>
            <a:pPr/>
            <a:r>
              <a:t>Map visual explainer</a:t>
            </a:r>
          </a:p>
        </p:txBody>
      </p:sp>
      <p:sp>
        <p:nvSpPr>
          <p:cNvPr id="3500" name="Name Surname Position"/>
          <p:cNvSpPr txBox="1"/>
          <p:nvPr>
            <p:ph type="body" idx="22"/>
          </p:nvPr>
        </p:nvSpPr>
        <p:spPr>
          <a:prstGeom prst="rect">
            <a:avLst/>
          </a:prstGeom>
        </p:spPr>
        <p:txBody>
          <a:bodyPr/>
          <a:lstStyle/>
          <a:p>
            <a:pPr/>
            <a:r>
              <a:t>793</a:t>
            </a:r>
          </a:p>
        </p:txBody>
      </p:sp>
      <p:sp>
        <p:nvSpPr>
          <p:cNvPr id="3501" name="Lorem ipsum"/>
          <p:cNvSpPr txBox="1"/>
          <p:nvPr>
            <p:ph type="body" idx="23"/>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3" name="Title of your talk goes here"/>
          <p:cNvSpPr txBox="1"/>
          <p:nvPr>
            <p:ph type="body" idx="21"/>
          </p:nvPr>
        </p:nvSpPr>
        <p:spPr>
          <a:prstGeom prst="rect">
            <a:avLst/>
          </a:prstGeom>
        </p:spPr>
        <p:txBody>
          <a:bodyPr/>
          <a:lstStyle/>
          <a:p>
            <a:pPr/>
            <a:r>
              <a:t>793</a:t>
            </a:r>
          </a:p>
        </p:txBody>
      </p:sp>
      <p:sp>
        <p:nvSpPr>
          <p:cNvPr id="3504" name="Name Surname Position"/>
          <p:cNvSpPr txBox="1"/>
          <p:nvPr>
            <p:ph type="body" idx="22"/>
          </p:nvPr>
        </p:nvSpPr>
        <p:spPr>
          <a:prstGeom prst="rect">
            <a:avLst/>
          </a:prstGeom>
        </p:spPr>
        <p:txBody>
          <a:bodyPr/>
          <a:lstStyle/>
          <a:p>
            <a:pPr/>
            <a:r>
              <a:t>Lorem ipsum</a:t>
            </a:r>
          </a:p>
        </p:txBody>
      </p:sp>
      <p:sp>
        <p:nvSpPr>
          <p:cNvPr id="3505" name="name_34k"/>
          <p:cNvSpPr txBox="1"/>
          <p:nvPr>
            <p:ph type="body" idx="23"/>
          </p:nvPr>
        </p:nvSpPr>
        <p:spPr>
          <a:prstGeom prst="rect">
            <a:avLst/>
          </a:prstGeom>
        </p:spPr>
        <p:txBody>
          <a:bodyPr/>
          <a:lstStyle/>
          <a:p>
            <a:pPr/>
            <a:r>
              <a:t>34k</a:t>
            </a:r>
          </a:p>
        </p:txBody>
      </p:sp>
      <p:sp>
        <p:nvSpPr>
          <p:cNvPr id="3506" name="Lorem ipsum"/>
          <p:cNvSpPr txBox="1"/>
          <p:nvPr>
            <p:ph type="body" idx="24"/>
          </p:nvPr>
        </p:nvSpPr>
        <p:spPr>
          <a:prstGeom prst="rect">
            <a:avLst/>
          </a:prstGeom>
        </p:spPr>
        <p:txBody>
          <a:bodyPr/>
          <a:lstStyle/>
          <a:p>
            <a:pPr/>
            <a:r>
              <a:t>Lorem ipsum</a:t>
            </a:r>
          </a:p>
        </p:txBody>
      </p:sp>
      <p:sp>
        <p:nvSpPr>
          <p:cNvPr id="3507" name="name_12"/>
          <p:cNvSpPr txBox="1"/>
          <p:nvPr>
            <p:ph type="body" idx="25"/>
          </p:nvPr>
        </p:nvSpPr>
        <p:spPr>
          <a:prstGeom prst="rect">
            <a:avLst/>
          </a:prstGeom>
        </p:spPr>
        <p:txBody>
          <a:bodyPr/>
          <a:lstStyle/>
          <a:p>
            <a:pPr/>
            <a:r>
              <a:t>12</a:t>
            </a:r>
          </a:p>
        </p:txBody>
      </p:sp>
      <p:sp>
        <p:nvSpPr>
          <p:cNvPr id="3508" name="Lorem ipsum"/>
          <p:cNvSpPr txBox="1"/>
          <p:nvPr>
            <p:ph type="body" idx="26"/>
          </p:nvPr>
        </p:nvSpPr>
        <p:spPr>
          <a:prstGeom prst="rect">
            <a:avLst/>
          </a:prstGeom>
        </p:spPr>
        <p:txBody>
          <a:bodyPr/>
          <a:lstStyle/>
          <a:p>
            <a:pPr/>
            <a:r>
              <a:t>Lorem ipsum</a:t>
            </a:r>
          </a:p>
        </p:txBody>
      </p:sp>
      <p:sp>
        <p:nvSpPr>
          <p:cNvPr id="3509" name="name_12m"/>
          <p:cNvSpPr txBox="1"/>
          <p:nvPr>
            <p:ph type="body" idx="27"/>
          </p:nvPr>
        </p:nvSpPr>
        <p:spPr>
          <a:prstGeom prst="rect">
            <a:avLst/>
          </a:prstGeom>
        </p:spPr>
        <p:txBody>
          <a:bodyPr/>
          <a:lstStyle/>
          <a:p>
            <a:pPr/>
            <a:r>
              <a:t>1.2m</a:t>
            </a:r>
          </a:p>
        </p:txBody>
      </p:sp>
      <p:sp>
        <p:nvSpPr>
          <p:cNvPr id="3510" name="Lorem ipsum"/>
          <p:cNvSpPr txBox="1"/>
          <p:nvPr>
            <p:ph type="body" idx="28"/>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2" name="Title of your talk goes here"/>
          <p:cNvSpPr txBox="1"/>
          <p:nvPr>
            <p:ph type="body" idx="21"/>
          </p:nvPr>
        </p:nvSpPr>
        <p:spPr>
          <a:prstGeom prst="rect">
            <a:avLst/>
          </a:prstGeom>
        </p:spPr>
        <p:txBody>
          <a:bodyPr/>
          <a:lstStyle/>
          <a:p>
            <a:pPr/>
            <a:r>
              <a:t>793</a:t>
            </a:r>
          </a:p>
        </p:txBody>
      </p:sp>
      <p:sp>
        <p:nvSpPr>
          <p:cNvPr id="3513" name="Name Surname Position"/>
          <p:cNvSpPr txBox="1"/>
          <p:nvPr>
            <p:ph type="body" idx="22"/>
          </p:nvPr>
        </p:nvSpPr>
        <p:spPr>
          <a:prstGeom prst="rect">
            <a:avLst/>
          </a:prstGeom>
        </p:spPr>
        <p:txBody>
          <a:bodyPr/>
          <a:lstStyle/>
          <a:p>
            <a:pPr/>
            <a:r>
              <a:t>Lorem ipsum</a:t>
            </a:r>
          </a:p>
        </p:txBody>
      </p:sp>
      <p:sp>
        <p:nvSpPr>
          <p:cNvPr id="3514" name="name_34k"/>
          <p:cNvSpPr txBox="1"/>
          <p:nvPr>
            <p:ph type="body" idx="23"/>
          </p:nvPr>
        </p:nvSpPr>
        <p:spPr>
          <a:prstGeom prst="rect">
            <a:avLst/>
          </a:prstGeom>
        </p:spPr>
        <p:txBody>
          <a:bodyPr/>
          <a:lstStyle/>
          <a:p>
            <a:pPr/>
            <a:r>
              <a:t>34k</a:t>
            </a:r>
          </a:p>
        </p:txBody>
      </p:sp>
      <p:sp>
        <p:nvSpPr>
          <p:cNvPr id="3515" name="Lorem ipsum"/>
          <p:cNvSpPr txBox="1"/>
          <p:nvPr>
            <p:ph type="body" idx="24"/>
          </p:nvPr>
        </p:nvSpPr>
        <p:spPr>
          <a:prstGeom prst="rect">
            <a:avLst/>
          </a:prstGeom>
        </p:spPr>
        <p:txBody>
          <a:bodyPr/>
          <a:lstStyle/>
          <a:p>
            <a:pPr/>
            <a:r>
              <a:t>Lorem ipsum</a:t>
            </a:r>
          </a:p>
        </p:txBody>
      </p:sp>
      <p:sp>
        <p:nvSpPr>
          <p:cNvPr id="3516" name="name_12"/>
          <p:cNvSpPr txBox="1"/>
          <p:nvPr>
            <p:ph type="body" idx="25"/>
          </p:nvPr>
        </p:nvSpPr>
        <p:spPr>
          <a:prstGeom prst="rect">
            <a:avLst/>
          </a:prstGeom>
        </p:spPr>
        <p:txBody>
          <a:bodyPr/>
          <a:lstStyle/>
          <a:p>
            <a:pPr/>
            <a:r>
              <a:t>12</a:t>
            </a:r>
          </a:p>
        </p:txBody>
      </p:sp>
      <p:sp>
        <p:nvSpPr>
          <p:cNvPr id="3517" name="Lorem ipsum"/>
          <p:cNvSpPr txBox="1"/>
          <p:nvPr>
            <p:ph type="body" idx="26"/>
          </p:nvPr>
        </p:nvSpPr>
        <p:spPr>
          <a:prstGeom prst="rect">
            <a:avLst/>
          </a:prstGeom>
        </p:spPr>
        <p:txBody>
          <a:bodyPr/>
          <a:lstStyle/>
          <a:p>
            <a:pPr/>
            <a:r>
              <a:t>Lorem ipsum</a:t>
            </a:r>
          </a:p>
        </p:txBody>
      </p:sp>
      <p:sp>
        <p:nvSpPr>
          <p:cNvPr id="3518" name="name_12m"/>
          <p:cNvSpPr txBox="1"/>
          <p:nvPr>
            <p:ph type="body" idx="27"/>
          </p:nvPr>
        </p:nvSpPr>
        <p:spPr>
          <a:prstGeom prst="rect">
            <a:avLst/>
          </a:prstGeom>
        </p:spPr>
        <p:txBody>
          <a:bodyPr/>
          <a:lstStyle/>
          <a:p>
            <a:pPr/>
            <a:r>
              <a:t>1.2m</a:t>
            </a:r>
          </a:p>
        </p:txBody>
      </p:sp>
      <p:sp>
        <p:nvSpPr>
          <p:cNvPr id="3519" name="Lorem ipsum"/>
          <p:cNvSpPr txBox="1"/>
          <p:nvPr>
            <p:ph type="body" idx="28"/>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1" name="Title of your talk goes here"/>
          <p:cNvSpPr txBox="1"/>
          <p:nvPr>
            <p:ph type="body" idx="21"/>
          </p:nvPr>
        </p:nvSpPr>
        <p:spPr>
          <a:prstGeom prst="rect">
            <a:avLst/>
          </a:prstGeom>
        </p:spPr>
        <p:txBody>
          <a:bodyPr/>
          <a:lstStyle/>
          <a:p>
            <a:pPr/>
            <a:r>
              <a:t>Short title</a:t>
            </a:r>
          </a:p>
        </p:txBody>
      </p:sp>
      <p:sp>
        <p:nvSpPr>
          <p:cNvPr id="3522" name="Name Surname Position"/>
          <p:cNvSpPr txBox="1"/>
          <p:nvPr>
            <p:ph type="body" idx="2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4" name="Title of your talk goes here"/>
          <p:cNvSpPr txBox="1"/>
          <p:nvPr>
            <p:ph type="body" idx="21"/>
          </p:nvPr>
        </p:nvSpPr>
        <p:spPr>
          <a:prstGeom prst="rect">
            <a:avLst/>
          </a:prstGeom>
        </p:spPr>
        <p:txBody>
          <a:bodyPr/>
          <a:lstStyle/>
          <a:p>
            <a:pPr/>
            <a:r>
              <a:t>Short title</a:t>
            </a:r>
          </a:p>
        </p:txBody>
      </p:sp>
      <p:sp>
        <p:nvSpPr>
          <p:cNvPr id="3525" name="Name Surname Position"/>
          <p:cNvSpPr txBox="1"/>
          <p:nvPr>
            <p:ph type="body" idx="2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4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49"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50"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51" name="Rectangle 4242" descr="Rectangle 4242"/>
          <p:cNvPicPr>
            <a:picLocks noChangeAspect="1"/>
          </p:cNvPicPr>
          <p:nvPr>
            <p:ph type="pic" idx="24"/>
          </p:nvPr>
        </p:nvPicPr>
        <p:blipFill>
          <a:blip r:embed="rId5">
            <a:extLst/>
          </a:blip>
          <a:stretch>
            <a:fillRect/>
          </a:stretch>
        </p:blipFill>
        <p:spPr>
          <a:prstGeom prst="rect">
            <a:avLst/>
          </a:prstGeom>
        </p:spPr>
      </p:pic>
      <p:sp>
        <p:nvSpPr>
          <p:cNvPr id="3052" name="Name Surname Position"/>
          <p:cNvSpPr txBox="1"/>
          <p:nvPr>
            <p:ph type="body" idx="25"/>
          </p:nvPr>
        </p:nvSpPr>
        <p:spPr>
          <a:prstGeom prst="rect">
            <a:avLst/>
          </a:prstGeom>
        </p:spPr>
        <p:txBody>
          <a:bodyPr/>
          <a:lstStyle/>
          <a:p>
            <a:pPr/>
            <a:r>
              <a:t>Section Name</a:t>
            </a:r>
          </a:p>
        </p:txBody>
      </p:sp>
      <p:sp>
        <p:nvSpPr>
          <p:cNvPr id="3053" name="Title of your talk goes here"/>
          <p:cNvSpPr txBox="1"/>
          <p:nvPr>
            <p:ph type="body" idx="26"/>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55" name="Image" descr="Image"/>
          <p:cNvPicPr>
            <a:picLocks noChangeAspect="1"/>
          </p:cNvPicPr>
          <p:nvPr>
            <p:ph type="pic" idx="21"/>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5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58" name="Rectangle 4240" descr="Rectangle 4240"/>
          <p:cNvPicPr>
            <a:picLocks noChangeAspect="1"/>
          </p:cNvPicPr>
          <p:nvPr>
            <p:ph type="pic" idx="22"/>
          </p:nvPr>
        </p:nvPicPr>
        <p:blipFill>
          <a:blip r:embed="rId3">
            <a:extLst/>
          </a:blip>
          <a:stretch>
            <a:fillRect/>
          </a:stretch>
        </p:blipFill>
        <p:spPr>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0"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61"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62" name="Rectangle 4241" descr="Rectangle 4241"/>
          <p:cNvPicPr>
            <a:picLocks noChangeAspect="1"/>
          </p:cNvPicPr>
          <p:nvPr>
            <p:ph type="pic" idx="23"/>
          </p:nvPr>
        </p:nvPicPr>
        <p:blipFill>
          <a:blip r:embed="rId4">
            <a:extLst/>
          </a:blip>
          <a:stretch>
            <a:fillRect/>
          </a:stretch>
        </p:blipFill>
        <p:spPr>
          <a:prstGeom prst="rect">
            <a:avLst/>
          </a:prstGeom>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60959" tIns="60959" rIns="60959" bIns="60959" numCol="1" spcCol="38100" rtlCol="0" anchor="ctr"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60959" tIns="60959" rIns="60959" bIns="60959" numCol="1" spcCol="38100" rtlCol="0" anchor="t"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60959" tIns="60959" rIns="60959" bIns="60959" numCol="1" spcCol="38100" rtlCol="0" anchor="ctr"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60959" tIns="60959" rIns="60959" bIns="60959" numCol="1" spcCol="38100" rtlCol="0" anchor="t"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